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erriweather" panose="00000500000000000000" pitchFamily="2" charset="-18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760e91c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760e91c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760e91c5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760e91c5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934543a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934543a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13287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13287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60e91c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60e91c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60e91c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60e91c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934543a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934543a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619600" y="895819"/>
            <a:ext cx="91440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Free Midjouney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00" y="2372646"/>
            <a:ext cx="2714000" cy="27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550" y="2396629"/>
            <a:ext cx="2666050" cy="26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575" y="2372641"/>
            <a:ext cx="2714000" cy="27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69800" y="2515075"/>
            <a:ext cx="10652400" cy="144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Előadás vázlata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38075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Alap modell</a:t>
            </a:r>
          </a:p>
          <a:p>
            <a:pPr marL="0" indent="0">
              <a:buNone/>
            </a:pP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Tanítóhalmazok és adatfeldolgozás</a:t>
            </a:r>
            <a:endParaRPr sz="3200" dirty="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Háló optimalizálása</a:t>
            </a:r>
            <a:endParaRPr sz="3200" dirty="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Kiértékelés és háló választása</a:t>
            </a:r>
            <a:endParaRPr sz="3200" dirty="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Jelenlegi környezet és </a:t>
            </a:r>
            <a:r>
              <a:rPr lang="hu-HU" sz="3200" dirty="0" err="1">
                <a:solidFill>
                  <a:srgbClr val="000000"/>
                </a:solidFill>
                <a:highlight>
                  <a:schemeClr val="lt1"/>
                </a:highlight>
              </a:rPr>
              <a:t>pipeline</a:t>
            </a: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(demó)</a:t>
            </a:r>
            <a:endParaRPr sz="3200" dirty="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rgbClr val="000000"/>
                </a:solidFill>
                <a:highlight>
                  <a:schemeClr val="lt1"/>
                </a:highlight>
              </a:rPr>
              <a:t>Összefoglalás</a:t>
            </a:r>
            <a:endParaRPr sz="3200" dirty="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U-Net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09875" y="1825625"/>
            <a:ext cx="4816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hu-HU" sz="2300">
                <a:solidFill>
                  <a:srgbClr val="000000"/>
                </a:solidFill>
              </a:rPr>
              <a:t>Kódoló</a:t>
            </a:r>
            <a:endParaRPr sz="23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hu-HU" sz="2100">
                <a:solidFill>
                  <a:srgbClr val="000000"/>
                </a:solidFill>
              </a:rPr>
              <a:t>Tulajdonságok összegyűjtése</a:t>
            </a:r>
            <a:endParaRPr sz="21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hu-HU" sz="2300">
                <a:solidFill>
                  <a:srgbClr val="000000"/>
                </a:solidFill>
              </a:rPr>
              <a:t>Dekódoló</a:t>
            </a:r>
            <a:endParaRPr sz="23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hu-HU" sz="2100">
                <a:solidFill>
                  <a:srgbClr val="000000"/>
                </a:solidFill>
              </a:rPr>
              <a:t>Kép felépítése az kapott tulajdonságokból</a:t>
            </a:r>
            <a:endParaRPr sz="21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hu-HU" sz="2300">
                <a:solidFill>
                  <a:srgbClr val="000000"/>
                </a:solidFill>
              </a:rPr>
              <a:t>Kódoló rétegenként összekötve a Dekódolóval, hogy segítsen annak a rekonstruálásban. 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86" name="Google Shape;86;p16" descr="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50" y="1911125"/>
            <a:ext cx="6328700" cy="4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337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300" b="1"/>
              <a:t>Tanítóhalmazok és adatfeldolgozás</a:t>
            </a:r>
            <a:endParaRPr sz="3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769950" y="1248825"/>
            <a:ext cx="8044200" cy="492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DALL-E-Dogs, Flower102, CelebA</a:t>
            </a:r>
            <a:endParaRPr sz="2200">
              <a:solidFill>
                <a:srgbClr val="000000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A képek feldolgozására volt szükség</a:t>
            </a:r>
            <a:endParaRPr sz="2200">
              <a:solidFill>
                <a:srgbClr val="000000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háló tanulásának hatékonysága</a:t>
            </a:r>
            <a:endParaRPr sz="2000">
              <a:solidFill>
                <a:srgbClr val="000000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kutya dataset-et a flower dataset formájára kellett alakítani, hogy a pipeline ne akadjon meg</a:t>
            </a:r>
            <a:endParaRPr sz="2000">
              <a:solidFill>
                <a:srgbClr val="000000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a transform után reverse transform (képgenerálásánál)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3915900"/>
            <a:ext cx="6235925" cy="1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25" y="3695119"/>
            <a:ext cx="3723225" cy="2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050" y="4988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Tanítás és háló optimalizálása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100 epoch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hu-HU" sz="2500">
                <a:solidFill>
                  <a:schemeClr val="dk1"/>
                </a:solidFill>
              </a:rPr>
              <a:t>Legjobb modell kimentése</a:t>
            </a:r>
            <a:endParaRPr sz="25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Learning rate kitapasztalása (gradient spike)</a:t>
            </a:r>
            <a:endParaRPr sz="25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ADAM optimalizáló (Legjobban bevált diffúziós képgenerálásnál)</a:t>
            </a:r>
            <a:endParaRPr sz="25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U-Net rétegeinek a száma</a:t>
            </a:r>
            <a:endParaRPr sz="2500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hu-HU" sz="2500">
                <a:solidFill>
                  <a:schemeClr val="dk1"/>
                </a:solidFill>
              </a:rPr>
              <a:t>U-Net adott rétegeinek a nagysága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400" b="1"/>
              <a:t>Kiértékelés és háló választása</a:t>
            </a:r>
            <a:endParaRPr sz="5000" b="1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68850" y="1440700"/>
            <a:ext cx="11457600" cy="454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Több háló keletkezett az optimalizálás során</a:t>
            </a:r>
            <a:endParaRPr sz="24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ezeknek a legfőbb különbsége a mélységük és a tanulandó feature-ok száma volt.</a:t>
            </a:r>
            <a:endParaRPr sz="20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tanítás után külön fájlokba mentettük a hálók súlyát</a:t>
            </a:r>
            <a:endParaRPr sz="200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A tanítóhalmaz és a generált képek közös méretre hozása után a KID és a FID score alapján választottuk ki a megfelelő hálót.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hu-HU" sz="2100">
                <a:solidFill>
                  <a:srgbClr val="000000"/>
                </a:solidFill>
              </a:rPr>
              <a:t>I</a:t>
            </a:r>
            <a:r>
              <a:rPr lang="hu-HU" sz="2000">
                <a:solidFill>
                  <a:srgbClr val="000000"/>
                </a:solidFill>
              </a:rPr>
              <a:t>nceptionV3 által felismert feature-ok</a:t>
            </a:r>
            <a:endParaRPr sz="20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Fréchet távolság	</a:t>
            </a:r>
            <a:endParaRPr sz="20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Kernel Inception Distance: maximum átlagos eltérés</a:t>
            </a:r>
            <a:endParaRPr sz="20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Emberi szubjektivitás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175" y="3316500"/>
            <a:ext cx="4906000" cy="25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45575" y="193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Választott modell “szubjektív értékelése”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38100" y="1596700"/>
            <a:ext cx="10800300" cy="495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 KID és a FID számok beszédesek, de az ember számára fontos, amit a saját szemével lát. </a:t>
            </a:r>
            <a:endParaRPr sz="22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BING chat kiértékelés</a:t>
            </a:r>
            <a:endParaRPr sz="22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 i="1">
                <a:solidFill>
                  <a:srgbClr val="000000"/>
                </a:solidFill>
              </a:rPr>
              <a:t>“Az általad küldött kép alapján, az ábrázolt tárgy nagyon hasonlít egy virágra. A színek, textúrák és a közeli nézet mind hozzájárulnak ehhez a benyomáshoz.”</a:t>
            </a:r>
            <a:endParaRPr sz="2000" i="1">
              <a:solidFill>
                <a:srgbClr val="000000"/>
              </a:solidFill>
            </a:endParaRPr>
          </a:p>
          <a:p>
            <a:pPr marL="914400" lvl="1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 i="1">
                <a:solidFill>
                  <a:srgbClr val="000000"/>
                </a:solidFill>
              </a:rPr>
              <a:t>“Az általad küldött kép alapján, az ábrázolt tárgy egy rakás kő”</a:t>
            </a:r>
            <a:endParaRPr sz="2000" i="1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hu-HU" sz="2200">
                <a:solidFill>
                  <a:srgbClr val="000000"/>
                </a:solidFill>
              </a:rPr>
              <a:t>A rossz minőségű képek oka: </a:t>
            </a:r>
            <a:endParaRPr sz="22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az erőforrás igény, google colab korlátai -&gt; Komondor legközelebb</a:t>
            </a:r>
            <a:endParaRPr sz="2000">
              <a:solidFill>
                <a:srgbClr val="000000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hu-HU" sz="2000">
                <a:solidFill>
                  <a:srgbClr val="000000"/>
                </a:solidFill>
              </a:rPr>
              <a:t>a képek feldolgozása szükséges volt, azonban problémákat okozott a sample-k generálásában.</a:t>
            </a:r>
            <a:endParaRPr sz="2000">
              <a:solidFill>
                <a:srgbClr val="00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■"/>
            </a:pPr>
            <a:r>
              <a:rPr lang="hu-HU" sz="2000">
                <a:solidFill>
                  <a:srgbClr val="000000"/>
                </a:solidFill>
              </a:rPr>
              <a:t>crop -&gt; lehet nem is a virág szerepelt a képen</a:t>
            </a:r>
            <a:endParaRPr sz="2000">
              <a:solidFill>
                <a:srgbClr val="00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■"/>
            </a:pPr>
            <a:r>
              <a:rPr lang="hu-HU" sz="2000">
                <a:solidFill>
                  <a:srgbClr val="000000"/>
                </a:solidFill>
              </a:rPr>
              <a:t>resize -&gt; minőség romlás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300" b="1"/>
              <a:t>Jelenlegi környezet és pipeline</a:t>
            </a:r>
            <a:endParaRPr sz="4900" b="1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7955100" cy="4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Docker környezet korlátozásai: CPU</a:t>
            </a:r>
            <a:endParaRPr sz="240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Jupiter notebook</a:t>
            </a:r>
            <a:endParaRPr sz="2400">
              <a:solidFill>
                <a:srgbClr val="00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adatelőkészítés-&gt;tanítás-&gt;tesztelés</a:t>
            </a:r>
            <a:endParaRPr sz="2200">
              <a:solidFill>
                <a:srgbClr val="00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adatelőkészítés-&gt;tesztelés</a:t>
            </a:r>
            <a:endParaRPr sz="220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hu-HU" sz="2400">
                <a:solidFill>
                  <a:srgbClr val="000000"/>
                </a:solidFill>
              </a:rPr>
              <a:t>Hugging face: CPU, feltöltött súlyok</a:t>
            </a:r>
            <a:endParaRPr sz="2400">
              <a:solidFill>
                <a:srgbClr val="00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szám megadása</a:t>
            </a:r>
            <a:endParaRPr sz="2200">
              <a:solidFill>
                <a:srgbClr val="00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hu-HU" sz="2200">
                <a:solidFill>
                  <a:srgbClr val="000000"/>
                </a:solidFill>
              </a:rPr>
              <a:t>nehezítés: időkorlát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-HU" b="1">
                <a:solidFill>
                  <a:srgbClr val="000000"/>
                </a:solidFill>
              </a:rPr>
              <a:t>Demo: https://huggingface.co/spaces/mgreg555/FreeMidjourney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125" y="3225000"/>
            <a:ext cx="2568100" cy="25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125" y="256625"/>
            <a:ext cx="2568100" cy="2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Összefoglalás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587925" y="1825625"/>
            <a:ext cx="10765800" cy="358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Docker környezet összerakása [Marci, Gergő]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Modell kiválasztása és tanítása [Marci]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Kiértékelő módszer választása (FID, KID) [Gergő, Dani]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Különböző modellek kiértékelése és kiválasztása [Gergő, Marci]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Tanítóhalmaz kezelése (DALL-E-Dogs, Flowers102, celebA) [Gergő, Marci]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Pipeline a docker környezetben [Marci, Gergő]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hu-HU" sz="2700">
                <a:solidFill>
                  <a:srgbClr val="000000"/>
                </a:solidFill>
                <a:highlight>
                  <a:schemeClr val="lt1"/>
                </a:highlight>
              </a:rPr>
              <a:t>Demó összeállítása [Gergő]</a:t>
            </a:r>
            <a:endParaRPr sz="27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Szélesvásznú</PresentationFormat>
  <Paragraphs>66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Roboto</vt:lpstr>
      <vt:lpstr>Merriweather</vt:lpstr>
      <vt:lpstr>Calibri</vt:lpstr>
      <vt:lpstr>Arial</vt:lpstr>
      <vt:lpstr>Paradigm</vt:lpstr>
      <vt:lpstr>Free Midjouney</vt:lpstr>
      <vt:lpstr>Előadás vázlata</vt:lpstr>
      <vt:lpstr>U-Net</vt:lpstr>
      <vt:lpstr>Tanítóhalmazok és adatfeldolgozás </vt:lpstr>
      <vt:lpstr>Tanítás és háló optimalizálása</vt:lpstr>
      <vt:lpstr>Kiértékelés és háló választása</vt:lpstr>
      <vt:lpstr>Választott modell “szubjektív értékelése”</vt:lpstr>
      <vt:lpstr>Jelenlegi környezet és pipeline</vt:lpstr>
      <vt:lpstr>Összefoglalás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Midjouney</dc:title>
  <cp:lastModifiedBy>Herkules Márton Gergely</cp:lastModifiedBy>
  <cp:revision>2</cp:revision>
  <dcterms:modified xsi:type="dcterms:W3CDTF">2023-12-18T10:46:33Z</dcterms:modified>
</cp:coreProperties>
</file>