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BF040E6-7579-4E27-BED9-43BF38F7459A}"/>
              </a:ext>
            </a:extLst>
          </p:cNvPr>
          <p:cNvGrpSpPr/>
          <p:nvPr/>
        </p:nvGrpSpPr>
        <p:grpSpPr>
          <a:xfrm>
            <a:off x="556999" y="1773196"/>
            <a:ext cx="10538251" cy="3340183"/>
            <a:chOff x="556999" y="1773196"/>
            <a:chExt cx="10538251" cy="334018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BD8E2EE-62CF-4086-80D2-65499D61B599}"/>
                </a:ext>
              </a:extLst>
            </p:cNvPr>
            <p:cNvGrpSpPr/>
            <p:nvPr/>
          </p:nvGrpSpPr>
          <p:grpSpPr>
            <a:xfrm>
              <a:off x="556999" y="1773196"/>
              <a:ext cx="10538251" cy="3340183"/>
              <a:chOff x="556999" y="1773196"/>
              <a:chExt cx="10538251" cy="3340183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7A0A5357-D96B-43E2-A554-861E1A05095F}"/>
                  </a:ext>
                </a:extLst>
              </p:cNvPr>
              <p:cNvGrpSpPr/>
              <p:nvPr/>
            </p:nvGrpSpPr>
            <p:grpSpPr>
              <a:xfrm>
                <a:off x="556999" y="1773196"/>
                <a:ext cx="10538251" cy="3340183"/>
                <a:chOff x="560174" y="1773196"/>
                <a:chExt cx="10538251" cy="3340183"/>
              </a:xfrm>
            </p:grpSpPr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46F83EC0-3AFD-485D-9081-556522390E15}"/>
                    </a:ext>
                  </a:extLst>
                </p:cNvPr>
                <p:cNvGrpSpPr/>
                <p:nvPr/>
              </p:nvGrpSpPr>
              <p:grpSpPr>
                <a:xfrm>
                  <a:off x="560174" y="1773196"/>
                  <a:ext cx="10538251" cy="1655806"/>
                  <a:chOff x="560174" y="1773196"/>
                  <a:chExt cx="10538251" cy="1655806"/>
                </a:xfrm>
              </p:grpSpPr>
              <p:pic>
                <p:nvPicPr>
                  <p:cNvPr id="7" name="图片 6">
                    <a:extLst>
                      <a:ext uri="{FF2B5EF4-FFF2-40B4-BE49-F238E27FC236}">
                        <a16:creationId xmlns:a16="http://schemas.microsoft.com/office/drawing/2014/main" id="{8F2F5942-91F6-4E38-BF9E-1FD49F26D3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6250"/>
                  <a:stretch/>
                </p:blipFill>
                <p:spPr>
                  <a:xfrm>
                    <a:off x="560174" y="1773197"/>
                    <a:ext cx="2069755" cy="1655805"/>
                  </a:xfrm>
                  <a:prstGeom prst="rect">
                    <a:avLst/>
                  </a:prstGeom>
                </p:spPr>
              </p:pic>
              <p:pic>
                <p:nvPicPr>
                  <p:cNvPr id="9" name="图片 8">
                    <a:extLst>
                      <a:ext uri="{FF2B5EF4-FFF2-40B4-BE49-F238E27FC236}">
                        <a16:creationId xmlns:a16="http://schemas.microsoft.com/office/drawing/2014/main" id="{A1C4FF1A-13F2-4E36-8EF9-83984CF3BA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6250"/>
                  <a:stretch/>
                </p:blipFill>
                <p:spPr>
                  <a:xfrm>
                    <a:off x="2677298" y="1773196"/>
                    <a:ext cx="2069755" cy="1655805"/>
                  </a:xfrm>
                  <a:prstGeom prst="rect">
                    <a:avLst/>
                  </a:prstGeom>
                </p:spPr>
              </p:pic>
              <p:pic>
                <p:nvPicPr>
                  <p:cNvPr id="11" name="图片 10">
                    <a:extLst>
                      <a:ext uri="{FF2B5EF4-FFF2-40B4-BE49-F238E27FC236}">
                        <a16:creationId xmlns:a16="http://schemas.microsoft.com/office/drawing/2014/main" id="{4A6CD531-5399-407C-957C-881CDD8998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21875"/>
                  <a:stretch/>
                </p:blipFill>
                <p:spPr>
                  <a:xfrm>
                    <a:off x="4794422" y="1773196"/>
                    <a:ext cx="2069755" cy="1655804"/>
                  </a:xfrm>
                  <a:prstGeom prst="rect">
                    <a:avLst/>
                  </a:prstGeom>
                </p:spPr>
              </p:pic>
              <p:pic>
                <p:nvPicPr>
                  <p:cNvPr id="13" name="图片 12">
                    <a:extLst>
                      <a:ext uri="{FF2B5EF4-FFF2-40B4-BE49-F238E27FC236}">
                        <a16:creationId xmlns:a16="http://schemas.microsoft.com/office/drawing/2014/main" id="{BBD98E9C-0E7A-4626-955C-298E512383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11546" y="1773196"/>
                    <a:ext cx="2069755" cy="1655804"/>
                  </a:xfrm>
                  <a:prstGeom prst="rect">
                    <a:avLst/>
                  </a:prstGeom>
                </p:spPr>
              </p:pic>
              <p:pic>
                <p:nvPicPr>
                  <p:cNvPr id="15" name="图片 14">
                    <a:extLst>
                      <a:ext uri="{FF2B5EF4-FFF2-40B4-BE49-F238E27FC236}">
                        <a16:creationId xmlns:a16="http://schemas.microsoft.com/office/drawing/2014/main" id="{7FAA6D85-4E62-4180-B8CD-F93A1916D3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28670" y="1773196"/>
                    <a:ext cx="2069755" cy="165580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8" name="图片 27">
                  <a:extLst>
                    <a:ext uri="{FF2B5EF4-FFF2-40B4-BE49-F238E27FC236}">
                      <a16:creationId xmlns:a16="http://schemas.microsoft.com/office/drawing/2014/main" id="{CB073DF7-D37A-40E7-9BF4-06B0092EF7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275" t="-117911" r="2275" b="117911"/>
                <a:stretch/>
              </p:blipFill>
              <p:spPr>
                <a:xfrm>
                  <a:off x="9028669" y="1773196"/>
                  <a:ext cx="2069755" cy="1655804"/>
                </a:xfrm>
                <a:prstGeom prst="rect">
                  <a:avLst/>
                </a:prstGeom>
              </p:spPr>
            </p:pic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D1264344-D160-479E-BC78-5F0B7EAC8A41}"/>
                    </a:ext>
                  </a:extLst>
                </p:cNvPr>
                <p:cNvGrpSpPr/>
                <p:nvPr/>
              </p:nvGrpSpPr>
              <p:grpSpPr>
                <a:xfrm>
                  <a:off x="583859" y="3457575"/>
                  <a:ext cx="10490880" cy="1655804"/>
                  <a:chOff x="607544" y="3725563"/>
                  <a:chExt cx="10490880" cy="1655804"/>
                </a:xfrm>
              </p:grpSpPr>
              <p:pic>
                <p:nvPicPr>
                  <p:cNvPr id="18" name="图片 17">
                    <a:extLst>
                      <a:ext uri="{FF2B5EF4-FFF2-40B4-BE49-F238E27FC236}">
                        <a16:creationId xmlns:a16="http://schemas.microsoft.com/office/drawing/2014/main" id="{C16C1361-7561-4A2B-932E-C79A4B0B64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6250"/>
                  <a:stretch/>
                </p:blipFill>
                <p:spPr>
                  <a:xfrm>
                    <a:off x="607544" y="3725563"/>
                    <a:ext cx="2069754" cy="1655804"/>
                  </a:xfrm>
                  <a:prstGeom prst="rect">
                    <a:avLst/>
                  </a:prstGeom>
                </p:spPr>
              </p:pic>
              <p:pic>
                <p:nvPicPr>
                  <p:cNvPr id="20" name="图片 19">
                    <a:extLst>
                      <a:ext uri="{FF2B5EF4-FFF2-40B4-BE49-F238E27FC236}">
                        <a16:creationId xmlns:a16="http://schemas.microsoft.com/office/drawing/2014/main" id="{8E25D1CC-ECB4-4625-B6C2-67A378F00F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6250"/>
                  <a:stretch/>
                </p:blipFill>
                <p:spPr>
                  <a:xfrm>
                    <a:off x="2724668" y="3725563"/>
                    <a:ext cx="2069754" cy="1655804"/>
                  </a:xfrm>
                  <a:prstGeom prst="rect">
                    <a:avLst/>
                  </a:prstGeom>
                </p:spPr>
              </p:pic>
              <p:pic>
                <p:nvPicPr>
                  <p:cNvPr id="22" name="图片 21">
                    <a:extLst>
                      <a:ext uri="{FF2B5EF4-FFF2-40B4-BE49-F238E27FC236}">
                        <a16:creationId xmlns:a16="http://schemas.microsoft.com/office/drawing/2014/main" id="{67D79E45-7D67-4C22-ADAF-6BA4FF5152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6911545" y="3725563"/>
                    <a:ext cx="2069755" cy="1655804"/>
                  </a:xfrm>
                  <a:prstGeom prst="rect">
                    <a:avLst/>
                  </a:prstGeom>
                </p:spPr>
              </p:pic>
              <p:pic>
                <p:nvPicPr>
                  <p:cNvPr id="24" name="图片 23">
                    <a:extLst>
                      <a:ext uri="{FF2B5EF4-FFF2-40B4-BE49-F238E27FC236}">
                        <a16:creationId xmlns:a16="http://schemas.microsoft.com/office/drawing/2014/main" id="{7522FD64-7853-4D70-831A-EE481DAAEC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21875"/>
                  <a:stretch/>
                </p:blipFill>
                <p:spPr>
                  <a:xfrm>
                    <a:off x="4818106" y="3725563"/>
                    <a:ext cx="2069754" cy="1655804"/>
                  </a:xfrm>
                  <a:prstGeom prst="rect">
                    <a:avLst/>
                  </a:prstGeom>
                </p:spPr>
              </p:pic>
              <p:pic>
                <p:nvPicPr>
                  <p:cNvPr id="30" name="图片 29">
                    <a:extLst>
                      <a:ext uri="{FF2B5EF4-FFF2-40B4-BE49-F238E27FC236}">
                        <a16:creationId xmlns:a16="http://schemas.microsoft.com/office/drawing/2014/main" id="{861A2C29-6012-475B-89D1-609CABE54B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28670" y="3725564"/>
                    <a:ext cx="2069754" cy="1655803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D19AAB5-D3F0-44CD-9389-BB4E219DB589}"/>
                  </a:ext>
                </a:extLst>
              </p:cNvPr>
              <p:cNvSpPr/>
              <p:nvPr/>
            </p:nvSpPr>
            <p:spPr>
              <a:xfrm>
                <a:off x="1473993" y="2345532"/>
                <a:ext cx="359569" cy="11430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1B7E7FB-4743-4C22-BE99-0CF435524992}"/>
                  </a:ext>
                </a:extLst>
              </p:cNvPr>
              <p:cNvSpPr/>
              <p:nvPr/>
            </p:nvSpPr>
            <p:spPr>
              <a:xfrm>
                <a:off x="1850231" y="2364582"/>
                <a:ext cx="269081" cy="9525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EF331C9-FBBA-4CCE-88B3-97153F9563B7}"/>
                  </a:ext>
                </a:extLst>
              </p:cNvPr>
              <p:cNvSpPr/>
              <p:nvPr/>
            </p:nvSpPr>
            <p:spPr>
              <a:xfrm>
                <a:off x="1473993" y="2488405"/>
                <a:ext cx="376238" cy="11430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E79D74D-FDD9-4109-9186-3F80E72F906E}"/>
                  </a:ext>
                </a:extLst>
              </p:cNvPr>
              <p:cNvSpPr/>
              <p:nvPr/>
            </p:nvSpPr>
            <p:spPr>
              <a:xfrm>
                <a:off x="1864261" y="2505069"/>
                <a:ext cx="269081" cy="11430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9CB8967-1B7F-434F-86E4-49ACDE14AFFD}"/>
                  </a:ext>
                </a:extLst>
              </p:cNvPr>
              <p:cNvSpPr/>
              <p:nvPr/>
            </p:nvSpPr>
            <p:spPr>
              <a:xfrm>
                <a:off x="3012248" y="2431255"/>
                <a:ext cx="950151" cy="22622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3A6056D-90AD-4540-9B78-4923876A0AC0}"/>
                  </a:ext>
                </a:extLst>
              </p:cNvPr>
              <p:cNvSpPr/>
              <p:nvPr/>
            </p:nvSpPr>
            <p:spPr>
              <a:xfrm>
                <a:off x="3938780" y="2544365"/>
                <a:ext cx="614172" cy="146447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E48B26A-A1B6-4EF6-93DE-052DC154B7EE}"/>
                  </a:ext>
                </a:extLst>
              </p:cNvPr>
              <p:cNvSpPr/>
              <p:nvPr/>
            </p:nvSpPr>
            <p:spPr>
              <a:xfrm>
                <a:off x="5808546" y="2364582"/>
                <a:ext cx="768468" cy="277418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3B817B-3475-4CF6-AA05-E6FB936FD3DD}"/>
                  </a:ext>
                </a:extLst>
              </p:cNvPr>
              <p:cNvSpPr/>
              <p:nvPr/>
            </p:nvSpPr>
            <p:spPr>
              <a:xfrm>
                <a:off x="5824535" y="2703913"/>
                <a:ext cx="347665" cy="105963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8136CB7-2EED-4F7D-A642-0510CD023D63}"/>
                  </a:ext>
                </a:extLst>
              </p:cNvPr>
              <p:cNvSpPr/>
              <p:nvPr/>
            </p:nvSpPr>
            <p:spPr>
              <a:xfrm>
                <a:off x="6172200" y="2681288"/>
                <a:ext cx="347665" cy="105963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5F95FB2-EDBE-4098-80FE-7642EF5DA2CA}"/>
                  </a:ext>
                </a:extLst>
              </p:cNvPr>
              <p:cNvSpPr/>
              <p:nvPr/>
            </p:nvSpPr>
            <p:spPr>
              <a:xfrm>
                <a:off x="7739379" y="2416175"/>
                <a:ext cx="594996" cy="81755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03C568D-FD62-46D0-B0F5-23BF927D122C}"/>
                  </a:ext>
                </a:extLst>
              </p:cNvPr>
              <p:cNvSpPr/>
              <p:nvPr/>
            </p:nvSpPr>
            <p:spPr>
              <a:xfrm>
                <a:off x="7761604" y="2497930"/>
                <a:ext cx="185421" cy="46435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2B48A65-4B21-4877-9434-BCDA151DEC2F}"/>
                  </a:ext>
                </a:extLst>
              </p:cNvPr>
              <p:cNvSpPr/>
              <p:nvPr/>
            </p:nvSpPr>
            <p:spPr>
              <a:xfrm>
                <a:off x="7943248" y="2495544"/>
                <a:ext cx="238727" cy="67871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D49FEFE-13D1-4395-A7CF-FA0FD1D54D7E}"/>
                  </a:ext>
                </a:extLst>
              </p:cNvPr>
              <p:cNvSpPr/>
              <p:nvPr/>
            </p:nvSpPr>
            <p:spPr>
              <a:xfrm>
                <a:off x="8189371" y="2503291"/>
                <a:ext cx="110079" cy="45719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3A005E0-3FB1-46CC-AF0F-928FA9E0245D}"/>
                </a:ext>
              </a:extLst>
            </p:cNvPr>
            <p:cNvSpPr/>
            <p:nvPr/>
          </p:nvSpPr>
          <p:spPr>
            <a:xfrm>
              <a:off x="9860279" y="2381648"/>
              <a:ext cx="321946" cy="81359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09F3C20-B502-401A-AE56-AA467417979D}"/>
                </a:ext>
              </a:extLst>
            </p:cNvPr>
            <p:cNvSpPr/>
            <p:nvPr/>
          </p:nvSpPr>
          <p:spPr>
            <a:xfrm>
              <a:off x="10174446" y="2393750"/>
              <a:ext cx="321946" cy="81359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46E4A51-0278-4FCA-9C50-8AF67B477ACC}"/>
                </a:ext>
              </a:extLst>
            </p:cNvPr>
            <p:cNvSpPr/>
            <p:nvPr/>
          </p:nvSpPr>
          <p:spPr>
            <a:xfrm>
              <a:off x="9875714" y="2481857"/>
              <a:ext cx="223961" cy="81359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9F15305-3F67-4DB1-A278-2EE45380568E}"/>
                </a:ext>
              </a:extLst>
            </p:cNvPr>
            <p:cNvSpPr/>
            <p:nvPr/>
          </p:nvSpPr>
          <p:spPr>
            <a:xfrm>
              <a:off x="10151939" y="2488405"/>
              <a:ext cx="344453" cy="81359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538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hershawn</dc:creator>
  <cp:lastModifiedBy>hershawn</cp:lastModifiedBy>
  <cp:revision>11</cp:revision>
  <dcterms:created xsi:type="dcterms:W3CDTF">2018-05-07T03:11:40Z</dcterms:created>
  <dcterms:modified xsi:type="dcterms:W3CDTF">2018-05-07T11:58:35Z</dcterms:modified>
</cp:coreProperties>
</file>