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BDA71-5736-43C8-B10E-CBD12CAA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29303-0891-433C-B901-20C38F44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CD5B-26FF-42DB-8362-EE0CEDAF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298BF-677B-42DB-BDD0-6F58E279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4C1E5-04D7-4C91-B6DF-2F18A95C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0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546E-FF71-4CD9-AEF7-DB45BD0B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694A7-48E3-4A7A-A46C-3B959100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A0940-BFD9-49C1-8592-727AA25A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F4976-8007-468D-9008-848B222C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E5244-3C2C-44A4-AC4F-D250BFA1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7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4ACFE-CBC4-4441-8FA1-C63AC46C3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3DD7F-D35F-4833-ADD9-D800A87B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060FA-0C5C-4263-8EDD-2911BDEA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4DB79-072F-4F8E-B12C-212EB63C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42B79-F85E-43D8-B313-854C166A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803F5-2A39-4B9F-B279-4033D882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AB3A4-68E3-4480-AE44-7724134C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E8E85-3178-4677-B32E-E2E86DF2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43F61-E8D8-49DE-AAC2-5FAF186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0E4C3-DEA6-497A-AAF3-2EFD3905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D9633-3D9C-4B44-B446-524BE94D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3C432-855D-48C1-A6B4-92AD4523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85C-7AF1-497A-B6C1-CBA54F4D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EE408-EAFE-415B-85C9-763138C7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0A543-A789-47B8-B669-A49DD45D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0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A6D82-51B0-473A-B5B7-E3736AFA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4A1A3-B0D8-4C35-9F04-2A8050621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99CD4-6C6F-41C3-94E0-C5A8D594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DB554-956C-4165-97AB-F99C07F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AEFE5-77CC-490D-917B-3175FFF9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D24F4-16A8-4F3A-9D4E-20A21E27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5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C03E2-4FBB-4284-9B47-94844BAE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C9CFC-92E4-4F88-B685-FC5A4E0E2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A979C-C004-46F0-BE1A-0641BDF8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AAB73D-D36C-4574-B503-BEC09AC3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8E3DA1-3815-4F96-B24D-9F7F4926F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B6A78-A931-4422-ABB0-E30B75D9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0AF0F2-6979-41EF-8536-0A9132AF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C9019-3584-487D-AC6F-BE3CB4C8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9D5E1-7A58-42D0-92E1-19C58798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DC60E3-9ABD-44A4-8703-BE11B839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47662-D187-4EFB-98EB-3316A978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8EEBE-E437-48D8-8ABB-0B6612A9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154EE-E218-485C-AAD0-3CFAD79C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4F92F-79F6-44CA-A205-9CCE29AC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FED15-71A5-4BB9-BA13-475554C8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0A3C5-63D5-41E4-A932-3234D5A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C83B8-4995-4867-9BF6-93735EF8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E05617-0EBF-43FA-9D9D-FAFF00CF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6B257-6703-40F0-9212-9FA61476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1A96C-2386-498E-A49A-D8EF8F48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2D837-861C-4F24-9CE7-2D331A6E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F2EF-623E-484B-87D8-B85BB596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659E81-C623-4DAB-8D8C-3C4E9D29A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B4818-D057-4EF2-9FC5-B14ED6BB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F65D8-37B3-4A0C-9CAB-73B2A5EE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0940A-1A30-489B-8463-65CA979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5E00B-F424-454B-8BFC-146EAC78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3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EDA4AC-2A70-4DF4-9AD4-CB54A2E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E364D-4A3D-4FCA-B0BD-51927CAD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370BE-BF45-45BD-A7C5-89F65D1BC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B5A5-89E6-4B43-AA3B-66BD37BAE43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70D58-37BA-47A1-95F4-F1DF3F4B4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D635F-04DC-4464-91CC-53864A557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5E23C7-E998-49C2-BFFD-53D3A2F21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013" y="2707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686936A-9D56-479D-B898-C9183AD14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5651"/>
              </p:ext>
            </p:extLst>
          </p:nvPr>
        </p:nvGraphicFramePr>
        <p:xfrm>
          <a:off x="2539013" y="2707689"/>
          <a:ext cx="45434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10427387" imgH="2465132" progId="Visio.Drawing.11">
                  <p:embed/>
                </p:oleObj>
              </mc:Choice>
              <mc:Fallback>
                <p:oleObj r:id="rId3" imgW="10427387" imgH="24651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013" y="2707689"/>
                        <a:ext cx="45434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1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DE79E3-DF35-4C49-B4FB-668CDED9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14" y="2248047"/>
            <a:ext cx="902857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Visio.Drawing.11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hershawn</dc:creator>
  <cp:lastModifiedBy>hershawn</cp:lastModifiedBy>
  <cp:revision>2</cp:revision>
  <dcterms:created xsi:type="dcterms:W3CDTF">2018-02-27T07:21:57Z</dcterms:created>
  <dcterms:modified xsi:type="dcterms:W3CDTF">2018-02-27T08:13:09Z</dcterms:modified>
</cp:coreProperties>
</file>