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A510F-4A5E-493D-AC2B-3C3DDD783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4923C0-9E59-47B4-B220-7CB86E968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B06AF-C713-477D-A41E-F3D15785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7A4A-AE73-4A51-8818-066B833C69B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8101A-3741-4787-9618-B9AAA050E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8652F2-60B2-488B-BABF-96CA99354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5792-99B9-453F-B50D-0B32EF93B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09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0AC8D-071D-4A6B-B0AC-EE73AD73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03ACA2-BC94-4937-A575-6286CB8AE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138828-A16A-4B91-A7E6-AB9A20CC9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7A4A-AE73-4A51-8818-066B833C69B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EC64F-F8FB-4BB1-91CA-CB09FDDEB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0A6304-B97C-4E49-A642-C9CC136F0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5792-99B9-453F-B50D-0B32EF93B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59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CAB709-6E03-4801-A972-4987B0799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022AA7-6541-43B2-BD2E-A108D92B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952C1D-80DA-4FBF-82A8-0C1D173EA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7A4A-AE73-4A51-8818-066B833C69B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F187F8-2B63-46E5-B8D0-35D9979A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C24095-F717-43C1-A985-FDF40A5E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5792-99B9-453F-B50D-0B32EF93B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74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0E760-A445-4EB2-A0F0-F83EA3075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8D7324-6377-4736-89FA-CD652B92C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EC81F8-B7B6-4AA8-999D-450DEB88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7A4A-AE73-4A51-8818-066B833C69B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1169B-CB24-4FB3-B77D-5C35DDD09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582F58-B3B6-4C55-A817-0DA9962A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5792-99B9-453F-B50D-0B32EF93B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74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FC06E-89E9-4574-8C8E-1244090A8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F431D4-AE97-4013-8A40-B7A1B0C01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78B636-4A34-4E76-882E-FE70C8687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7A4A-AE73-4A51-8818-066B833C69B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E79B50-7544-40D6-AA62-90939D00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2D0BF6-13BF-4B45-8EC0-C9801699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5792-99B9-453F-B50D-0B32EF93B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12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79220-9342-4671-B17F-62AB95C4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6C9216-49A2-4ADD-A2B6-94BB9B740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929E91-97D8-4379-AE8E-BAE8F5103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86CFC5-7005-4B66-A34D-50C305FA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7A4A-AE73-4A51-8818-066B833C69B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36430B-384A-462F-86EA-33CCE2844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96754C-CA53-48EA-B882-66E5DBC6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5792-99B9-453F-B50D-0B32EF93B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78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2B2B3-1F03-470D-94FA-D9E3C197A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4106B-AB15-4517-B6E7-AC5FC1A4E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EBE809-53DF-4E27-948D-B3F12D98F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0CDCC7-94CD-4902-B1AF-5504454E9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F9A5F8-C18F-4DFB-B91A-2E86753E0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078973-C822-4ED1-A5A8-6879F9C32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7A4A-AE73-4A51-8818-066B833C69B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FCC781-0C33-4AC2-83A2-94F2A33F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71F3E6-9714-4D89-B442-BE344F90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5792-99B9-453F-B50D-0B32EF93B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15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AF074-F934-4B5A-A71A-9E79DB43D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EFC543-54D7-4628-BF45-9D3CCAF4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7A4A-AE73-4A51-8818-066B833C69B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FB7E9F-6044-4059-8891-6D269F351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FC4EF0-3C8F-4C17-AC54-367D67739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5792-99B9-453F-B50D-0B32EF93B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3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65EAAF-DBE2-4D4B-8B05-83660C28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7A4A-AE73-4A51-8818-066B833C69B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4CAE3A-E912-428C-A482-46AE29F42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DBD123-592F-43E6-A3D3-2395BD446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5792-99B9-453F-B50D-0B32EF93B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91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A5FA1-C972-4B36-B3E6-FE301838C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549C8-F9FB-494E-B7B4-542EC74EF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53096C-940B-4B05-98E6-7216208D0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5DF70B-67BC-4DDB-B4DC-47181FF8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7A4A-AE73-4A51-8818-066B833C69B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B7E847-5740-47CC-9589-18867191B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FF2830-2194-4271-9172-C356255F9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5792-99B9-453F-B50D-0B32EF93B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2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C6A0A-CF17-42E6-A9C3-9C3CFA33A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EAC84D-2BAA-4AE7-9279-163A47D78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40E86F-6CE1-488D-BAF1-809D0E379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42C0A6-AF5C-47D7-AD95-8AE22CD7C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7A4A-AE73-4A51-8818-066B833C69B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62D724-46CE-490A-8EA1-DFE90D20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6D6487-79DD-4AE0-9248-D9711BDF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5792-99B9-453F-B50D-0B32EF93B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38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92EF6E-D7E5-469E-92CB-C0490B648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C42003-F424-4DFE-ADF3-3C502B0E8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8B4EFA-57DA-40C5-B2EA-258D31489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F7A4A-AE73-4A51-8818-066B833C69B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61344-0118-4069-AD22-AB44A2CAC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D61ABF-A85B-4B01-ADB3-8E09646D4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D5792-99B9-453F-B50D-0B32EF93B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53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37CD9A6-052D-4BA3-831B-7C15BDFB3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052513"/>
            <a:ext cx="5531356" cy="367040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0044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4620503-101B-4481-97EB-290C29817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189" y="1935815"/>
            <a:ext cx="5626333" cy="37458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598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3BF8393-3C88-496C-A91D-CB2736071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881" y="2109447"/>
            <a:ext cx="6086725" cy="24387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746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E03382F-EE81-4BAC-B917-F73D2C9D1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047" y="1990905"/>
            <a:ext cx="7161905" cy="28761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892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94E729A-2297-4E64-A846-33F4B10E6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571" y="886143"/>
            <a:ext cx="5742857" cy="5085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0484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6686C9B-67FF-4630-B430-EB16ABF79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095" y="886143"/>
            <a:ext cx="5723809" cy="5085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6535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hershawn</dc:creator>
  <cp:lastModifiedBy>hershawn</cp:lastModifiedBy>
  <cp:revision>4</cp:revision>
  <dcterms:created xsi:type="dcterms:W3CDTF">2018-04-02T02:11:31Z</dcterms:created>
  <dcterms:modified xsi:type="dcterms:W3CDTF">2018-04-02T02:49:37Z</dcterms:modified>
</cp:coreProperties>
</file>