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72" r:id="rId7"/>
    <p:sldId id="263" r:id="rId8"/>
    <p:sldId id="265" r:id="rId9"/>
    <p:sldId id="261" r:id="rId10"/>
    <p:sldId id="264" r:id="rId11"/>
    <p:sldId id="269" r:id="rId12"/>
    <p:sldId id="270" r:id="rId13"/>
    <p:sldId id="266" r:id="rId14"/>
    <p:sldId id="271" r:id="rId15"/>
    <p:sldId id="267" r:id="rId16"/>
    <p:sldId id="268" r:id="rId17"/>
    <p:sldId id="273" r:id="rId18"/>
    <p:sldId id="275" r:id="rId19"/>
    <p:sldId id="276" r:id="rId20"/>
    <p:sldId id="274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4101-158A-4970-96B8-E18C3FB3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0AFE-88E0-4474-96F4-64EF6381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98464-5517-4905-AEEA-2D008CE2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E8F6A-B897-4FFE-8870-44FFFE1D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49B08-7F55-4275-AF6E-31BA8F1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13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C027-C9C9-4C9F-9BE3-972C71E5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360D6-1C53-4DDC-AB10-4AAD1ED7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5C609-71CD-46F1-848E-0ADE97A3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D2D48-31EE-4452-9D96-7B137608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7477F-BE70-4140-AED0-402F8D07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3A45D-30CE-4413-B511-931652E7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7EDD6-869C-40FA-9D7E-E1A9EC11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1DE6A-7CEC-4CF0-A823-3A619B30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C0B32-C69F-481B-B7D4-8861817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6930-2C55-4388-8672-88D4B97E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249D-8AAF-47B3-A42E-80E91E81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3FEFC-D15D-4C32-B2E0-78EA1477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A7FEE-30A1-4DB9-AC36-7F91C53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C2C30-531B-4830-86A7-9F9C90E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8F38B-CA1C-441F-8919-07120415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9A14-7206-4ED6-9449-F1C83281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AE4E0-6637-4A5E-8F44-157907C2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D3BF0-0894-45AE-AA8D-24E9CAD7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A3D88-E627-4EC4-B600-52459779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F705E-8234-4F24-80B4-995B7262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66183-BAF6-485E-B953-16F98CB9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017A3-4AC4-40C9-A99C-F4920328C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5E2E9-69F6-4C1C-97AE-E789C611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D3306-950F-485B-A490-B211658B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B6698-FD54-48D3-8B32-8742D2A1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38367-B0F1-44E3-96F0-9D5D9C35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EBAC-F044-4B45-A551-DB702420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B6624-E77E-4A20-9401-1A3775B3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FE3C9-00A3-482D-A8F5-112E4408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971ED-3E3D-4C5D-83C9-D0045C60E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708C1-C720-4FC9-AA77-8DBDB6297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2254C-5AFC-4A84-B368-78B83BD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FF9212-6AA3-411A-A4C5-CDF63BC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31DCB-82F3-458B-91F0-675FC92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6C66-6A18-486F-ACC1-5C4F0217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EB5B6-0742-48AB-92AB-3BAF647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0A065-F617-4D63-8AFD-72CCC2A5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972C6-43A4-4955-8A75-E3C72230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A0AC25-E14F-4D76-AD4E-5E9D65B1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99826-7EAA-4629-B9CB-ECAEA003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6FAAA-5455-4065-8373-C0B8425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4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7B64A-E865-45E7-A3B3-0E811FD3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4B390-2A60-4D13-B3FB-19E6F15D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194F9-60D6-49F4-BBEF-7E8D2861A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ED790-DD39-4805-9D8B-6444194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42A4D-CA1B-47CB-AF7E-15B26FA4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BE139-8972-4D68-B33D-8EEFED08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4EDD7-5026-46C9-AB74-A56136B2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DA737-8866-402D-8CB4-E64903901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50702-38C3-4612-A925-67A338B8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DE7C6-2164-4D91-A24A-375B5A1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6D5A2-3770-4E41-B205-B733566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743910-7DB6-4F88-AD77-E5E1E76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07DE4-79AD-41C6-A4D8-8A96CE31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A57D1-3649-480E-A36B-B639A9A9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73F0-30BA-4798-8EE1-0B7D6058D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7B83-0D27-4169-9928-03B7743B58C8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F7CE6-5FAC-4049-A65B-911082062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CDE33-FC05-48B7-B4F6-51ED9D2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CBBF-44EB-43C8-8414-D72F9E1E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02AEB2-83BF-4081-9162-7892A31B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2" y="470715"/>
            <a:ext cx="4667250" cy="5438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190FA-4180-4E94-84E2-B6D455BA1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r="11761"/>
          <a:stretch/>
        </p:blipFill>
        <p:spPr>
          <a:xfrm>
            <a:off x="5085062" y="585015"/>
            <a:ext cx="5408578" cy="5324475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1F9B90DA-B52D-43E6-921B-40B1B966825E}"/>
              </a:ext>
            </a:extLst>
          </p:cNvPr>
          <p:cNvSpPr/>
          <p:nvPr/>
        </p:nvSpPr>
        <p:spPr>
          <a:xfrm>
            <a:off x="4713042" y="3852152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1A534E-3137-4696-94E9-B15645CE62C0}"/>
              </a:ext>
            </a:extLst>
          </p:cNvPr>
          <p:cNvSpPr/>
          <p:nvPr/>
        </p:nvSpPr>
        <p:spPr>
          <a:xfrm>
            <a:off x="3885317" y="332361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890F42-ADF4-4C29-B706-9149A435506A}"/>
              </a:ext>
            </a:extLst>
          </p:cNvPr>
          <p:cNvSpPr/>
          <p:nvPr/>
        </p:nvSpPr>
        <p:spPr>
          <a:xfrm>
            <a:off x="1129147" y="2935967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DD34DE-3220-4875-BA24-519982400B4F}"/>
              </a:ext>
            </a:extLst>
          </p:cNvPr>
          <p:cNvSpPr/>
          <p:nvPr/>
        </p:nvSpPr>
        <p:spPr>
          <a:xfrm>
            <a:off x="1129147" y="3583019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AC7616-45F0-4C9C-84AA-5D265AD9962C}"/>
              </a:ext>
            </a:extLst>
          </p:cNvPr>
          <p:cNvSpPr/>
          <p:nvPr/>
        </p:nvSpPr>
        <p:spPr>
          <a:xfrm>
            <a:off x="1129146" y="4007794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FE1869B-5615-4926-82CE-CCF5E384F205}"/>
              </a:ext>
            </a:extLst>
          </p:cNvPr>
          <p:cNvSpPr/>
          <p:nvPr/>
        </p:nvSpPr>
        <p:spPr>
          <a:xfrm>
            <a:off x="1129146" y="4351828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6634653-33D1-4D63-B50B-4EA10F9C91B4}"/>
              </a:ext>
            </a:extLst>
          </p:cNvPr>
          <p:cNvSpPr/>
          <p:nvPr/>
        </p:nvSpPr>
        <p:spPr>
          <a:xfrm>
            <a:off x="2264134" y="416343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3CCF200-B023-4B70-B173-BEB5C78EC418}"/>
              </a:ext>
            </a:extLst>
          </p:cNvPr>
          <p:cNvSpPr/>
          <p:nvPr/>
        </p:nvSpPr>
        <p:spPr>
          <a:xfrm>
            <a:off x="5645750" y="3323616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9B69BF-177B-4D35-8B4F-2B8BC14579D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6396" y="2752928"/>
            <a:ext cx="1" cy="57068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8268753-BCD0-45E3-A305-318F7719DAA6}"/>
              </a:ext>
            </a:extLst>
          </p:cNvPr>
          <p:cNvCxnSpPr>
            <a:stCxn id="16" idx="4"/>
          </p:cNvCxnSpPr>
          <p:nvPr/>
        </p:nvCxnSpPr>
        <p:spPr>
          <a:xfrm flipH="1">
            <a:off x="5796396" y="3634901"/>
            <a:ext cx="1" cy="3728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2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268818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268818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192727" r="-411382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292727" r="-411382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385714" r="-411382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494545" r="-411382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594545" r="-41138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694545" r="-4113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794545" r="-4113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73637"/>
              </p:ext>
            </p:extLst>
          </p:nvPr>
        </p:nvGraphicFramePr>
        <p:xfrm>
          <a:off x="4201294" y="1781179"/>
          <a:ext cx="3112167" cy="300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49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774306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Third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0.987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0.779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0.779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0.286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</a:t>
                      </a:r>
                      <a:endParaRPr lang="zh-CN" altLang="en-US" sz="1600" dirty="0"/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0.0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489700"/>
                  </p:ext>
                </p:extLst>
              </p:nvPr>
            </p:nvGraphicFramePr>
            <p:xfrm>
              <a:off x="7578436" y="2190431"/>
              <a:ext cx="3158836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835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88042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78873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803562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489700"/>
                  </p:ext>
                </p:extLst>
              </p:nvPr>
            </p:nvGraphicFramePr>
            <p:xfrm>
              <a:off x="7578436" y="2190431"/>
              <a:ext cx="3158836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8835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88042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78873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803562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141333" r="-217699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141333" r="-119643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141333" r="-1515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244595" r="-217699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244595" r="-119643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244595" r="-1515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44248" t="-340000" r="-217699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46429" t="-340000" r="-11964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93939" t="-340000" r="-1515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9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13876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13876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220833" r="-38099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220833" r="-205298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320833" r="-38099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420833" r="-38099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520833" r="-38099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620833" r="-380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720833" r="-38099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820833" r="-38099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18916"/>
              </p:ext>
            </p:extLst>
          </p:nvPr>
        </p:nvGraphicFramePr>
        <p:xfrm>
          <a:off x="4145147" y="1851490"/>
          <a:ext cx="2817127" cy="2694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801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Third</a:t>
                      </a:r>
                    </a:p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</a:t>
                      </a:r>
                      <a:r>
                        <a:rPr lang="en-US" altLang="zh-CN" sz="1200" b="1" dirty="0"/>
                        <a:t>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76897"/>
                  </p:ext>
                </p:extLst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276897"/>
                  </p:ext>
                </p:extLst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141333" r="-200962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141333" r="-111111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141333" r="-1852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244595" r="-200962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244595" r="-111111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244595" r="-1852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340000" r="-2009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340000" r="-11111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340000" r="-185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799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889725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𝟏𝟗𝟖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𝟐𝟕𝟑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𝟐𝟕𝟑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𝟑𝟑𝟏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𝟑𝟓𝟖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𝟑𝟓𝟖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𝟒𝟎𝟏</m:t>
                                    </m:r>
                                  </m:e>
                                  <m:sub>
                                    <m:r>
                                      <a:rPr kumimoji="0" lang="en-US" altLang="zh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6F5B9B4-F46D-48D9-AC0F-45638B555E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889725"/>
                  </p:ext>
                </p:extLst>
              </p:nvPr>
            </p:nvGraphicFramePr>
            <p:xfrm>
              <a:off x="499888" y="1851490"/>
              <a:ext cx="3534701" cy="2679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040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81534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220833" r="-380992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220833" r="-205298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220833" r="-110884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320833" r="-38099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320833" r="-205298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320833" r="-110884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0.779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420833" r="-38099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420833" r="-205298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420833" r="-110884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520833" r="-38099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520833" r="-205298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520833" r="-110884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620833" r="-380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620833" r="-20529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620833" r="-11088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0.286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720833" r="-38099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720833" r="-20529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720833" r="-11088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653" t="-820833" r="-38099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457" t="-820833" r="-20529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395" t="-820833" r="-11088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546792-15A9-419B-8E7E-9FE58EF74E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45147" y="1851490"/>
          <a:ext cx="2817127" cy="2694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801">
                  <a:extLst>
                    <a:ext uri="{9D8B030D-6E8A-4147-A177-3AD203B41FA5}">
                      <a16:colId xmlns:a16="http://schemas.microsoft.com/office/drawing/2014/main" val="1617176153"/>
                    </a:ext>
                  </a:extLst>
                </a:gridCol>
                <a:gridCol w="778042">
                  <a:extLst>
                    <a:ext uri="{9D8B030D-6E8A-4147-A177-3AD203B41FA5}">
                      <a16:colId xmlns:a16="http://schemas.microsoft.com/office/drawing/2014/main" val="4125376466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4201117710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4201350866"/>
                    </a:ext>
                  </a:extLst>
                </a:gridCol>
              </a:tblGrid>
              <a:tr h="65557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First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Second</a:t>
                      </a:r>
                    </a:p>
                    <a:p>
                      <a:r>
                        <a:rPr lang="en-US" altLang="zh-CN" sz="1200" b="1" dirty="0"/>
                        <a:t>iteration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Third</a:t>
                      </a:r>
                    </a:p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</a:t>
                      </a:r>
                      <a:r>
                        <a:rPr lang="en-US" altLang="zh-CN" sz="1200" b="1" dirty="0"/>
                        <a:t>n</a:t>
                      </a:r>
                      <a:endParaRPr lang="zh-CN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End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95199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0.987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4079796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0.779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64887867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539153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15878084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0.286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7445503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4412542"/>
                  </a:ext>
                </a:extLst>
              </a:tr>
              <a:tr h="291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843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kern="120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E958F34-CE76-4ECE-AD3B-5F3FFF5F1F5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72832" y="2198178"/>
              <a:ext cx="2688788" cy="20011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582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633663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601579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657725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141333" r="-200962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141333" r="-111111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141333" r="-1852" b="-2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244595" r="-200962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244595" r="-111111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244595" r="-1852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</a:t>
                          </a:r>
                          <a:endParaRPr lang="zh-CN" altLang="en-US" sz="12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126923" t="-340000" r="-2009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238384" t="-340000" r="-11111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310185" t="-340000" r="-185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02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6DFF2D-C6A0-4858-BBDA-5A53C1C64B07}"/>
              </a:ext>
            </a:extLst>
          </p:cNvPr>
          <p:cNvGrpSpPr/>
          <p:nvPr/>
        </p:nvGrpSpPr>
        <p:grpSpPr>
          <a:xfrm rot="16200000">
            <a:off x="1116545" y="2337560"/>
            <a:ext cx="5569630" cy="1455832"/>
            <a:chOff x="1116545" y="2337560"/>
            <a:chExt cx="5569630" cy="14558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4E3DC0-0731-4DD1-873B-E6AFFB291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4" t="81294" r="32772" b="15831"/>
            <a:stretch/>
          </p:blipFill>
          <p:spPr>
            <a:xfrm>
              <a:off x="1116545" y="3406342"/>
              <a:ext cx="5569627" cy="3870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9D8368-56D1-4576-AD0A-61D898239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8" t="79244" r="32638" b="18917"/>
            <a:stretch/>
          </p:blipFill>
          <p:spPr>
            <a:xfrm>
              <a:off x="1116548" y="3063839"/>
              <a:ext cx="5569627" cy="2466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CDB572-F68A-4C0F-872B-8C8FD5A1D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79393" r="32740" b="15873"/>
            <a:stretch/>
          </p:blipFill>
          <p:spPr>
            <a:xfrm>
              <a:off x="1116546" y="2337560"/>
              <a:ext cx="5569627" cy="637321"/>
            </a:xfrm>
            <a:prstGeom prst="rect">
              <a:avLst/>
            </a:prstGeom>
          </p:spPr>
        </p:pic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3E138349-9326-4BDA-922D-F8B50AFB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54" y="3406342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6</a:t>
              </a:r>
              <a:endParaRPr lang="zh-CN" altLang="en-US" sz="1800" dirty="0"/>
            </a:p>
          </p:txBody>
        </p:sp>
        <p:sp>
          <p:nvSpPr>
            <p:cNvPr id="7" name="Oval 67">
              <a:extLst>
                <a:ext uri="{FF2B5EF4-FFF2-40B4-BE49-F238E27FC236}">
                  <a16:creationId xmlns:a16="http://schemas.microsoft.com/office/drawing/2014/main" id="{01424CA8-AF25-4CC7-9265-B244C9FB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220" y="3032620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7</a:t>
              </a:r>
              <a:endParaRPr lang="zh-CN" altLang="en-US" sz="1800" dirty="0"/>
            </a:p>
          </p:txBody>
        </p:sp>
        <p:sp>
          <p:nvSpPr>
            <p:cNvPr id="8" name="Oval 67">
              <a:extLst>
                <a:ext uri="{FF2B5EF4-FFF2-40B4-BE49-F238E27FC236}">
                  <a16:creationId xmlns:a16="http://schemas.microsoft.com/office/drawing/2014/main" id="{BD0E3C0B-3910-4795-9151-DC3DD9D4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168" y="2517263"/>
              <a:ext cx="314642" cy="27791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5</a:t>
              </a:r>
              <a:endParaRPr lang="zh-CN" altLang="en-US" sz="1800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765F5D0-DE3B-493C-ADA1-CB3932AF21F7}"/>
                </a:ext>
              </a:extLst>
            </p:cNvPr>
            <p:cNvCxnSpPr>
              <a:stCxn id="7" idx="0"/>
              <a:endCxn id="8" idx="3"/>
            </p:cNvCxnSpPr>
            <p:nvPr/>
          </p:nvCxnSpPr>
          <p:spPr>
            <a:xfrm flipV="1">
              <a:off x="2898541" y="2754477"/>
              <a:ext cx="545705" cy="278143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81A87E6-975A-4A6F-B7A6-E60F20A1ED37}"/>
                </a:ext>
              </a:extLst>
            </p:cNvPr>
            <p:cNvCxnSpPr>
              <a:stCxn id="6" idx="0"/>
              <a:endCxn id="8" idx="5"/>
            </p:cNvCxnSpPr>
            <p:nvPr/>
          </p:nvCxnSpPr>
          <p:spPr>
            <a:xfrm flipH="1" flipV="1">
              <a:off x="3666732" y="2754477"/>
              <a:ext cx="1374743" cy="651865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67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4AB707B-C180-4CE5-81D6-9D5B598FF091}"/>
              </a:ext>
            </a:extLst>
          </p:cNvPr>
          <p:cNvGrpSpPr/>
          <p:nvPr/>
        </p:nvGrpSpPr>
        <p:grpSpPr>
          <a:xfrm>
            <a:off x="2570268" y="2490183"/>
            <a:ext cx="5569630" cy="1467507"/>
            <a:chOff x="2577210" y="4071358"/>
            <a:chExt cx="5569630" cy="14675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4E3DC0-0731-4DD1-873B-E6AFFB291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94" t="81294" r="32772" b="15831"/>
            <a:stretch/>
          </p:blipFill>
          <p:spPr>
            <a:xfrm>
              <a:off x="2577210" y="5140140"/>
              <a:ext cx="5569627" cy="38705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E9D8368-56D1-4576-AD0A-61D898239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08" t="79244" r="32638" b="18917"/>
            <a:stretch/>
          </p:blipFill>
          <p:spPr>
            <a:xfrm>
              <a:off x="2577213" y="4797637"/>
              <a:ext cx="5569627" cy="24669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CDB572-F68A-4C0F-872B-8C8FD5A1D9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28" t="79393" r="32740" b="15873"/>
            <a:stretch/>
          </p:blipFill>
          <p:spPr>
            <a:xfrm>
              <a:off x="2577211" y="4071358"/>
              <a:ext cx="5569627" cy="6373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67">
                  <a:extLst>
                    <a:ext uri="{FF2B5EF4-FFF2-40B4-BE49-F238E27FC236}">
                      <a16:creationId xmlns:a16="http://schemas.microsoft.com/office/drawing/2014/main" id="{3E138349-9326-4BDA-922D-F8B50AFBAE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769" y="5128465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6" name="Oval 67">
                  <a:extLst>
                    <a:ext uri="{FF2B5EF4-FFF2-40B4-BE49-F238E27FC236}">
                      <a16:creationId xmlns:a16="http://schemas.microsoft.com/office/drawing/2014/main" id="{3E138349-9326-4BDA-922D-F8B50AFBA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0769" y="5128465"/>
                  <a:ext cx="410400" cy="410400"/>
                </a:xfrm>
                <a:prstGeom prst="ellipse">
                  <a:avLst/>
                </a:prstGeom>
                <a:blipFill>
                  <a:blip r:embed="rId3"/>
                  <a:stretch>
                    <a:fillRect l="-434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7">
                  <a:extLst>
                    <a:ext uri="{FF2B5EF4-FFF2-40B4-BE49-F238E27FC236}">
                      <a16:creationId xmlns:a16="http://schemas.microsoft.com/office/drawing/2014/main" id="{01424CA8-AF25-4CC7-9265-B244C9FBB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167" y="4708679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7" name="Oval 67">
                  <a:extLst>
                    <a:ext uri="{FF2B5EF4-FFF2-40B4-BE49-F238E27FC236}">
                      <a16:creationId xmlns:a16="http://schemas.microsoft.com/office/drawing/2014/main" id="{01424CA8-AF25-4CC7-9265-B244C9FBB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167" y="4708679"/>
                  <a:ext cx="410400" cy="410400"/>
                </a:xfrm>
                <a:prstGeom prst="ellipse">
                  <a:avLst/>
                </a:prstGeom>
                <a:blipFill>
                  <a:blip r:embed="rId4"/>
                  <a:stretch>
                    <a:fillRect l="-4286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7">
                  <a:extLst>
                    <a:ext uri="{FF2B5EF4-FFF2-40B4-BE49-F238E27FC236}">
                      <a16:creationId xmlns:a16="http://schemas.microsoft.com/office/drawing/2014/main" id="{BD0E3C0B-3910-4795-9151-DC3DD9D439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1623" y="4184818"/>
                  <a:ext cx="410400" cy="4104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8" name="Oval 67">
                  <a:extLst>
                    <a:ext uri="{FF2B5EF4-FFF2-40B4-BE49-F238E27FC236}">
                      <a16:creationId xmlns:a16="http://schemas.microsoft.com/office/drawing/2014/main" id="{BD0E3C0B-3910-4795-9151-DC3DD9D4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1623" y="4184818"/>
                  <a:ext cx="410400" cy="410400"/>
                </a:xfrm>
                <a:prstGeom prst="ellipse">
                  <a:avLst/>
                </a:prstGeom>
                <a:blipFill>
                  <a:blip r:embed="rId5"/>
                  <a:stretch>
                    <a:fillRect l="-434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7FE2CC-88C3-4597-A987-1C61882F0BFD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4382465" y="4390018"/>
              <a:ext cx="569158" cy="3787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C2CF0E9-318C-4831-974A-301AE93E7BC6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>
              <a:off x="5362023" y="4390018"/>
              <a:ext cx="758848" cy="79854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8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2BB0F48-B37A-4EA7-AC9B-4868918C4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821317"/>
                  </p:ext>
                </p:extLst>
              </p:nvPr>
            </p:nvGraphicFramePr>
            <p:xfrm>
              <a:off x="1337209" y="1102386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45905034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3184702567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284693582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Judgements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Comparisons</a:t>
                          </a:r>
                        </a:p>
                        <a:p>
                          <a:r>
                            <a:rPr lang="en-US" altLang="zh-CN" sz="1200" b="1" dirty="0"/>
                            <a:t>(Recognition scores)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Decisions</a:t>
                          </a:r>
                        </a:p>
                        <a:p>
                          <a:r>
                            <a:rPr lang="en-US" altLang="zh-CN" sz="1200" b="1" dirty="0"/>
                            <a:t>(Prune/Merge)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Case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96973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8205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5267564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57727364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69770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61588709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100922940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901359021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Prune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5505008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Retain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Merge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953831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1304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2BB0F48-B37A-4EA7-AC9B-4868918C44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1821317"/>
                  </p:ext>
                </p:extLst>
              </p:nvPr>
            </p:nvGraphicFramePr>
            <p:xfrm>
              <a:off x="1337209" y="1102386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45905034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3184702567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284693582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Judgements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Comparisons</a:t>
                          </a:r>
                        </a:p>
                        <a:p>
                          <a:r>
                            <a:rPr lang="en-US" altLang="zh-CN" sz="1200" b="1" dirty="0"/>
                            <a:t>(Recognition scores)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Decisions</a:t>
                          </a:r>
                        </a:p>
                        <a:p>
                          <a:r>
                            <a:rPr lang="en-US" altLang="zh-CN" sz="1200" b="1" dirty="0"/>
                            <a:t>(Prune/Merge)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Case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96973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20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267564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72736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7700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15887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2294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13590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05008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83172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1304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713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DDC8C3D-0C00-485F-9F9C-074D59C91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6985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2DDC8C3D-0C00-485F-9F9C-074D59C91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66985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807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221B94D-608E-4C76-A446-ADA8308DD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8487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31114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 | 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&amp;&amp;</a:t>
                          </a:r>
                          <a:r>
                            <a:rPr lang="en-US" altLang="zh-CN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 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15240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1524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19967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19967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285243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剪掉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zh-CN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保留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;</a:t>
                          </a: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合并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221B94D-608E-4C76-A446-ADA8308DD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848487"/>
                  </p:ext>
                </p:extLst>
              </p:nvPr>
            </p:nvGraphicFramePr>
            <p:xfrm>
              <a:off x="838200" y="1825625"/>
              <a:ext cx="5311241" cy="3718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741">
                      <a:extLst>
                        <a:ext uri="{9D8B030D-6E8A-4147-A177-3AD203B41FA5}">
                          <a16:colId xmlns:a16="http://schemas.microsoft.com/office/drawing/2014/main" val="3691468907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1082366673"/>
                        </a:ext>
                      </a:extLst>
                    </a:gridCol>
                    <a:gridCol w="400050">
                      <a:extLst>
                        <a:ext uri="{9D8B030D-6E8A-4147-A177-3AD203B41FA5}">
                          <a16:colId xmlns:a16="http://schemas.microsoft.com/office/drawing/2014/main" val="2075427394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1920234800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046489109"/>
                        </a:ext>
                      </a:extLst>
                    </a:gridCol>
                    <a:gridCol w="1943100">
                      <a:extLst>
                        <a:ext uri="{9D8B030D-6E8A-4147-A177-3AD203B41FA5}">
                          <a16:colId xmlns:a16="http://schemas.microsoft.com/office/drawing/2014/main" val="3694488533"/>
                        </a:ext>
                      </a:extLst>
                    </a:gridCol>
                  </a:tblGrid>
                  <a:tr h="274320">
                    <a:tc gridSpan="4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第</a:t>
                          </a:r>
                          <a:r>
                            <a:rPr lang="en-US" altLang="zh-CN" sz="1200" b="1" dirty="0"/>
                            <a:t>1</a:t>
                          </a:r>
                          <a:r>
                            <a:rPr lang="zh-CN" altLang="en-US" sz="1200" b="1" dirty="0"/>
                            <a:t>阶段判断</a:t>
                          </a:r>
                        </a:p>
                      </a:txBody>
                      <a:tcPr anchor="ctr" anchorCtr="1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第</a:t>
                          </a:r>
                          <a:r>
                            <a:rPr lang="en-US" altLang="zh-CN" sz="1200" b="1" dirty="0"/>
                            <a:t>2</a:t>
                          </a:r>
                          <a:r>
                            <a:rPr lang="zh-CN" altLang="en-US" sz="1200" b="1" dirty="0"/>
                            <a:t>阶段比较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（基于结点值）</a:t>
                          </a: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       决策</a:t>
                          </a:r>
                          <a:endParaRPr lang="en-US" altLang="zh-CN" sz="1200" b="1" dirty="0"/>
                        </a:p>
                        <a:p>
                          <a:r>
                            <a:rPr lang="zh-CN" altLang="en-US" sz="1200" b="1" dirty="0"/>
                            <a:t>（合并</a:t>
                          </a:r>
                          <a:r>
                            <a:rPr lang="en-US" altLang="zh-CN" sz="1200" b="1" dirty="0"/>
                            <a:t>/</a:t>
                          </a:r>
                          <a:r>
                            <a:rPr lang="zh-CN" altLang="en-US" sz="1200" b="1" dirty="0"/>
                            <a:t>剪枝）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862089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zh-CN" altLang="en-US" sz="1200" b="1" dirty="0"/>
                            <a:t>情况</a:t>
                          </a:r>
                          <a:endParaRPr lang="zh-CN" altLang="en-US" sz="105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7879" t="-102222" r="-1087879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41538" t="-102222" r="-1004615" b="-1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52381" t="-102222" r="-936508" b="-117777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70346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202222" r="-119331" b="-10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202222" r="-627" b="-10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779927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302222" r="-119331" b="-9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02222" r="-627" b="-9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2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362000" r="-627" b="-7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175809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513333" r="-119331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3333" r="-627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29977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600000" r="-119331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00000" r="-627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59953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644000" r="-627" b="-4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685097"/>
                      </a:ext>
                    </a:extLst>
                  </a:tr>
                  <a:tr h="274320"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826667" r="-119331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826667" r="-627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19361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5948" t="-926667" r="-119331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6667" r="-627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1796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924000" r="-627" b="-2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304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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rowSpan="2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73668" t="-512000" r="-627" b="-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158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altLang="zh-CN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 2" panose="05020102010507070707" pitchFamily="18" charset="2"/>
                            </a:rPr>
                            <a:t>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6419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37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1A32D78-3BFD-41B2-BDA0-F4074D157784}"/>
              </a:ext>
            </a:extLst>
          </p:cNvPr>
          <p:cNvSpPr/>
          <p:nvPr/>
        </p:nvSpPr>
        <p:spPr>
          <a:xfrm>
            <a:off x="4283676" y="4163438"/>
            <a:ext cx="494270" cy="4860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0787E6-1587-4E36-8600-ED409746A3AC}"/>
              </a:ext>
            </a:extLst>
          </p:cNvPr>
          <p:cNvSpPr/>
          <p:nvPr/>
        </p:nvSpPr>
        <p:spPr>
          <a:xfrm>
            <a:off x="6060596" y="4163438"/>
            <a:ext cx="301293" cy="311285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0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22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0D6333-787B-45D8-9D0A-1F04B5F95B75}"/>
              </a:ext>
            </a:extLst>
          </p:cNvPr>
          <p:cNvGrpSpPr/>
          <p:nvPr/>
        </p:nvGrpSpPr>
        <p:grpSpPr>
          <a:xfrm>
            <a:off x="1286261" y="1898768"/>
            <a:ext cx="8601247" cy="1971429"/>
            <a:chOff x="875200" y="2796390"/>
            <a:chExt cx="8601247" cy="197142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049C7AE-A99C-47EE-973D-7EE8B4E9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200" y="2796390"/>
              <a:ext cx="4171429" cy="196190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2A7695-8AB0-471F-84A3-D9864D1B0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4542" y="2796390"/>
              <a:ext cx="4161905" cy="1971429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14086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700E5C-C2B9-44A9-933E-49E2C6737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6392" r="7032" b="2928"/>
          <a:stretch/>
        </p:blipFill>
        <p:spPr>
          <a:xfrm>
            <a:off x="486383" y="885217"/>
            <a:ext cx="4017523" cy="49319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9E0E5A-AD44-41E8-BD8D-080ABBE1E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1" t="5148" r="11761" b="11541"/>
          <a:stretch/>
        </p:blipFill>
        <p:spPr>
          <a:xfrm>
            <a:off x="4695958" y="943585"/>
            <a:ext cx="5408578" cy="443581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09676FE-6D84-4CDD-B5C6-C5AC7A5B40FF}"/>
              </a:ext>
            </a:extLst>
          </p:cNvPr>
          <p:cNvSpPr/>
          <p:nvPr/>
        </p:nvSpPr>
        <p:spPr>
          <a:xfrm>
            <a:off x="4438241" y="3988340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1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9B9D3E-1B29-4ABD-A18B-CAA10DF20BEA}"/>
              </a:ext>
            </a:extLst>
          </p:cNvPr>
          <p:cNvSpPr/>
          <p:nvPr/>
        </p:nvSpPr>
        <p:spPr>
          <a:xfrm>
            <a:off x="3656786" y="3430621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2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C69D64-E310-4E3E-9C84-AA3C26222AEA}"/>
              </a:ext>
            </a:extLst>
          </p:cNvPr>
          <p:cNvSpPr/>
          <p:nvPr/>
        </p:nvSpPr>
        <p:spPr>
          <a:xfrm>
            <a:off x="861706" y="3054486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3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F9F1F1-EB37-466E-897B-A4C50B314215}"/>
              </a:ext>
            </a:extLst>
          </p:cNvPr>
          <p:cNvSpPr/>
          <p:nvPr/>
        </p:nvSpPr>
        <p:spPr>
          <a:xfrm>
            <a:off x="861706" y="3693272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4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D1E037-6D23-4151-9F1B-7BDB256FDA90}"/>
              </a:ext>
            </a:extLst>
          </p:cNvPr>
          <p:cNvSpPr/>
          <p:nvPr/>
        </p:nvSpPr>
        <p:spPr>
          <a:xfrm>
            <a:off x="1996600" y="4273689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5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85F49E-D793-4076-ABEB-14F7E655155D}"/>
              </a:ext>
            </a:extLst>
          </p:cNvPr>
          <p:cNvSpPr/>
          <p:nvPr/>
        </p:nvSpPr>
        <p:spPr>
          <a:xfrm>
            <a:off x="856038" y="4118048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6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496A5E-3962-430F-8FEE-B0DBF075D0E4}"/>
              </a:ext>
            </a:extLst>
          </p:cNvPr>
          <p:cNvSpPr/>
          <p:nvPr/>
        </p:nvSpPr>
        <p:spPr>
          <a:xfrm>
            <a:off x="856037" y="4435813"/>
            <a:ext cx="209153" cy="214010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</a:rPr>
              <a:t>7</a:t>
            </a:r>
            <a:endParaRPr lang="zh-CN" altLang="en-US" sz="1400" b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5A3FFE-64F0-49B2-992E-1A195FFC1F32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1070859" y="3161491"/>
            <a:ext cx="2616557" cy="30047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DB07B4-D692-4ADD-A098-8DC2ACFDB5D5}"/>
              </a:ext>
            </a:extLst>
          </p:cNvPr>
          <p:cNvCxnSpPr>
            <a:stCxn id="7" idx="6"/>
            <a:endCxn id="5" idx="3"/>
          </p:cNvCxnSpPr>
          <p:nvPr/>
        </p:nvCxnSpPr>
        <p:spPr>
          <a:xfrm flipV="1">
            <a:off x="1070859" y="3613290"/>
            <a:ext cx="2616557" cy="1869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5B29E9-19CC-4F2B-ACBD-586013B49CCB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3865939" y="3537626"/>
            <a:ext cx="602932" cy="48205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EE1E03-3A3E-40F6-8FC8-0D0BB616A9F2}"/>
              </a:ext>
            </a:extLst>
          </p:cNvPr>
          <p:cNvCxnSpPr>
            <a:stCxn id="8" idx="6"/>
            <a:endCxn id="4" idx="3"/>
          </p:cNvCxnSpPr>
          <p:nvPr/>
        </p:nvCxnSpPr>
        <p:spPr>
          <a:xfrm flipV="1">
            <a:off x="2205753" y="4171009"/>
            <a:ext cx="2263118" cy="20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BB95A7-9D22-4362-BA7C-66765C0294A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065191" y="4225053"/>
            <a:ext cx="962039" cy="799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E4AA1D4-F5F7-4863-9C7D-835BA66DAD8D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1065190" y="4456358"/>
            <a:ext cx="962040" cy="864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9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511CB0-F4FA-48AB-8E3E-4546FC2A6A36}"/>
              </a:ext>
            </a:extLst>
          </p:cNvPr>
          <p:cNvGrpSpPr/>
          <p:nvPr/>
        </p:nvGrpSpPr>
        <p:grpSpPr>
          <a:xfrm>
            <a:off x="1343633" y="894742"/>
            <a:ext cx="9322878" cy="4931923"/>
            <a:chOff x="486383" y="885217"/>
            <a:chExt cx="9322878" cy="493192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CDC72E6-AAE6-41F9-8697-89E18F917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6392" r="7032" b="2928"/>
            <a:stretch/>
          </p:blipFill>
          <p:spPr>
            <a:xfrm>
              <a:off x="486383" y="885217"/>
              <a:ext cx="4017523" cy="493192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66C822-D221-4F73-B400-85601663E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01" t="5148" r="11761" b="11541"/>
            <a:stretch/>
          </p:blipFill>
          <p:spPr>
            <a:xfrm>
              <a:off x="4400683" y="943585"/>
              <a:ext cx="5408578" cy="443581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1FDAE6D-B1F3-4309-990D-9C8CFDAF0F69}"/>
                </a:ext>
              </a:extLst>
            </p:cNvPr>
            <p:cNvSpPr/>
            <p:nvPr/>
          </p:nvSpPr>
          <p:spPr>
            <a:xfrm>
              <a:off x="4038191" y="3988340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1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374176A-F843-49A2-8B3F-49974C799FD4}"/>
                </a:ext>
              </a:extLst>
            </p:cNvPr>
            <p:cNvSpPr/>
            <p:nvPr/>
          </p:nvSpPr>
          <p:spPr>
            <a:xfrm>
              <a:off x="3656786" y="3430621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2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FD1C849-8D58-4ED9-B2C3-71A088A74EBA}"/>
                </a:ext>
              </a:extLst>
            </p:cNvPr>
            <p:cNvSpPr/>
            <p:nvPr/>
          </p:nvSpPr>
          <p:spPr>
            <a:xfrm>
              <a:off x="880756" y="3054486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3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E04655D-B265-4A10-A5B3-211D2A964B9E}"/>
                </a:ext>
              </a:extLst>
            </p:cNvPr>
            <p:cNvSpPr/>
            <p:nvPr/>
          </p:nvSpPr>
          <p:spPr>
            <a:xfrm>
              <a:off x="880756" y="3693272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4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3CA109-6C00-4BA1-B713-45C17A6B5024}"/>
                </a:ext>
              </a:extLst>
            </p:cNvPr>
            <p:cNvSpPr/>
            <p:nvPr/>
          </p:nvSpPr>
          <p:spPr>
            <a:xfrm>
              <a:off x="1996600" y="4273689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5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DD11CCA-612F-426F-A46D-03103A5FFEEB}"/>
                </a:ext>
              </a:extLst>
            </p:cNvPr>
            <p:cNvSpPr/>
            <p:nvPr/>
          </p:nvSpPr>
          <p:spPr>
            <a:xfrm>
              <a:off x="875088" y="4118048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6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A58E0B0-D5AF-44B8-8602-692CB421E574}"/>
                </a:ext>
              </a:extLst>
            </p:cNvPr>
            <p:cNvSpPr/>
            <p:nvPr/>
          </p:nvSpPr>
          <p:spPr>
            <a:xfrm>
              <a:off x="875087" y="4435813"/>
              <a:ext cx="209153" cy="214010"/>
            </a:xfrm>
            <a:prstGeom prst="ellipse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002060"/>
                  </a:solidFill>
                </a:rPr>
                <a:t>7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3C873B-2EF1-4E27-B13F-B05EC8563C32}"/>
                </a:ext>
              </a:extLst>
            </p:cNvPr>
            <p:cNvCxnSpPr>
              <a:stCxn id="6" idx="6"/>
              <a:endCxn id="5" idx="1"/>
            </p:cNvCxnSpPr>
            <p:nvPr/>
          </p:nvCxnSpPr>
          <p:spPr>
            <a:xfrm>
              <a:off x="1089909" y="3161491"/>
              <a:ext cx="2597507" cy="300471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58D4869-E1B6-48C6-8CA0-DA7D8B204C0E}"/>
                </a:ext>
              </a:extLst>
            </p:cNvPr>
            <p:cNvCxnSpPr>
              <a:stCxn id="7" idx="6"/>
              <a:endCxn id="5" idx="3"/>
            </p:cNvCxnSpPr>
            <p:nvPr/>
          </p:nvCxnSpPr>
          <p:spPr>
            <a:xfrm flipV="1">
              <a:off x="1089909" y="3613290"/>
              <a:ext cx="2597507" cy="18698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58EBE6-341D-4342-A05B-611002029E1D}"/>
                </a:ext>
              </a:extLst>
            </p:cNvPr>
            <p:cNvCxnSpPr>
              <a:stCxn id="5" idx="6"/>
              <a:endCxn id="4" idx="1"/>
            </p:cNvCxnSpPr>
            <p:nvPr/>
          </p:nvCxnSpPr>
          <p:spPr>
            <a:xfrm>
              <a:off x="3865939" y="3537626"/>
              <a:ext cx="202882" cy="482055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D41BF0F-23F2-43FF-A108-83F98C6439CC}"/>
                </a:ext>
              </a:extLst>
            </p:cNvPr>
            <p:cNvCxnSpPr>
              <a:stCxn id="8" idx="6"/>
              <a:endCxn id="4" idx="3"/>
            </p:cNvCxnSpPr>
            <p:nvPr/>
          </p:nvCxnSpPr>
          <p:spPr>
            <a:xfrm flipV="1">
              <a:off x="2205753" y="4171009"/>
              <a:ext cx="1863068" cy="209685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077B2A1-4A32-49E0-B77E-13AF0B0FE2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91" y="4225053"/>
              <a:ext cx="962039" cy="79977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5567254-6AB0-4898-AF05-62360FBF4029}"/>
                </a:ext>
              </a:extLst>
            </p:cNvPr>
            <p:cNvCxnSpPr>
              <a:stCxn id="10" idx="6"/>
              <a:endCxn id="8" idx="3"/>
            </p:cNvCxnSpPr>
            <p:nvPr/>
          </p:nvCxnSpPr>
          <p:spPr>
            <a:xfrm flipV="1">
              <a:off x="1084240" y="4456358"/>
              <a:ext cx="942990" cy="8646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47AD9C3-69E1-48B1-9CB1-A9BF4023220C}"/>
                </a:ext>
              </a:extLst>
            </p:cNvPr>
            <p:cNvCxnSpPr/>
            <p:nvPr/>
          </p:nvCxnSpPr>
          <p:spPr>
            <a:xfrm>
              <a:off x="836987" y="2859932"/>
              <a:ext cx="0" cy="67769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68185E-A774-4A02-A4BC-5DF90482F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196" y="3578315"/>
              <a:ext cx="9727" cy="520143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03D151-BB24-4743-AB67-C5F34F0FD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71" y="4127573"/>
              <a:ext cx="9727" cy="233295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2B0B6E4-2211-4851-9FCE-94E385C98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71" y="4380458"/>
              <a:ext cx="9727" cy="36938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8EE9805-CF0C-48F7-9729-C7ECB9857A7E}"/>
                </a:ext>
              </a:extLst>
            </p:cNvPr>
            <p:cNvCxnSpPr/>
            <p:nvPr/>
          </p:nvCxnSpPr>
          <p:spPr>
            <a:xfrm>
              <a:off x="3627812" y="2847254"/>
              <a:ext cx="0" cy="1260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F76C838-0538-4378-987D-A8FB76D3333A}"/>
                </a:ext>
              </a:extLst>
            </p:cNvPr>
            <p:cNvCxnSpPr/>
            <p:nvPr/>
          </p:nvCxnSpPr>
          <p:spPr>
            <a:xfrm>
              <a:off x="1985862" y="4118048"/>
              <a:ext cx="0" cy="677694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69BA6CF-1077-4A03-A2C5-5AE74C073F37}"/>
                </a:ext>
              </a:extLst>
            </p:cNvPr>
            <p:cNvCxnSpPr/>
            <p:nvPr/>
          </p:nvCxnSpPr>
          <p:spPr>
            <a:xfrm>
              <a:off x="4005480" y="2847254"/>
              <a:ext cx="0" cy="1944000"/>
            </a:xfrm>
            <a:prstGeom prst="straightConnector1">
              <a:avLst/>
            </a:prstGeom>
            <a:ln w="158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43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EE8F395-BD20-4F91-B961-1E13E62BA55E}"/>
              </a:ext>
            </a:extLst>
          </p:cNvPr>
          <p:cNvGrpSpPr/>
          <p:nvPr/>
        </p:nvGrpSpPr>
        <p:grpSpPr>
          <a:xfrm>
            <a:off x="1343633" y="894742"/>
            <a:ext cx="9322878" cy="4931923"/>
            <a:chOff x="1343633" y="894742"/>
            <a:chExt cx="9322878" cy="49319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AEFE7B-94B3-4DA6-9BAF-91DAF7F4189A}"/>
                </a:ext>
              </a:extLst>
            </p:cNvPr>
            <p:cNvGrpSpPr/>
            <p:nvPr/>
          </p:nvGrpSpPr>
          <p:grpSpPr>
            <a:xfrm>
              <a:off x="1343633" y="894742"/>
              <a:ext cx="9322878" cy="4931923"/>
              <a:chOff x="486383" y="885217"/>
              <a:chExt cx="9322878" cy="493192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A8D148E-2F49-4AFA-9167-C49F7E7209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6392" r="7032" b="2928"/>
              <a:stretch/>
            </p:blipFill>
            <p:spPr>
              <a:xfrm>
                <a:off x="486383" y="885217"/>
                <a:ext cx="4017523" cy="493192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E9A448E-A7D8-4106-BA8C-3FCC58A361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1" t="5148" r="11761" b="11541"/>
              <a:stretch/>
            </p:blipFill>
            <p:spPr>
              <a:xfrm>
                <a:off x="4400683" y="943585"/>
                <a:ext cx="5408578" cy="4435813"/>
              </a:xfrm>
              <a:prstGeom prst="rect">
                <a:avLst/>
              </a:prstGeom>
            </p:spPr>
          </p:pic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5994DDB-C02E-4B37-9C55-786540115401}"/>
                  </a:ext>
                </a:extLst>
              </p:cNvPr>
              <p:cNvSpPr/>
              <p:nvPr/>
            </p:nvSpPr>
            <p:spPr>
              <a:xfrm>
                <a:off x="4038191" y="3988340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1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723DDBB-ED08-4DC0-8777-2BB9466A2B46}"/>
                  </a:ext>
                </a:extLst>
              </p:cNvPr>
              <p:cNvSpPr/>
              <p:nvPr/>
            </p:nvSpPr>
            <p:spPr>
              <a:xfrm>
                <a:off x="3656786" y="3430621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2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3EF868B-8D88-4CB1-9612-06DB12C525E5}"/>
                  </a:ext>
                </a:extLst>
              </p:cNvPr>
              <p:cNvSpPr/>
              <p:nvPr/>
            </p:nvSpPr>
            <p:spPr>
              <a:xfrm>
                <a:off x="880756" y="3054486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3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6AD2DCD1-F2D8-4306-AEA9-4BAD26392DFD}"/>
                  </a:ext>
                </a:extLst>
              </p:cNvPr>
              <p:cNvSpPr/>
              <p:nvPr/>
            </p:nvSpPr>
            <p:spPr>
              <a:xfrm>
                <a:off x="880756" y="3693272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4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71CC38F-FD8F-40D9-9DF8-BC11C0FB022F}"/>
                  </a:ext>
                </a:extLst>
              </p:cNvPr>
              <p:cNvSpPr/>
              <p:nvPr/>
            </p:nvSpPr>
            <p:spPr>
              <a:xfrm>
                <a:off x="1996600" y="4273689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5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9A7245-BBC7-42E4-AD7C-083CE7492FC6}"/>
                  </a:ext>
                </a:extLst>
              </p:cNvPr>
              <p:cNvSpPr/>
              <p:nvPr/>
            </p:nvSpPr>
            <p:spPr>
              <a:xfrm>
                <a:off x="875088" y="4118048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6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999F19-2118-43CB-9FDF-A4ADB8D83ED0}"/>
                  </a:ext>
                </a:extLst>
              </p:cNvPr>
              <p:cNvSpPr/>
              <p:nvPr/>
            </p:nvSpPr>
            <p:spPr>
              <a:xfrm>
                <a:off x="875087" y="4435813"/>
                <a:ext cx="209153" cy="214010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</a:rPr>
                  <a:t>7</a:t>
                </a:r>
                <a:endParaRPr lang="zh-CN" altLang="en-US" sz="14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40C0859-FCF4-4181-94EA-0EC2CA468B45}"/>
                  </a:ext>
                </a:extLst>
              </p:cNvPr>
              <p:cNvCxnSpPr>
                <a:stCxn id="8" idx="6"/>
                <a:endCxn id="7" idx="1"/>
              </p:cNvCxnSpPr>
              <p:nvPr/>
            </p:nvCxnSpPr>
            <p:spPr>
              <a:xfrm>
                <a:off x="1089909" y="3161491"/>
                <a:ext cx="2597507" cy="300471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953E81C-E6F5-4451-A95A-29AC1D750713}"/>
                  </a:ext>
                </a:extLst>
              </p:cNvPr>
              <p:cNvCxnSpPr>
                <a:stCxn id="9" idx="6"/>
                <a:endCxn id="7" idx="3"/>
              </p:cNvCxnSpPr>
              <p:nvPr/>
            </p:nvCxnSpPr>
            <p:spPr>
              <a:xfrm flipV="1">
                <a:off x="1089909" y="3613290"/>
                <a:ext cx="2597507" cy="18698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553658F-3379-487E-BB58-A71EC8E51A31}"/>
                  </a:ext>
                </a:extLst>
              </p:cNvPr>
              <p:cNvCxnSpPr>
                <a:stCxn id="7" idx="6"/>
                <a:endCxn id="6" idx="1"/>
              </p:cNvCxnSpPr>
              <p:nvPr/>
            </p:nvCxnSpPr>
            <p:spPr>
              <a:xfrm>
                <a:off x="3865939" y="3537626"/>
                <a:ext cx="202882" cy="48205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8DEE092-7B7E-4387-8D9B-25881932D36C}"/>
                  </a:ext>
                </a:extLst>
              </p:cNvPr>
              <p:cNvCxnSpPr>
                <a:stCxn id="10" idx="6"/>
                <a:endCxn id="6" idx="3"/>
              </p:cNvCxnSpPr>
              <p:nvPr/>
            </p:nvCxnSpPr>
            <p:spPr>
              <a:xfrm flipV="1">
                <a:off x="2205753" y="4171009"/>
                <a:ext cx="1863068" cy="20968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800E20C-10C5-498F-B017-4F7DE41A3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91" y="4225053"/>
                <a:ext cx="962039" cy="7997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ECAB360-E724-4F3B-ACF7-D9102202C93E}"/>
                  </a:ext>
                </a:extLst>
              </p:cNvPr>
              <p:cNvCxnSpPr>
                <a:stCxn id="12" idx="6"/>
                <a:endCxn id="10" idx="3"/>
              </p:cNvCxnSpPr>
              <p:nvPr/>
            </p:nvCxnSpPr>
            <p:spPr>
              <a:xfrm flipV="1">
                <a:off x="1084240" y="4456358"/>
                <a:ext cx="942990" cy="8646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85ABE41-8C69-40F3-8E19-B6D86B87AD66}"/>
                  </a:ext>
                </a:extLst>
              </p:cNvPr>
              <p:cNvCxnSpPr/>
              <p:nvPr/>
            </p:nvCxnSpPr>
            <p:spPr>
              <a:xfrm>
                <a:off x="836987" y="2859932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35FE157-E884-46F2-A7B2-49948789D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196" y="3578315"/>
                <a:ext cx="9727" cy="52014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550A1EF-F2B1-4777-82DD-839A6E01A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671" y="4127573"/>
                <a:ext cx="9727" cy="23329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774EBAF-7547-4A12-AF92-9664DE03C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671" y="4380458"/>
                <a:ext cx="9727" cy="36938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1B8111A-B08A-4B52-A748-8DAC0FED7EBC}"/>
                  </a:ext>
                </a:extLst>
              </p:cNvPr>
              <p:cNvCxnSpPr/>
              <p:nvPr/>
            </p:nvCxnSpPr>
            <p:spPr>
              <a:xfrm>
                <a:off x="3627812" y="2847254"/>
                <a:ext cx="0" cy="1260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33D91E5-E9FE-4371-8E27-C562EB114389}"/>
                  </a:ext>
                </a:extLst>
              </p:cNvPr>
              <p:cNvCxnSpPr/>
              <p:nvPr/>
            </p:nvCxnSpPr>
            <p:spPr>
              <a:xfrm>
                <a:off x="1985862" y="4118048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D2FCCDF-95DE-4D03-B576-2E0C10407909}"/>
                  </a:ext>
                </a:extLst>
              </p:cNvPr>
              <p:cNvCxnSpPr/>
              <p:nvPr/>
            </p:nvCxnSpPr>
            <p:spPr>
              <a:xfrm>
                <a:off x="4005480" y="2847254"/>
                <a:ext cx="0" cy="1944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F6EC82C-DB25-4ECA-B673-BEAD7BBB033E}"/>
                </a:ext>
              </a:extLst>
            </p:cNvPr>
            <p:cNvSpPr txBox="1"/>
            <p:nvPr/>
          </p:nvSpPr>
          <p:spPr>
            <a:xfrm>
              <a:off x="5185654" y="253090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198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AE3A1CB-26C2-4533-A179-0F82849F77D4}"/>
                </a:ext>
              </a:extLst>
            </p:cNvPr>
            <p:cNvSpPr txBox="1"/>
            <p:nvPr/>
          </p:nvSpPr>
          <p:spPr>
            <a:xfrm>
              <a:off x="5185654" y="328625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273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06DB53-CACC-40E6-9476-F3076AC1E48E}"/>
                </a:ext>
              </a:extLst>
            </p:cNvPr>
            <p:cNvSpPr txBox="1"/>
            <p:nvPr/>
          </p:nvSpPr>
          <p:spPr>
            <a:xfrm>
              <a:off x="5185654" y="3843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331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5AF60B0-4A46-4CB3-B4F6-4E7316D3B52A}"/>
                </a:ext>
              </a:extLst>
            </p:cNvPr>
            <p:cNvSpPr txBox="1"/>
            <p:nvPr/>
          </p:nvSpPr>
          <p:spPr>
            <a:xfrm>
              <a:off x="5185654" y="449722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401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46BE0B8-BDBE-469E-98FE-41286A83F4B6}"/>
                </a:ext>
              </a:extLst>
            </p:cNvPr>
            <p:cNvSpPr txBox="1"/>
            <p:nvPr/>
          </p:nvSpPr>
          <p:spPr>
            <a:xfrm>
              <a:off x="5185654" y="412067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358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95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CA7DBCD0-0D5A-456B-B662-D9E246F50230}"/>
              </a:ext>
            </a:extLst>
          </p:cNvPr>
          <p:cNvGrpSpPr/>
          <p:nvPr/>
        </p:nvGrpSpPr>
        <p:grpSpPr>
          <a:xfrm>
            <a:off x="1216172" y="713476"/>
            <a:ext cx="9364369" cy="5110888"/>
            <a:chOff x="1216172" y="713476"/>
            <a:chExt cx="9364369" cy="511088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D38EC14-2E0C-425E-B769-EDEF858AB2BC}"/>
                </a:ext>
              </a:extLst>
            </p:cNvPr>
            <p:cNvGrpSpPr/>
            <p:nvPr/>
          </p:nvGrpSpPr>
          <p:grpSpPr>
            <a:xfrm>
              <a:off x="1216172" y="892441"/>
              <a:ext cx="9364369" cy="4931923"/>
              <a:chOff x="1216172" y="892441"/>
              <a:chExt cx="9364369" cy="493192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A8D148E-2F49-4AFA-9167-C49F7E7209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6392" r="7032" b="2928"/>
              <a:stretch/>
            </p:blipFill>
            <p:spPr>
              <a:xfrm>
                <a:off x="1216172" y="892441"/>
                <a:ext cx="4017523" cy="493192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B3EF868B-8D88-4CB1-9612-06DB12C525E5}"/>
                      </a:ext>
                    </a:extLst>
                  </p:cNvPr>
                  <p:cNvSpPr/>
                  <p:nvPr/>
                </p:nvSpPr>
                <p:spPr>
                  <a:xfrm>
                    <a:off x="1639056" y="2967677"/>
                    <a:ext cx="360000" cy="36000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B3EF868B-8D88-4CB1-9612-06DB12C525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056" y="2967677"/>
                    <a:ext cx="360000" cy="36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6AD2DCD1-F2D8-4306-AEA9-4BAD26392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38299" y="3606405"/>
                    <a:ext cx="360000" cy="36000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6AD2DCD1-F2D8-4306-AEA9-4BAD26392D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299" y="3606405"/>
                    <a:ext cx="360000" cy="36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571CC38F-FD8F-40D9-9DF8-BC11C0FB02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2775" y="4252844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571CC38F-FD8F-40D9-9DF8-BC11C0FB0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2775" y="4252844"/>
                    <a:ext cx="360000" cy="368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9524" r="-1587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249A7245-BBC7-42E4-AD7C-083CE7492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43311" y="4044907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249A7245-BBC7-42E4-AD7C-083CE7492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311" y="4044907"/>
                    <a:ext cx="360000" cy="368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7999F19-2118-43CB-9FDF-A4ADB8D83E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43311" y="4437024"/>
                    <a:ext cx="360000" cy="36836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7999F19-2118-43CB-9FDF-A4ADB8D83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3311" y="4437024"/>
                    <a:ext cx="360000" cy="368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40C0859-FCF4-4181-94EA-0EC2CA468B45}"/>
                  </a:ext>
                </a:extLst>
              </p:cNvPr>
              <p:cNvCxnSpPr>
                <a:cxnSpLocks/>
                <a:stCxn id="8" idx="6"/>
                <a:endCxn id="7" idx="1"/>
              </p:cNvCxnSpPr>
              <p:nvPr/>
            </p:nvCxnSpPr>
            <p:spPr>
              <a:xfrm>
                <a:off x="1999056" y="3147677"/>
                <a:ext cx="1848868" cy="26693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5953E81C-E6F5-4451-A95A-29AC1D750713}"/>
                  </a:ext>
                </a:extLst>
              </p:cNvPr>
              <p:cNvCxnSpPr>
                <a:cxnSpLocks/>
                <a:stCxn id="9" idx="6"/>
                <a:endCxn id="7" idx="3"/>
              </p:cNvCxnSpPr>
              <p:nvPr/>
            </p:nvCxnSpPr>
            <p:spPr>
              <a:xfrm flipV="1">
                <a:off x="1998299" y="3675085"/>
                <a:ext cx="1849625" cy="11132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553658F-3379-487E-BB58-A71EC8E51A31}"/>
                  </a:ext>
                </a:extLst>
              </p:cNvPr>
              <p:cNvCxnSpPr>
                <a:stCxn id="7" idx="6"/>
                <a:endCxn id="6" idx="1"/>
              </p:cNvCxnSpPr>
              <p:nvPr/>
            </p:nvCxnSpPr>
            <p:spPr>
              <a:xfrm>
                <a:off x="4155203" y="3544850"/>
                <a:ext cx="444741" cy="43059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8DEE092-7B7E-4387-8D9B-25881932D36C}"/>
                  </a:ext>
                </a:extLst>
              </p:cNvPr>
              <p:cNvCxnSpPr>
                <a:stCxn id="10" idx="6"/>
                <a:endCxn id="6" idx="3"/>
              </p:cNvCxnSpPr>
              <p:nvPr/>
            </p:nvCxnSpPr>
            <p:spPr>
              <a:xfrm flipV="1">
                <a:off x="3152775" y="4235917"/>
                <a:ext cx="1447169" cy="201107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ECAB360-E724-4F3B-ACF7-D9102202C93E}"/>
                  </a:ext>
                </a:extLst>
              </p:cNvPr>
              <p:cNvCxnSpPr>
                <a:stCxn id="12" idx="6"/>
                <a:endCxn id="10" idx="3"/>
              </p:cNvCxnSpPr>
              <p:nvPr/>
            </p:nvCxnSpPr>
            <p:spPr>
              <a:xfrm flipV="1">
                <a:off x="2003311" y="4567259"/>
                <a:ext cx="842185" cy="53945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D85ABE41-8C69-40F3-8E19-B6D86B87AD66}"/>
                  </a:ext>
                </a:extLst>
              </p:cNvPr>
              <p:cNvCxnSpPr/>
              <p:nvPr/>
            </p:nvCxnSpPr>
            <p:spPr>
              <a:xfrm>
                <a:off x="1566776" y="2867156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35FE157-E884-46F2-A7B2-49948789D5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5985" y="3585539"/>
                <a:ext cx="9727" cy="520143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B550A1EF-F2B1-4777-82DD-839A6E01A7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460" y="4134797"/>
                <a:ext cx="9727" cy="23329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774EBAF-7547-4A12-AF92-9664DE03C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460" y="4387682"/>
                <a:ext cx="9727" cy="36938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1B8111A-B08A-4B52-A748-8DAC0FED7EBC}"/>
                  </a:ext>
                </a:extLst>
              </p:cNvPr>
              <p:cNvCxnSpPr/>
              <p:nvPr/>
            </p:nvCxnSpPr>
            <p:spPr>
              <a:xfrm>
                <a:off x="3975203" y="2865272"/>
                <a:ext cx="0" cy="1260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33D91E5-E9FE-4371-8E27-C562EB114389}"/>
                  </a:ext>
                </a:extLst>
              </p:cNvPr>
              <p:cNvCxnSpPr/>
              <p:nvPr/>
            </p:nvCxnSpPr>
            <p:spPr>
              <a:xfrm>
                <a:off x="2738511" y="4125272"/>
                <a:ext cx="0" cy="677694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D2FCCDF-95DE-4D03-B576-2E0C10407909}"/>
                  </a:ext>
                </a:extLst>
              </p:cNvPr>
              <p:cNvCxnSpPr/>
              <p:nvPr/>
            </p:nvCxnSpPr>
            <p:spPr>
              <a:xfrm>
                <a:off x="4727776" y="2854478"/>
                <a:ext cx="0" cy="194400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96AAE524-2B5A-4BA7-9A10-B0734C4081BB}"/>
                  </a:ext>
                </a:extLst>
              </p:cNvPr>
              <p:cNvGrpSpPr/>
              <p:nvPr/>
            </p:nvGrpSpPr>
            <p:grpSpPr>
              <a:xfrm>
                <a:off x="5171963" y="949996"/>
                <a:ext cx="5408578" cy="4435813"/>
                <a:chOff x="5384556" y="945010"/>
                <a:chExt cx="5408578" cy="4435813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7E9A448E-A7D8-4106-BA8C-3FCC58A36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01" t="5148" r="11761" b="11541"/>
                <a:stretch/>
              </p:blipFill>
              <p:spPr>
                <a:xfrm>
                  <a:off x="5384556" y="945010"/>
                  <a:ext cx="5408578" cy="443581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1F6EC82C-DB25-4ECA-B673-BEAD7BBB0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2531286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𝟏𝟗𝟖</m:t>
                                </m:r>
                              </m:e>
                              <m:sub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1F6EC82C-DB25-4ECA-B673-BEAD7BBB03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2531286"/>
                      <a:ext cx="799130" cy="36061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DAE3A1CB-26C2-4533-A179-0F82849F7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3231224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𝟐𝟕𝟑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DAE3A1CB-26C2-4533-A179-0F82849F77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3231224"/>
                      <a:ext cx="799130" cy="3606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7306DB53-CACC-40E6-9476-F3076AC1E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3798179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𝟑𝟑𝟏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7306DB53-CACC-40E6-9476-F3076AC1E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3798179"/>
                      <a:ext cx="799130" cy="36061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5AF60B0-4A46-4CB3-B4F6-4E7316D3B5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4460663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𝟒𝟎𝟏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5AF60B0-4A46-4CB3-B4F6-4E7316D3B5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4460663"/>
                      <a:ext cx="799130" cy="36061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6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246BE0B8-BDBE-469E-98FE-41286A83F4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4556" y="4056408"/>
                      <a:ext cx="799130" cy="360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𝟑𝟓𝟖</m:t>
                                </m:r>
                              </m:e>
                              <m:sub>
                                <m:r>
                                  <a:rPr lang="en-US" altLang="zh-CN" sz="1600" b="1" i="1" dirty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𝒑𝒙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b="1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246BE0B8-BDBE-469E-98FE-41286A83F4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4556" y="4056408"/>
                      <a:ext cx="799130" cy="36061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AC6B96F-0A2C-40B3-AA5F-0D83ECAE883D}"/>
                  </a:ext>
                </a:extLst>
              </p:cNvPr>
              <p:cNvCxnSpPr>
                <a:stCxn id="11" idx="6"/>
                <a:endCxn id="10" idx="1"/>
              </p:cNvCxnSpPr>
              <p:nvPr/>
            </p:nvCxnSpPr>
            <p:spPr>
              <a:xfrm>
                <a:off x="2003311" y="4229087"/>
                <a:ext cx="842185" cy="77702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9723DDBB-ED08-4DC0-8777-2BB9466A2B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95203" y="3360670"/>
                    <a:ext cx="360000" cy="368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9723DDBB-ED08-4DC0-8777-2BB9466A2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5203" y="3360670"/>
                    <a:ext cx="360000" cy="368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B5994DDB-C02E-4B37-9C55-786540115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547223" y="3921502"/>
                    <a:ext cx="360000" cy="3683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B5994DDB-C02E-4B37-9C55-7865401154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223" y="3921502"/>
                    <a:ext cx="360000" cy="36836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1111"/>
                    </a:stretch>
                  </a:blipFill>
                  <a:ln w="25400"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4F72ACE-E448-4CFB-8ADA-90FB15A4C909}"/>
                    </a:ext>
                  </a:extLst>
                </p:cNvPr>
                <p:cNvSpPr txBox="1"/>
                <p:nvPr/>
              </p:nvSpPr>
              <p:spPr>
                <a:xfrm>
                  <a:off x="5293122" y="713476"/>
                  <a:ext cx="552266" cy="360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4F72ACE-E448-4CFB-8ADA-90FB15A4C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22" y="713476"/>
                  <a:ext cx="552266" cy="360612"/>
                </a:xfrm>
                <a:prstGeom prst="rect">
                  <a:avLst/>
                </a:prstGeom>
                <a:blipFill>
                  <a:blip r:embed="rId16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65BEB90-2FBC-43F8-97C2-08089D50AD05}"/>
                    </a:ext>
                  </a:extLst>
                </p:cNvPr>
                <p:cNvSpPr txBox="1"/>
                <p:nvPr/>
              </p:nvSpPr>
              <p:spPr>
                <a:xfrm>
                  <a:off x="5169690" y="5128369"/>
                  <a:ext cx="799130" cy="360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𝟒𝟔𝟒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𝒑𝒙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65BEB90-2FBC-43F8-97C2-08089D50A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90" y="5128369"/>
                  <a:ext cx="799130" cy="360612"/>
                </a:xfrm>
                <a:prstGeom prst="rect">
                  <a:avLst/>
                </a:prstGeom>
                <a:blipFill>
                  <a:blip r:embed="rId17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595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96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A734F82-BD33-4AA7-9619-85AD6CBEF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56998"/>
                  </p:ext>
                </p:extLst>
              </p:nvPr>
            </p:nvGraphicFramePr>
            <p:xfrm>
              <a:off x="2460718" y="3020290"/>
              <a:ext cx="3981644" cy="2184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41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Iteration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First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Second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Third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A734F82-BD33-4AA7-9619-85AD6CBEF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1356998"/>
                  </p:ext>
                </p:extLst>
              </p:nvPr>
            </p:nvGraphicFramePr>
            <p:xfrm>
              <a:off x="2460718" y="3020290"/>
              <a:ext cx="3981644" cy="21840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5411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2069159580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3625573354"/>
                        </a:ext>
                      </a:extLst>
                    </a:gridCol>
                    <a:gridCol w="995411">
                      <a:extLst>
                        <a:ext uri="{9D8B030D-6E8A-4147-A177-3AD203B41FA5}">
                          <a16:colId xmlns:a16="http://schemas.microsoft.com/office/drawing/2014/main" val="71041206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Iteration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Left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Right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child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Parent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node</a:t>
                          </a:r>
                          <a:endParaRPr lang="zh-CN" altLang="en-US" sz="16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First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184000" r="-20184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184000" r="-10061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184000" r="-1227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45017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Second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287838" r="-201840" b="-1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287838" r="-100610" b="-1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287838" r="-1227" b="-1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678601"/>
                      </a:ext>
                    </a:extLst>
                  </a:tr>
                  <a:tr h="4536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Third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1227" t="-382667" r="-20184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200000" t="-382667" r="-10061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01840" t="-382667" r="-122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927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709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2BF9156-462C-4021-AECA-98816A070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61361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556079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2BF9156-462C-4021-AECA-98816A070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61361"/>
                  </p:ext>
                </p:extLst>
              </p:nvPr>
            </p:nvGraphicFramePr>
            <p:xfrm>
              <a:off x="230138" y="1796677"/>
              <a:ext cx="3815388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8429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1159265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953847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top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 bottom</a:t>
                          </a:r>
                        </a:p>
                        <a:p>
                          <a:r>
                            <a:rPr lang="en-US" altLang="zh-CN" sz="1200" b="1" dirty="0"/>
                            <a:t>boundary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confidence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192727" r="-411382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292727" r="-411382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385714" r="-411382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198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494545" r="-411382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273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594545" r="-41138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694545" r="-4113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331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813" t="-794545" r="-4113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358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401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2CF3B35-798E-42EB-A5E8-B975AE7E5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858889"/>
                  </p:ext>
                </p:extLst>
              </p:nvPr>
            </p:nvGraphicFramePr>
            <p:xfrm>
              <a:off x="4187439" y="1781179"/>
              <a:ext cx="3871530" cy="30025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363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789249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350866"/>
                        </a:ext>
                      </a:extLst>
                    </a:gridCol>
                  </a:tblGrid>
                  <a:tr h="655578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First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Second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Third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Fourth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2912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2CF3B35-798E-42EB-A5E8-B975AE7E53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3858889"/>
                  </p:ext>
                </p:extLst>
              </p:nvPr>
            </p:nvGraphicFramePr>
            <p:xfrm>
              <a:off x="4187439" y="1781179"/>
              <a:ext cx="3871530" cy="30025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363">
                      <a:extLst>
                        <a:ext uri="{9D8B030D-6E8A-4147-A177-3AD203B41FA5}">
                          <a16:colId xmlns:a16="http://schemas.microsoft.com/office/drawing/2014/main" val="1893015921"/>
                        </a:ext>
                      </a:extLst>
                    </a:gridCol>
                    <a:gridCol w="789249">
                      <a:extLst>
                        <a:ext uri="{9D8B030D-6E8A-4147-A177-3AD203B41FA5}">
                          <a16:colId xmlns:a16="http://schemas.microsoft.com/office/drawing/2014/main" val="1617176153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125376466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117710"/>
                        </a:ext>
                      </a:extLst>
                    </a:gridCol>
                    <a:gridCol w="774306">
                      <a:extLst>
                        <a:ext uri="{9D8B030D-6E8A-4147-A177-3AD203B41FA5}">
                          <a16:colId xmlns:a16="http://schemas.microsoft.com/office/drawing/2014/main" val="4201350866"/>
                        </a:ext>
                      </a:extLst>
                    </a:gridCol>
                  </a:tblGrid>
                  <a:tr h="655578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Node’</a:t>
                          </a:r>
                        </a:p>
                        <a:p>
                          <a:r>
                            <a:rPr lang="en-US" altLang="zh-CN" sz="1200" b="1" dirty="0"/>
                            <a:t>number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First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Second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Third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Fourth</a:t>
                          </a:r>
                        </a:p>
                        <a:p>
                          <a:r>
                            <a:rPr lang="en-US" altLang="zh-CN" sz="1200" b="1" dirty="0"/>
                            <a:t>iteration</a:t>
                          </a:r>
                          <a:endParaRPr lang="zh-CN" altLang="en-US" sz="1200" b="1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29519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198182" r="-411200" b="-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0.987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040797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298182" r="-411200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0.779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26488786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398182" r="-411200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6153915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498182" r="-4112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158780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598182" r="-4112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0.286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0.0</a:t>
                          </a:r>
                          <a:endParaRPr lang="zh-CN" altLang="en-US" sz="1600" dirty="0"/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487445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698182" r="-4112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684412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  <a:stretch>
                            <a:fillRect l="-800" t="-798182" r="-4112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0.0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-1</a:t>
                          </a:r>
                          <a:endParaRPr lang="zh-CN" altLang="en-US" sz="16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a:t>-1</a:t>
                          </a:r>
                          <a:endParaRPr kumimoji="0" lang="zh-CN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等线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60843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692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954</Words>
  <Application>Microsoft Office PowerPoint</Application>
  <PresentationFormat>宽屏</PresentationFormat>
  <Paragraphs>605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51</cp:revision>
  <dcterms:created xsi:type="dcterms:W3CDTF">2017-10-29T14:01:30Z</dcterms:created>
  <dcterms:modified xsi:type="dcterms:W3CDTF">2018-03-02T02:19:11Z</dcterms:modified>
</cp:coreProperties>
</file>