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4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6E40E-870E-45E3-8A82-8AA90368D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D6BA66-26C2-4324-AA85-CA696EBC70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98AA8B-D1D4-4727-97B9-ABAA766B8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AF481-797C-48CF-BF6C-BC4FAEF2F7F1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4215AB-D27F-421D-B826-D370344F9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2A3530-C600-4F3C-A040-245F7151A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055F-6F7A-47BE-8A93-2D1F63690F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80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1974A7-1BCF-47CE-812D-CA0B893B9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324E78-AAE7-4A9E-AC91-A1D0414C4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CF9658-CDAF-4329-99F4-965ACC62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AF481-797C-48CF-BF6C-BC4FAEF2F7F1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CDFA39-1E2B-4D2C-9C11-75B5D9737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F7CF9F-ADFB-456A-879A-DFFD16AD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055F-6F7A-47BE-8A93-2D1F63690F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342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E16BB0-0CC6-41DA-AC9A-AC41BF92A5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6BAB7C-B07C-41BC-9980-ADE1E58C7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9E3533-C8A3-42D1-A2E8-3B1D35CBE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AF481-797C-48CF-BF6C-BC4FAEF2F7F1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950698-BBF6-41F4-B45E-98E692FE4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68A1DC-6450-4E10-8913-1A4F7378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055F-6F7A-47BE-8A93-2D1F63690F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06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D389E-F35C-4B08-9760-1C0BDBDF4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B8248C-C1F9-41D8-8374-2E4C8A278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B74585-ECE3-4044-B05B-41C0C79E7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AF481-797C-48CF-BF6C-BC4FAEF2F7F1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43F3D9-2220-49A8-B616-D3901499E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21AA16-BE41-4C17-BF54-331D4E37D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055F-6F7A-47BE-8A93-2D1F63690F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51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A0398-FE7D-4AD9-A3ED-09EA551BF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9FEF3E-0236-4ECB-BF38-4C2D8E743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51EA21-5CA6-4439-A96E-8C1CA8C8B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AF481-797C-48CF-BF6C-BC4FAEF2F7F1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CF0C65-6DE2-469A-8F98-C13964C7C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AD3E30-4A2D-4822-9507-3EBDFED39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055F-6F7A-47BE-8A93-2D1F63690F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23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673295-D869-4AD5-9E8C-A0D55D87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DC63E1-A67C-4430-8438-FD0A977F8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05DF47-453D-40FE-9B14-6FA06CEFE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442515-42FB-4355-A90E-4A50A626D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AF481-797C-48CF-BF6C-BC4FAEF2F7F1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C28018-B41F-4354-BDD6-43BB35E1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07F0A5-4AFF-4C36-91B2-FB78882E7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055F-6F7A-47BE-8A93-2D1F63690F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548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C67E1-F3B9-4BFF-B78A-E154585CD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03F709-9811-4A14-8E54-62BF5709F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4CAF00-EE71-4A8D-9C69-A82A4F1E5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8E2DB8-B78F-4B85-AF48-00551C87F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421468A-C40E-40D7-8497-0C82FE0002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3BEA0D-BBDB-42B6-B6B6-5A75A6CC1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AF481-797C-48CF-BF6C-BC4FAEF2F7F1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693E0B-3287-4FA9-B365-F182E72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FC62ED-AC8F-46E9-9206-BAE26D8E5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055F-6F7A-47BE-8A93-2D1F63690F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72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14944-30A0-4A53-B577-1E0977412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0E5380-EEE3-429F-8F4C-4A7A757F7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AF481-797C-48CF-BF6C-BC4FAEF2F7F1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2E541C-C1E8-43ED-A793-E78E88A66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008724-3787-4537-8D25-C4687F6AB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055F-6F7A-47BE-8A93-2D1F63690F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53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6B140C-178B-4DB5-B8A1-3E1BA7330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AF481-797C-48CF-BF6C-BC4FAEF2F7F1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EFC9E2-5DA6-430F-8B6E-E5558045B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E0989B-1827-419D-9A95-FA54D9BFD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055F-6F7A-47BE-8A93-2D1F63690F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766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C1875-F52D-4563-A183-6BAD0BCC6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F5679E-A339-4368-A961-D04EE0F63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B4D07D-89B3-4B17-B227-4D986E27B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0F11C3-DBCC-44BB-BC57-20C6B1867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AF481-797C-48CF-BF6C-BC4FAEF2F7F1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39163E-02D2-432A-8E69-C56F0B428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7536EA-F820-47B8-A6B1-4E29401D3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055F-6F7A-47BE-8A93-2D1F63690F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605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0DF98-F79E-4B0B-B963-AE20FA30A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870B05-376B-4D4C-B565-7FEDE2069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4CFA10-ECBD-4294-9465-2077D3E59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0B121A-05AA-4B05-9544-7C9CEC83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AF481-797C-48CF-BF6C-BC4FAEF2F7F1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A3807-8A11-4AE4-A7AF-5F1450657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CB3E64-7248-4193-88E8-8012A2F3F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055F-6F7A-47BE-8A93-2D1F63690F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69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B5FD49-3BED-4CD9-9A12-D232435E3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D79870-9AE7-4DF7-A802-53658586F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BF4E0B-F273-4DC5-B4B8-14A732B9F1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AF481-797C-48CF-BF6C-BC4FAEF2F7F1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88C0CD-C848-4A65-9DF8-6AA096DBA1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2C3C77-A191-459D-BBE3-C838866365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A055F-6F7A-47BE-8A93-2D1F63690F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79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443799B-DBBA-418F-BCEF-41E96F9C3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50" y="482600"/>
            <a:ext cx="7200900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76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32F6189-2298-4059-A393-744161370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0" y="866775"/>
            <a:ext cx="621030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05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E0ECFAA-60B8-4955-8961-7AB1CCF3B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162" y="1514475"/>
            <a:ext cx="42576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334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D058D81-763A-4787-AEE9-3CEFF1367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75" y="709612"/>
            <a:ext cx="466725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04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F493233-E3C7-4562-A0EB-788338C02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748"/>
            <a:ext cx="12192000" cy="620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68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44DAFD2-558A-47C2-9E8D-EC6EBDB7EE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84" t="1252" r="7250" b="8626"/>
          <a:stretch/>
        </p:blipFill>
        <p:spPr>
          <a:xfrm>
            <a:off x="1344088" y="1653540"/>
            <a:ext cx="4125804" cy="3659988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D7A89250-F31E-48FC-A286-3DF3F6ACF563}"/>
              </a:ext>
            </a:extLst>
          </p:cNvPr>
          <p:cNvGrpSpPr/>
          <p:nvPr/>
        </p:nvGrpSpPr>
        <p:grpSpPr>
          <a:xfrm>
            <a:off x="6375470" y="1653540"/>
            <a:ext cx="4472442" cy="3659988"/>
            <a:chOff x="6375470" y="1653540"/>
            <a:chExt cx="4472442" cy="3659988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3CCADE27-CE0B-41D7-826D-9778096A9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5470" y="1653540"/>
              <a:ext cx="4472442" cy="3659988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951C608-160A-4395-99EA-03EDE76B3CC2}"/>
                </a:ext>
              </a:extLst>
            </p:cNvPr>
            <p:cNvSpPr/>
            <p:nvPr/>
          </p:nvSpPr>
          <p:spPr>
            <a:xfrm>
              <a:off x="8094090" y="3209213"/>
              <a:ext cx="2712456" cy="567139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7300BE0-DFC9-42A5-B76B-E526B1865292}"/>
                </a:ext>
              </a:extLst>
            </p:cNvPr>
            <p:cNvSpPr/>
            <p:nvPr/>
          </p:nvSpPr>
          <p:spPr>
            <a:xfrm>
              <a:off x="8383978" y="3776353"/>
              <a:ext cx="2422567" cy="475014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9533B3F-A7D2-472C-AFA2-66831E72FC3F}"/>
                </a:ext>
              </a:extLst>
            </p:cNvPr>
            <p:cNvSpPr/>
            <p:nvPr/>
          </p:nvSpPr>
          <p:spPr>
            <a:xfrm>
              <a:off x="8502732" y="4239491"/>
              <a:ext cx="2303812" cy="567140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02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B20450E8-9BDE-47F0-B8BE-6243D289424B}"/>
              </a:ext>
            </a:extLst>
          </p:cNvPr>
          <p:cNvGrpSpPr/>
          <p:nvPr/>
        </p:nvGrpSpPr>
        <p:grpSpPr>
          <a:xfrm>
            <a:off x="890270" y="900485"/>
            <a:ext cx="8992951" cy="4812403"/>
            <a:chOff x="890270" y="900485"/>
            <a:chExt cx="8992951" cy="4812403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30EA1F62-403D-4607-B526-3D53856BF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270" y="900485"/>
              <a:ext cx="2432050" cy="1990249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116869A-300A-4165-8203-8EC3F6E0A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1017" y="900485"/>
              <a:ext cx="2432050" cy="2006814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7AA5EC96-E64D-48FE-98BD-7EBA28A8F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764" y="900485"/>
              <a:ext cx="2231457" cy="2006814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C8857D5-0BE5-4AEE-8645-5CCB2DABB3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18" t="8736" r="7888" b="6271"/>
            <a:stretch/>
          </p:blipFill>
          <p:spPr>
            <a:xfrm>
              <a:off x="890270" y="3691158"/>
              <a:ext cx="1684442" cy="2010141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514633E8-FC37-4DEE-B451-CAB3E38232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7" b="7807"/>
            <a:stretch/>
          </p:blipFill>
          <p:spPr>
            <a:xfrm>
              <a:off x="2955935" y="3706074"/>
              <a:ext cx="4165979" cy="2006814"/>
            </a:xfrm>
            <a:prstGeom prst="rect">
              <a:avLst/>
            </a:prstGeom>
          </p:spPr>
        </p:pic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64F4A7F9-20AB-4D9D-817C-0B645326341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503137" y="3706074"/>
              <a:ext cx="2380084" cy="1947723"/>
              <a:chOff x="6375470" y="1653540"/>
              <a:chExt cx="4472442" cy="3659988"/>
            </a:xfrm>
          </p:grpSpPr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91E22E53-4405-4836-A231-D85C69F940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75470" y="1653540"/>
                <a:ext cx="4472442" cy="3659988"/>
              </a:xfrm>
              <a:prstGeom prst="rect">
                <a:avLst/>
              </a:prstGeom>
            </p:spPr>
          </p:pic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D7010F6-CE20-481F-8250-A134B21F98A6}"/>
                  </a:ext>
                </a:extLst>
              </p:cNvPr>
              <p:cNvSpPr/>
              <p:nvPr/>
            </p:nvSpPr>
            <p:spPr>
              <a:xfrm>
                <a:off x="8094090" y="3209213"/>
                <a:ext cx="2712456" cy="567139"/>
              </a:xfrm>
              <a:prstGeom prst="rect">
                <a:avLst/>
              </a:prstGeom>
              <a:noFill/>
              <a:ln w="317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6C19152-0869-418B-B921-936D521A4231}"/>
                  </a:ext>
                </a:extLst>
              </p:cNvPr>
              <p:cNvSpPr/>
              <p:nvPr/>
            </p:nvSpPr>
            <p:spPr>
              <a:xfrm>
                <a:off x="8383978" y="3776353"/>
                <a:ext cx="2422567" cy="475014"/>
              </a:xfrm>
              <a:prstGeom prst="rect">
                <a:avLst/>
              </a:prstGeom>
              <a:noFill/>
              <a:ln w="317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0F9288-2092-461C-9C67-9F3E90BDF7A7}"/>
                  </a:ext>
                </a:extLst>
              </p:cNvPr>
              <p:cNvSpPr/>
              <p:nvPr/>
            </p:nvSpPr>
            <p:spPr>
              <a:xfrm>
                <a:off x="8502732" y="4239491"/>
                <a:ext cx="2303812" cy="567140"/>
              </a:xfrm>
              <a:prstGeom prst="rect">
                <a:avLst/>
              </a:prstGeom>
              <a:noFill/>
              <a:ln w="317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箭头: 右 13">
              <a:extLst>
                <a:ext uri="{FF2B5EF4-FFF2-40B4-BE49-F238E27FC236}">
                  <a16:creationId xmlns:a16="http://schemas.microsoft.com/office/drawing/2014/main" id="{89F3D19E-2623-459A-B29B-DD53945349B7}"/>
                </a:ext>
              </a:extLst>
            </p:cNvPr>
            <p:cNvSpPr/>
            <p:nvPr/>
          </p:nvSpPr>
          <p:spPr>
            <a:xfrm>
              <a:off x="3513450" y="1653293"/>
              <a:ext cx="566436" cy="484632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箭头: 右 14">
              <a:extLst>
                <a:ext uri="{FF2B5EF4-FFF2-40B4-BE49-F238E27FC236}">
                  <a16:creationId xmlns:a16="http://schemas.microsoft.com/office/drawing/2014/main" id="{07CFAA29-ACE7-4CD6-A07F-04378E6631DC}"/>
                </a:ext>
              </a:extLst>
            </p:cNvPr>
            <p:cNvSpPr/>
            <p:nvPr/>
          </p:nvSpPr>
          <p:spPr>
            <a:xfrm>
              <a:off x="6936701" y="1661576"/>
              <a:ext cx="566436" cy="484632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箭头: 右 15">
              <a:extLst>
                <a:ext uri="{FF2B5EF4-FFF2-40B4-BE49-F238E27FC236}">
                  <a16:creationId xmlns:a16="http://schemas.microsoft.com/office/drawing/2014/main" id="{6BADECBF-C7E9-4783-97E3-C71F1817128C}"/>
                </a:ext>
              </a:extLst>
            </p:cNvPr>
            <p:cNvSpPr/>
            <p:nvPr/>
          </p:nvSpPr>
          <p:spPr>
            <a:xfrm>
              <a:off x="2426634" y="4437619"/>
              <a:ext cx="566436" cy="484632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箭头: 右 16">
              <a:extLst>
                <a:ext uri="{FF2B5EF4-FFF2-40B4-BE49-F238E27FC236}">
                  <a16:creationId xmlns:a16="http://schemas.microsoft.com/office/drawing/2014/main" id="{B9B72F34-EDE8-4F96-843D-F39EBE31DF54}"/>
                </a:ext>
              </a:extLst>
            </p:cNvPr>
            <p:cNvSpPr/>
            <p:nvPr/>
          </p:nvSpPr>
          <p:spPr>
            <a:xfrm>
              <a:off x="6992965" y="4467165"/>
              <a:ext cx="566436" cy="484632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连接符: 肘形 18">
              <a:extLst>
                <a:ext uri="{FF2B5EF4-FFF2-40B4-BE49-F238E27FC236}">
                  <a16:creationId xmlns:a16="http://schemas.microsoft.com/office/drawing/2014/main" id="{93774C74-FD91-4546-AE5B-BA3D76803EE9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 rot="5400000">
              <a:off x="4858063" y="-218273"/>
              <a:ext cx="783859" cy="7035002"/>
            </a:xfrm>
            <a:prstGeom prst="bentConnector3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389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A668DA16-7FB1-4878-93B6-CCD1C7ECA352}"/>
              </a:ext>
            </a:extLst>
          </p:cNvPr>
          <p:cNvGrpSpPr/>
          <p:nvPr/>
        </p:nvGrpSpPr>
        <p:grpSpPr>
          <a:xfrm>
            <a:off x="890270" y="900485"/>
            <a:ext cx="8992951" cy="2006814"/>
            <a:chOff x="890270" y="900485"/>
            <a:chExt cx="8992951" cy="2006814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30EA1F62-403D-4607-B526-3D53856BF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270" y="900485"/>
              <a:ext cx="2432050" cy="1990249"/>
            </a:xfrm>
            <a:prstGeom prst="rect">
              <a:avLst/>
            </a:prstGeom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116869A-300A-4165-8203-8EC3F6E0A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1017" y="900485"/>
              <a:ext cx="2432050" cy="2006814"/>
            </a:xfrm>
            <a:prstGeom prst="rect">
              <a:avLst/>
            </a:prstGeom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7AA5EC96-E64D-48FE-98BD-7EBA28A8F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764" y="900485"/>
              <a:ext cx="2231457" cy="2006814"/>
            </a:xfrm>
            <a:prstGeom prst="rect">
              <a:avLst/>
            </a:prstGeom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</p:pic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62555CA-3663-42EE-8308-CC4C3A3792C3}"/>
              </a:ext>
            </a:extLst>
          </p:cNvPr>
          <p:cNvGrpSpPr/>
          <p:nvPr/>
        </p:nvGrpSpPr>
        <p:grpSpPr>
          <a:xfrm>
            <a:off x="890270" y="3691158"/>
            <a:ext cx="8992951" cy="2021730"/>
            <a:chOff x="890270" y="3691158"/>
            <a:chExt cx="8992951" cy="202173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C8857D5-0BE5-4AEE-8645-5CCB2DABB3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18" t="8736" r="7888" b="6271"/>
            <a:stretch/>
          </p:blipFill>
          <p:spPr>
            <a:xfrm>
              <a:off x="890270" y="3691158"/>
              <a:ext cx="1684442" cy="2010141"/>
            </a:xfrm>
            <a:prstGeom prst="rect">
              <a:avLst/>
            </a:prstGeom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514633E8-FC37-4DEE-B451-CAB3E38232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7" b="7807"/>
            <a:stretch/>
          </p:blipFill>
          <p:spPr>
            <a:xfrm>
              <a:off x="2955935" y="3706074"/>
              <a:ext cx="4165979" cy="2006814"/>
            </a:xfrm>
            <a:prstGeom prst="rect">
              <a:avLst/>
            </a:prstGeom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</p:pic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64F4A7F9-20AB-4D9D-817C-0B645326341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503137" y="3706074"/>
              <a:ext cx="2380084" cy="1947723"/>
              <a:chOff x="6375470" y="1653540"/>
              <a:chExt cx="4472442" cy="3659988"/>
            </a:xfrm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grpSpPr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91E22E53-4405-4836-A231-D85C69F940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75470" y="1653540"/>
                <a:ext cx="4472442" cy="3659988"/>
              </a:xfrm>
              <a:prstGeom prst="rect">
                <a:avLst/>
              </a:prstGeom>
            </p:spPr>
          </p:pic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D7010F6-CE20-481F-8250-A134B21F98A6}"/>
                  </a:ext>
                </a:extLst>
              </p:cNvPr>
              <p:cNvSpPr/>
              <p:nvPr/>
            </p:nvSpPr>
            <p:spPr>
              <a:xfrm>
                <a:off x="8094090" y="3209213"/>
                <a:ext cx="2712456" cy="567139"/>
              </a:xfrm>
              <a:prstGeom prst="rect">
                <a:avLst/>
              </a:prstGeom>
              <a:noFill/>
              <a:ln w="317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6C19152-0869-418B-B921-936D521A4231}"/>
                  </a:ext>
                </a:extLst>
              </p:cNvPr>
              <p:cNvSpPr/>
              <p:nvPr/>
            </p:nvSpPr>
            <p:spPr>
              <a:xfrm>
                <a:off x="8383978" y="3776353"/>
                <a:ext cx="2422567" cy="475014"/>
              </a:xfrm>
              <a:prstGeom prst="rect">
                <a:avLst/>
              </a:prstGeom>
              <a:noFill/>
              <a:ln w="317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0F9288-2092-461C-9C67-9F3E90BDF7A7}"/>
                  </a:ext>
                </a:extLst>
              </p:cNvPr>
              <p:cNvSpPr/>
              <p:nvPr/>
            </p:nvSpPr>
            <p:spPr>
              <a:xfrm>
                <a:off x="8502732" y="4239491"/>
                <a:ext cx="2303812" cy="567140"/>
              </a:xfrm>
              <a:prstGeom prst="rect">
                <a:avLst/>
              </a:prstGeom>
              <a:noFill/>
              <a:ln w="317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6959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5E8F8AC-76E3-4667-892E-7F016B847069}"/>
              </a:ext>
            </a:extLst>
          </p:cNvPr>
          <p:cNvGrpSpPr/>
          <p:nvPr/>
        </p:nvGrpSpPr>
        <p:grpSpPr>
          <a:xfrm>
            <a:off x="890269" y="900483"/>
            <a:ext cx="9154645" cy="2411677"/>
            <a:chOff x="890269" y="900483"/>
            <a:chExt cx="9154645" cy="2411677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30EA1F62-403D-4607-B526-3D53856BF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269" y="900485"/>
              <a:ext cx="2947025" cy="2411675"/>
            </a:xfrm>
            <a:prstGeom prst="rect">
              <a:avLst/>
            </a:prstGeom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116869A-300A-4165-8203-8EC3F6E0A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8936" y="900483"/>
              <a:ext cx="2922699" cy="2411675"/>
            </a:xfrm>
            <a:prstGeom prst="rect">
              <a:avLst/>
            </a:prstGeom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7AA5EC96-E64D-48FE-98BD-7EBA28A8F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3277" y="900483"/>
              <a:ext cx="2681637" cy="2411674"/>
            </a:xfrm>
            <a:prstGeom prst="rect">
              <a:avLst/>
            </a:prstGeom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</p:pic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F5E3BD3-FBA1-45A3-A9EA-C912F9C73505}"/>
              </a:ext>
            </a:extLst>
          </p:cNvPr>
          <p:cNvGrpSpPr/>
          <p:nvPr/>
        </p:nvGrpSpPr>
        <p:grpSpPr>
          <a:xfrm>
            <a:off x="890269" y="3837461"/>
            <a:ext cx="10516188" cy="2421437"/>
            <a:chOff x="890269" y="3837461"/>
            <a:chExt cx="10516188" cy="2421437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C8857D5-0BE5-4AEE-8645-5CCB2DABB3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18" t="8736" r="7888" b="6271"/>
            <a:stretch/>
          </p:blipFill>
          <p:spPr>
            <a:xfrm>
              <a:off x="890269" y="3837462"/>
              <a:ext cx="2020915" cy="2411674"/>
            </a:xfrm>
            <a:prstGeom prst="rect">
              <a:avLst/>
            </a:prstGeom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514633E8-FC37-4DEE-B451-CAB3E38232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7" b="7807"/>
            <a:stretch/>
          </p:blipFill>
          <p:spPr>
            <a:xfrm>
              <a:off x="3182091" y="3837461"/>
              <a:ext cx="5006435" cy="2411674"/>
            </a:xfrm>
            <a:prstGeom prst="rect">
              <a:avLst/>
            </a:prstGeom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</p:pic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64F4A7F9-20AB-4D9D-817C-0B645326341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459433" y="3847224"/>
              <a:ext cx="2947024" cy="2411674"/>
              <a:chOff x="6375470" y="1653540"/>
              <a:chExt cx="4472442" cy="3659988"/>
            </a:xfrm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grpSpPr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91E22E53-4405-4836-A231-D85C69F940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75470" y="1653540"/>
                <a:ext cx="4472442" cy="3659988"/>
              </a:xfrm>
              <a:prstGeom prst="rect">
                <a:avLst/>
              </a:prstGeom>
            </p:spPr>
          </p:pic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D7010F6-CE20-481F-8250-A134B21F98A6}"/>
                  </a:ext>
                </a:extLst>
              </p:cNvPr>
              <p:cNvSpPr/>
              <p:nvPr/>
            </p:nvSpPr>
            <p:spPr>
              <a:xfrm>
                <a:off x="8094090" y="3209213"/>
                <a:ext cx="2712456" cy="567139"/>
              </a:xfrm>
              <a:prstGeom prst="rect">
                <a:avLst/>
              </a:prstGeom>
              <a:noFill/>
              <a:ln w="317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6C19152-0869-418B-B921-936D521A4231}"/>
                  </a:ext>
                </a:extLst>
              </p:cNvPr>
              <p:cNvSpPr/>
              <p:nvPr/>
            </p:nvSpPr>
            <p:spPr>
              <a:xfrm>
                <a:off x="8383978" y="3776353"/>
                <a:ext cx="2422567" cy="475014"/>
              </a:xfrm>
              <a:prstGeom prst="rect">
                <a:avLst/>
              </a:prstGeom>
              <a:noFill/>
              <a:ln w="317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0F9288-2092-461C-9C67-9F3E90BDF7A7}"/>
                  </a:ext>
                </a:extLst>
              </p:cNvPr>
              <p:cNvSpPr/>
              <p:nvPr/>
            </p:nvSpPr>
            <p:spPr>
              <a:xfrm>
                <a:off x="8502732" y="4239491"/>
                <a:ext cx="2303812" cy="567140"/>
              </a:xfrm>
              <a:prstGeom prst="rect">
                <a:avLst/>
              </a:prstGeom>
              <a:noFill/>
              <a:ln w="317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4830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0</Words>
  <Application>Microsoft Office PowerPoint</Application>
  <PresentationFormat>宽屏</PresentationFormat>
  <Paragraphs>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贺翔</dc:creator>
  <cp:lastModifiedBy>贺翔</cp:lastModifiedBy>
  <cp:revision>9</cp:revision>
  <dcterms:created xsi:type="dcterms:W3CDTF">2018-02-21T13:38:09Z</dcterms:created>
  <dcterms:modified xsi:type="dcterms:W3CDTF">2018-02-22T08:56:05Z</dcterms:modified>
</cp:coreProperties>
</file>