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4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6E40E-870E-45E3-8A82-8AA90368D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D6BA66-26C2-4324-AA85-CA696EBC7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8AA8B-D1D4-4727-97B9-ABAA766B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215AB-D27F-421D-B826-D370344F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A3530-C600-4F3C-A040-245F7151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0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974A7-1BCF-47CE-812D-CA0B893B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324E78-AAE7-4A9E-AC91-A1D0414C4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F9658-CDAF-4329-99F4-965ACC62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DFA39-1E2B-4D2C-9C11-75B5D973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7CF9F-ADFB-456A-879A-DFFD16AD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34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E16BB0-0CC6-41DA-AC9A-AC41BF92A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6BAB7C-B07C-41BC-9980-ADE1E58C7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E3533-C8A3-42D1-A2E8-3B1D35CB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50698-BBF6-41F4-B45E-98E692FE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8A1DC-6450-4E10-8913-1A4F7378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0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D389E-F35C-4B08-9760-1C0BDBDF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8248C-C1F9-41D8-8374-2E4C8A27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74585-ECE3-4044-B05B-41C0C79E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3F3D9-2220-49A8-B616-D3901499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1AA16-BE41-4C17-BF54-331D4E37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1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A0398-FE7D-4AD9-A3ED-09EA551B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9FEF3E-0236-4ECB-BF38-4C2D8E743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1EA21-5CA6-4439-A96E-8C1CA8C8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F0C65-6DE2-469A-8F98-C13964C7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D3E30-4A2D-4822-9507-3EBDFED3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2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73295-D869-4AD5-9E8C-A0D55D87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C63E1-A67C-4430-8438-FD0A977F8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05DF47-453D-40FE-9B14-6FA06CEFE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42515-42FB-4355-A90E-4A50A626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C28018-B41F-4354-BDD6-43BB35E1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7F0A5-4AFF-4C36-91B2-FB78882E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4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C67E1-F3B9-4BFF-B78A-E154585C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3F709-9811-4A14-8E54-62BF5709F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CAF00-EE71-4A8D-9C69-A82A4F1E5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8E2DB8-B78F-4B85-AF48-00551C87F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21468A-C40E-40D7-8497-0C82FE000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3BEA0D-BBDB-42B6-B6B6-5A75A6CC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693E0B-3287-4FA9-B365-F182E72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FC62ED-AC8F-46E9-9206-BAE26D8E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7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14944-30A0-4A53-B577-1E097741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0E5380-EEE3-429F-8F4C-4A7A757F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2E541C-C1E8-43ED-A793-E78E88A6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008724-3787-4537-8D25-C4687F6A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53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6B140C-178B-4DB5-B8A1-3E1BA733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FC9E2-5DA6-430F-8B6E-E5558045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E0989B-1827-419D-9A95-FA54D9BF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6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C1875-F52D-4563-A183-6BAD0BCC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5679E-A339-4368-A961-D04EE0F6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B4D07D-89B3-4B17-B227-4D986E27B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0F11C3-DBCC-44BB-BC57-20C6B186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9163E-02D2-432A-8E69-C56F0B42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536EA-F820-47B8-A6B1-4E29401D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60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0DF98-F79E-4B0B-B963-AE20FA30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870B05-376B-4D4C-B565-7FEDE2069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4CFA10-ECBD-4294-9465-2077D3E59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0B121A-05AA-4B05-9544-7C9CEC83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A3807-8A11-4AE4-A7AF-5F145065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B3E64-7248-4193-88E8-8012A2F3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9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B5FD49-3BED-4CD9-9A12-D232435E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79870-9AE7-4DF7-A802-53658586F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F4E0B-F273-4DC5-B4B8-14A732B9F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AF481-797C-48CF-BF6C-BC4FAEF2F7F1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8C0CD-C848-4A65-9DF8-6AA096DBA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C3C77-A191-459D-BBE3-C83886636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9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443799B-DBBA-418F-BCEF-41E96F9C3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482600"/>
            <a:ext cx="72009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7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2F6189-2298-4059-A393-744161370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866775"/>
            <a:ext cx="62103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0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0ECFAA-60B8-4955-8961-7AB1CCF3B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62" y="1514475"/>
            <a:ext cx="42576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3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058D81-763A-4787-AEE9-3CEFF1367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709612"/>
            <a:ext cx="46672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0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493233-E3C7-4562-A0EB-788338C02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748"/>
            <a:ext cx="12192000" cy="62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CADE27-CE0B-41D7-826D-9778096A9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70" y="1653540"/>
            <a:ext cx="4472442" cy="36599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44DAFD2-558A-47C2-9E8D-EC6EBDB7EE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4" t="1252" r="7250" b="8626"/>
          <a:stretch/>
        </p:blipFill>
        <p:spPr>
          <a:xfrm>
            <a:off x="1344088" y="1653540"/>
            <a:ext cx="4125804" cy="36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贺翔</dc:creator>
  <cp:lastModifiedBy>贺翔</cp:lastModifiedBy>
  <cp:revision>1</cp:revision>
  <dcterms:created xsi:type="dcterms:W3CDTF">2018-02-21T13:38:09Z</dcterms:created>
  <dcterms:modified xsi:type="dcterms:W3CDTF">2018-02-21T13:43:05Z</dcterms:modified>
</cp:coreProperties>
</file>