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31A6-B6AB-4F15-90E0-53F79BF5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2E0D-728A-4083-B957-69C3E072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875-AC91-4944-98AE-F62C6731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23DB-4067-4240-9E9D-8509F11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F8BE9-3675-4B54-9414-DD7D7C2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BCF-7B17-4385-9C00-9BB7972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0D8FF-60E7-4CDF-AAA9-3DA78C68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ED6F4-ED53-4959-8339-F0744A6E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90AB9-27C0-4CCF-967C-40791BA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8BD5-4375-401B-BD5B-DEC9125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F9608-8BF1-4627-9D31-6F6A00E9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4AF7F-A75B-4F40-B18B-76C5453B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516F6-890D-4B8B-8EB5-DB844C4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EA1D2-5F5A-4629-A485-10907B3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D042-5C16-4C47-9D00-2CFF968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2A21-65D6-4362-8575-F1259118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F955-2163-4198-AFEA-066957EF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59D1-A3E5-4E4A-9A20-6C95514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839-936E-45E1-B27B-96C8F3E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9EC1-AAB7-40F4-8248-FC0DB02A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575D-1FCD-490C-A50A-F2C6217B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0368A-9B11-49DA-8115-D75EF0FD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7FF7-A7B4-49F6-92EE-1499AF2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B46DC-1C0B-45E1-B4C7-B6A36BC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8FD1A-2DBD-4870-A0BB-E834EF4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708BB-2FFB-4CE8-B33B-47C462B0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60E0-7CBF-4672-B236-51F4EC6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B29FE-896B-47EB-AAA8-7749060F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F8136-349D-4887-A3E0-8DD8C53D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51B71-8049-4669-84DF-93D3B9AE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870A8-6768-4E9E-B48F-E9E9943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3BEB-BBFD-491B-B3E2-5885D7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0AF17-EC4F-4672-A940-AF1C908C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81FD3-757E-4AAB-9D3E-9E8EC3F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3454B-8719-42A4-A4E4-AD6EF2C5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1DCD0-E19F-4250-836B-B4BEA571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BCF23-4DB7-473B-BF14-E0889606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77DC0-AD49-41DE-A84D-E616D910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71463-822E-4D89-9C34-88CE4B7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3B382-9EB3-4691-9C08-95A235E7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52B5A-3F1C-4761-ABFE-0CDBE75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392AE-EA4C-4816-9D9B-C20B7C3D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60E4-2250-41CA-BD00-8433D599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851F8-923F-426B-AFC0-91D204A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665E1-389B-4F40-8F69-29A757B9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D6202-DB65-416C-98C7-5F28DC07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16C4-00FC-462C-8664-BC0BF4F4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7219-0C7F-4307-9816-A0B008A4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14506-F35C-4C89-AF96-BCBD939D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4282B-1213-4433-971F-12718E1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04339-A0B4-4761-BBC7-ABB0369D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10D2A-72A1-4697-925B-8498C319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CB22-9DD8-4BAB-A474-FEC00C70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CE479-A68B-4717-A332-12A3E79E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9370B-3A01-4A0B-A326-318B902D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F5B8A-8350-435D-BC54-25578201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3760-4B76-4870-A33B-53A748F2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0B4DF-2A47-4DF2-8A6A-09D2054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C833E-6462-446A-8F14-8A4917F4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BA22-BB91-4309-8B90-EFEAE446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7463D-9192-45C0-8D6D-2776EA72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EF38-D3E2-4225-B23F-FF579C2945F3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7A12-78FC-4984-8BEE-15187DD3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B3AD1-B81A-4A82-8923-49A69E99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1D69BA07-96C1-4771-A9E0-08D007B87088}"/>
              </a:ext>
            </a:extLst>
          </p:cNvPr>
          <p:cNvSpPr/>
          <p:nvPr/>
        </p:nvSpPr>
        <p:spPr>
          <a:xfrm>
            <a:off x="629920" y="311404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3740F5C1-E91D-4C8F-A65B-F355CC3E9170}"/>
              </a:ext>
            </a:extLst>
          </p:cNvPr>
          <p:cNvSpPr/>
          <p:nvPr/>
        </p:nvSpPr>
        <p:spPr>
          <a:xfrm>
            <a:off x="6858000" y="414528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181706C-E3D0-4F3C-ADD1-2991AAD0FD39}"/>
              </a:ext>
            </a:extLst>
          </p:cNvPr>
          <p:cNvSpPr/>
          <p:nvPr/>
        </p:nvSpPr>
        <p:spPr>
          <a:xfrm>
            <a:off x="2550160" y="311912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利用滑动窗获取候选文字区域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C42331DE-5E68-41D9-8058-898067EE9CFF}"/>
              </a:ext>
            </a:extLst>
          </p:cNvPr>
          <p:cNvSpPr/>
          <p:nvPr/>
        </p:nvSpPr>
        <p:spPr>
          <a:xfrm>
            <a:off x="255016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在区域内提取文字的视觉特征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BCC971F-57BD-4142-A195-242C5397508F}"/>
              </a:ext>
            </a:extLst>
          </p:cNvPr>
          <p:cNvSpPr/>
          <p:nvPr/>
        </p:nvSpPr>
        <p:spPr>
          <a:xfrm>
            <a:off x="470408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结合分类器作文字</a:t>
            </a:r>
            <a:r>
              <a:rPr lang="en-US" altLang="zh-CN" dirty="0"/>
              <a:t>/</a:t>
            </a:r>
            <a:r>
              <a:rPr lang="zh-CN" altLang="en-US" dirty="0"/>
              <a:t>非文字判断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61B35-37D6-4ACE-85C1-36616A4D8E7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5360" y="3429000"/>
            <a:ext cx="30480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281675-2328-4266-B8ED-B52CC4957CC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74720" y="374904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3D6CF3-E53E-4897-84F2-13C29434855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9928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E074BD-A0CB-4B28-B739-AE8A0A7A930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55320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E208806-298E-4212-AE0A-57D23069EA3B}"/>
              </a:ext>
            </a:extLst>
          </p:cNvPr>
          <p:cNvGrpSpPr/>
          <p:nvPr/>
        </p:nvGrpSpPr>
        <p:grpSpPr>
          <a:xfrm>
            <a:off x="629920" y="3114040"/>
            <a:ext cx="7843520" cy="1661160"/>
            <a:chOff x="629920" y="3114040"/>
            <a:chExt cx="7843520" cy="1661160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1D69BA07-96C1-4771-A9E0-08D007B87088}"/>
                </a:ext>
              </a:extLst>
            </p:cNvPr>
            <p:cNvSpPr/>
            <p:nvPr/>
          </p:nvSpPr>
          <p:spPr>
            <a:xfrm>
              <a:off x="629920" y="311404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输入图像</a:t>
              </a:r>
            </a:p>
          </p:txBody>
        </p:sp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3740F5C1-E91D-4C8F-A65B-F355CC3E9170}"/>
                </a:ext>
              </a:extLst>
            </p:cNvPr>
            <p:cNvSpPr/>
            <p:nvPr/>
          </p:nvSpPr>
          <p:spPr>
            <a:xfrm>
              <a:off x="6858000" y="414528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检测结果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C181706C-E3D0-4F3C-ADD1-2991AAD0FD39}"/>
                </a:ext>
              </a:extLst>
            </p:cNvPr>
            <p:cNvSpPr/>
            <p:nvPr/>
          </p:nvSpPr>
          <p:spPr>
            <a:xfrm>
              <a:off x="2550160" y="311912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连通部件分割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C42331DE-5E68-41D9-8058-898067EE9CFF}"/>
                </a:ext>
              </a:extLst>
            </p:cNvPr>
            <p:cNvSpPr/>
            <p:nvPr/>
          </p:nvSpPr>
          <p:spPr>
            <a:xfrm>
              <a:off x="2550160" y="414528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</a:t>
              </a:r>
              <a:endParaRPr lang="en-US" altLang="zh-CN" dirty="0"/>
            </a:p>
            <a:p>
              <a:pPr algn="ctr"/>
              <a:r>
                <a:rPr lang="zh-CN" altLang="en-US" dirty="0"/>
                <a:t>特征提取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0BCC971F-57BD-4142-A195-242C5397508F}"/>
                </a:ext>
              </a:extLst>
            </p:cNvPr>
            <p:cNvSpPr/>
            <p:nvPr/>
          </p:nvSpPr>
          <p:spPr>
            <a:xfrm>
              <a:off x="4704080" y="414528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连通部件分析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4361B35-37D6-4ACE-85C1-36616A4D8E7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245360" y="3429000"/>
              <a:ext cx="304800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7281675-2328-4266-B8ED-B52CC4957CCF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474720" y="3749040"/>
              <a:ext cx="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3D6CF3-E53E-4897-84F2-13C29434855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399280" y="446024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EE074BD-A0CB-4B28-B739-AE8A0A7A930B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553200" y="446024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84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贺翔</dc:creator>
  <cp:lastModifiedBy>hershawn</cp:lastModifiedBy>
  <cp:revision>4</cp:revision>
  <dcterms:created xsi:type="dcterms:W3CDTF">2018-02-25T08:41:26Z</dcterms:created>
  <dcterms:modified xsi:type="dcterms:W3CDTF">2018-02-27T12:21:35Z</dcterms:modified>
</cp:coreProperties>
</file>