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9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1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6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1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9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1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3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B4C6-B550-4597-A25C-AE57FF238F79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8D00-88F0-4DB6-85B4-010FBCA0A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5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83" y="3031487"/>
            <a:ext cx="2990476" cy="7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44" y="3038524"/>
            <a:ext cx="3365532" cy="78095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606703" y="4144197"/>
            <a:ext cx="1877156" cy="885479"/>
            <a:chOff x="1430642" y="4292600"/>
            <a:chExt cx="3255658" cy="12827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83" y="4443596"/>
              <a:ext cx="1188609" cy="101880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2392" y="4443596"/>
              <a:ext cx="1819721" cy="101880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430642" y="4292600"/>
              <a:ext cx="3255658" cy="1282700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99844" y="4144196"/>
            <a:ext cx="1877156" cy="885479"/>
            <a:chOff x="5647042" y="4292600"/>
            <a:chExt cx="3255658" cy="12827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722" y="4443596"/>
              <a:ext cx="1188609" cy="101880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331" y="4443596"/>
              <a:ext cx="1819721" cy="101880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647042" y="4292600"/>
              <a:ext cx="3255658" cy="12827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18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88" y="3038524"/>
            <a:ext cx="2990476" cy="7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44" y="3038524"/>
            <a:ext cx="3365532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8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371475"/>
            <a:ext cx="12192000" cy="6115050"/>
            <a:chOff x="0" y="371475"/>
            <a:chExt cx="12192000" cy="61150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71475"/>
              <a:ext cx="12192000" cy="6115050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1576251" y="5557123"/>
              <a:ext cx="9466218" cy="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105196" y="5172402"/>
              <a:ext cx="471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FF0000"/>
                  </a:solidFill>
                </a:rPr>
                <a:t>1</a:t>
              </a:r>
              <a:endParaRPr lang="zh-CN" altLang="en-US" sz="4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54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71475"/>
            <a:ext cx="12192000" cy="6115050"/>
            <a:chOff x="0" y="371475"/>
            <a:chExt cx="12192000" cy="61150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71475"/>
              <a:ext cx="12192000" cy="6115050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1576251" y="4744326"/>
              <a:ext cx="9466218" cy="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105196" y="4359605"/>
              <a:ext cx="471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FF0000"/>
                  </a:solidFill>
                </a:rPr>
                <a:t>1</a:t>
              </a:r>
              <a:endParaRPr lang="zh-CN" altLang="en-US" sz="4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5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08" y="3033347"/>
            <a:ext cx="4030575" cy="9935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83" y="3008070"/>
            <a:ext cx="1188609" cy="1018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05" y="3008069"/>
            <a:ext cx="2876332" cy="10188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33" y="3033347"/>
            <a:ext cx="1850172" cy="8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430642" y="4292600"/>
            <a:ext cx="3255658" cy="1282700"/>
            <a:chOff x="1430642" y="4292600"/>
            <a:chExt cx="3255658" cy="12827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83" y="4443596"/>
              <a:ext cx="1188609" cy="1018808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2392" y="4443596"/>
              <a:ext cx="1819721" cy="101880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430642" y="4292600"/>
              <a:ext cx="3255658" cy="1282700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10442" y="4292600"/>
            <a:ext cx="3255658" cy="1282700"/>
            <a:chOff x="5647042" y="4292600"/>
            <a:chExt cx="3255658" cy="12827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722" y="4443596"/>
              <a:ext cx="1188609" cy="101880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331" y="4443596"/>
              <a:ext cx="1819721" cy="101880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647042" y="4292600"/>
              <a:ext cx="3255658" cy="12827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44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679603" y="5528497"/>
            <a:ext cx="1877156" cy="885479"/>
            <a:chOff x="1679603" y="5528497"/>
            <a:chExt cx="1877156" cy="885479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838" y="5632733"/>
              <a:ext cx="685331" cy="703308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169" y="5632733"/>
              <a:ext cx="1049220" cy="703308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79603" y="5528497"/>
              <a:ext cx="1877156" cy="885479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672744" y="5528496"/>
            <a:ext cx="1877156" cy="885479"/>
            <a:chOff x="3672744" y="5528496"/>
            <a:chExt cx="1877156" cy="88547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6758" y="5632732"/>
              <a:ext cx="685331" cy="703308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90" y="5632732"/>
              <a:ext cx="1049220" cy="703308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3672744" y="5528496"/>
              <a:ext cx="1877156" cy="88547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6" y="2079893"/>
            <a:ext cx="804687" cy="6897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43" y="2079893"/>
            <a:ext cx="597768" cy="689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11" y="2079893"/>
            <a:ext cx="474586" cy="68973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39640" y="1975226"/>
            <a:ext cx="3117119" cy="885479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11" y="2075335"/>
            <a:ext cx="269683" cy="69429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94" y="2077614"/>
            <a:ext cx="442610" cy="69429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50" y="2074387"/>
            <a:ext cx="506809" cy="695238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692848" y="1982017"/>
            <a:ext cx="3117119" cy="885479"/>
            <a:chOff x="3692848" y="1982017"/>
            <a:chExt cx="3117119" cy="885479"/>
          </a:xfrm>
        </p:grpSpPr>
        <p:sp>
          <p:nvSpPr>
            <p:cNvPr id="29" name="矩形 28"/>
            <p:cNvSpPr/>
            <p:nvPr/>
          </p:nvSpPr>
          <p:spPr>
            <a:xfrm>
              <a:off x="3692848" y="1982017"/>
              <a:ext cx="3117119" cy="88547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289" y="2105670"/>
              <a:ext cx="428625" cy="63817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153" y="2036520"/>
              <a:ext cx="819150" cy="38100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531" y="2324762"/>
              <a:ext cx="762851" cy="464976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168" y="2311305"/>
              <a:ext cx="738404" cy="458320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168" y="2086544"/>
              <a:ext cx="504825" cy="28575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299" y="2088587"/>
              <a:ext cx="98982" cy="49530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963" y="2084481"/>
              <a:ext cx="495300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483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33046" y="785054"/>
            <a:ext cx="3117119" cy="885479"/>
            <a:chOff x="1077622" y="2060682"/>
            <a:chExt cx="3117119" cy="885479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738" y="2165349"/>
              <a:ext cx="804687" cy="689732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425" y="2165349"/>
              <a:ext cx="597768" cy="689732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193" y="2165349"/>
              <a:ext cx="474586" cy="689732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1077622" y="2060682"/>
              <a:ext cx="3117119" cy="885479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793" y="2160791"/>
              <a:ext cx="269683" cy="69429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476" y="2163070"/>
              <a:ext cx="442610" cy="69429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932" y="2159843"/>
              <a:ext cx="506809" cy="695238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4603345" y="785053"/>
            <a:ext cx="3117119" cy="885479"/>
            <a:chOff x="3692848" y="1982017"/>
            <a:chExt cx="3117119" cy="885479"/>
          </a:xfrm>
        </p:grpSpPr>
        <p:sp>
          <p:nvSpPr>
            <p:cNvPr id="53" name="矩形 52"/>
            <p:cNvSpPr/>
            <p:nvPr/>
          </p:nvSpPr>
          <p:spPr>
            <a:xfrm>
              <a:off x="3692848" y="1982017"/>
              <a:ext cx="3117119" cy="88547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289" y="2105670"/>
              <a:ext cx="428625" cy="638175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153" y="2036520"/>
              <a:ext cx="819150" cy="38100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531" y="2324762"/>
              <a:ext cx="762851" cy="464976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168" y="2311305"/>
              <a:ext cx="738404" cy="45832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168" y="2086544"/>
              <a:ext cx="504825" cy="2857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299" y="2088587"/>
              <a:ext cx="98982" cy="495300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963" y="2084481"/>
              <a:ext cx="495300" cy="71437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338080" y="2739517"/>
            <a:ext cx="3117119" cy="885479"/>
            <a:chOff x="1337567" y="1955745"/>
            <a:chExt cx="3117119" cy="88547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765" y="1997534"/>
              <a:ext cx="1924379" cy="8001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805" y="1997534"/>
              <a:ext cx="933450" cy="800100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1337567" y="1955745"/>
              <a:ext cx="3117119" cy="885479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03344" y="2739517"/>
            <a:ext cx="3117119" cy="885479"/>
            <a:chOff x="4605952" y="1965566"/>
            <a:chExt cx="3117119" cy="8854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134" y="2006612"/>
              <a:ext cx="1920589" cy="80371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684" y="1998435"/>
              <a:ext cx="933450" cy="800100"/>
            </a:xfrm>
            <a:prstGeom prst="rect">
              <a:avLst/>
            </a:prstGeom>
          </p:spPr>
        </p:pic>
        <p:sp>
          <p:nvSpPr>
            <p:cNvPr id="62" name="矩形 61"/>
            <p:cNvSpPr/>
            <p:nvPr/>
          </p:nvSpPr>
          <p:spPr>
            <a:xfrm>
              <a:off x="4605952" y="1965566"/>
              <a:ext cx="3117119" cy="88547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31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hexiang</dc:creator>
  <cp:lastModifiedBy>hexiang</cp:lastModifiedBy>
  <cp:revision>15</cp:revision>
  <dcterms:created xsi:type="dcterms:W3CDTF">2017-02-06T02:05:07Z</dcterms:created>
  <dcterms:modified xsi:type="dcterms:W3CDTF">2017-02-06T03:30:37Z</dcterms:modified>
</cp:coreProperties>
</file>