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D1419-061A-4FDF-8A80-E98100586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0E7190-5D73-4A55-8E9E-8B8D79F80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CD473-A424-407D-B853-043DDA02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089B-AB4C-4CCB-8AAE-BD8CE3FCF436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67B89-E4D3-47E0-A471-6CDEF8CF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8A860-0635-4B5C-8642-13462BB5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F3F-DCA3-4CAA-A2D6-CE635E1BF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1EE2-198C-4EBA-A29E-D66A60A7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9CA28A-CCA7-4A28-B6EE-3C7AD81BD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EAC7E-380E-44BE-A387-32C0DE18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089B-AB4C-4CCB-8AAE-BD8CE3FCF436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4DF48-FBDB-4868-AEF2-00159100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861E0-7C61-4B3B-8443-CFDB7774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F3F-DCA3-4CAA-A2D6-CE635E1BF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8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CA9348-C568-490E-BA14-EBAE6E364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D882D4-7A9B-4DFB-B2E2-9A0E7903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57E45-A0BD-4F8D-A8EB-2862EB52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089B-AB4C-4CCB-8AAE-BD8CE3FCF436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48291-9118-49E2-BBAC-12E9D365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F48CA-3E28-44BB-BC13-AC0C194F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F3F-DCA3-4CAA-A2D6-CE635E1BF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73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BD85F-8DDE-42B6-B9B0-0966BBA8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B0BEA-0604-45A3-B3D6-9790A49C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DE1EB-7C4D-47E5-BC6E-37C3FE49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089B-AB4C-4CCB-8AAE-BD8CE3FCF436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1DE36-395F-48A0-BB6D-531DC0E1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D86F5-031C-458F-8E85-3851428B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F3F-DCA3-4CAA-A2D6-CE635E1BF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A448C-6916-4622-AE5C-3DB18557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7F69B-28E7-4768-AE00-EBFAA12E3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D2AD3-BAA0-499A-AF0B-4A9FC80B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089B-AB4C-4CCB-8AAE-BD8CE3FCF436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5C8FE-F4CB-4955-820C-D3A8CF88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6C80B-EA8F-4D4F-829F-6395C699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F3F-DCA3-4CAA-A2D6-CE635E1BF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0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5C06C-3D70-4D25-B937-62DFB154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8D300-59B8-4837-9F1D-4D44AEAE8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701BBD-985B-4496-B3AB-D3BC8C3D6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D5531-6276-409E-846D-A9E4A4EC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089B-AB4C-4CCB-8AAE-BD8CE3FCF436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C8761-2DC4-4FD3-936F-0AE743E4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6592E7-8428-419A-A4E8-74D6DAF2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F3F-DCA3-4CAA-A2D6-CE635E1BF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2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5C5DE-0C3D-472E-8918-B3080726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02B35-18A8-4E8C-942A-24ADC93F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716E4-CC46-40EF-B0FF-DEF0780CD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DDC7BB-33B4-4FE0-B77C-49A6320E8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E8D347-C23F-4456-A8CA-A84D40C80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26BFEA-F478-4353-9699-45233D96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089B-AB4C-4CCB-8AAE-BD8CE3FCF436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BB4C53-B9A4-43C5-BCD8-7970FB21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624AF-60C1-48FD-83B7-D9E98E18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F3F-DCA3-4CAA-A2D6-CE635E1BF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52477-E8B5-4030-B391-85BCE40A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D814B7-DC1A-497E-B054-3C0CF708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089B-AB4C-4CCB-8AAE-BD8CE3FCF436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329E7B-5CD3-4537-92F1-9166F3B3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D48A2C-F292-4F0F-8D66-45DA6418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F3F-DCA3-4CAA-A2D6-CE635E1BF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9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9A0A44-02B5-4621-BDE5-9631835B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089B-AB4C-4CCB-8AAE-BD8CE3FCF436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A5007B-7E70-4469-901F-0EA1A3BC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2B2CA8-D2B3-4E7F-AC7B-C63FB234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F3F-DCA3-4CAA-A2D6-CE635E1BF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2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6187A-C1DC-433A-A313-65FC0CE3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805F-64B2-4871-850C-877DA60C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D4FBC8-E87E-4214-93A3-01E9BD531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5BCBD-DF9A-4091-BD94-97ED1353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089B-AB4C-4CCB-8AAE-BD8CE3FCF436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23CAF-40EB-4452-B851-A8BF9995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7818A-AE24-4A49-98B9-31F45904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F3F-DCA3-4CAA-A2D6-CE635E1BF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B5BBD-9790-474E-9290-B2D6110F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9E59A9-3F47-4822-B6F0-1A058EBFC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7D4496-DB4E-4453-A4E3-FB3C17EE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0141D-0987-49F5-933F-071CF4E8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089B-AB4C-4CCB-8AAE-BD8CE3FCF436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ABC92-1ED9-4E3C-B8AF-9C236191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AAEE9-1827-4FD6-A334-89A287E7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DF3F-DCA3-4CAA-A2D6-CE635E1BF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1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A587B5-0D2E-4686-9940-860DA5B0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4BE2B-DBCA-4374-9E83-50889183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306E5-F16B-4008-B02F-20283DB27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089B-AB4C-4CCB-8AAE-BD8CE3FCF436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78288-B5A2-4353-BBD3-4EF74547B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3B022-663E-4748-9245-DF7903C2C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DF3F-DCA3-4CAA-A2D6-CE635E1BF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6CA2EA1-5B69-4A2B-9C25-7DFEBCE37ABD}"/>
              </a:ext>
            </a:extLst>
          </p:cNvPr>
          <p:cNvGrpSpPr/>
          <p:nvPr/>
        </p:nvGrpSpPr>
        <p:grpSpPr>
          <a:xfrm>
            <a:off x="2748276" y="1091747"/>
            <a:ext cx="6057143" cy="1733333"/>
            <a:chOff x="2162349" y="3204632"/>
            <a:chExt cx="6057143" cy="173333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E25D4EC-97A6-46CA-883B-E0E211DCC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2349" y="3204632"/>
              <a:ext cx="2942857" cy="173333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28E5DA1-AD41-44F1-8656-0A600531B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206" y="3585584"/>
              <a:ext cx="3114286" cy="1352381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25081D1-7D66-4E6D-991C-1C65AACCC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276" y="4032921"/>
            <a:ext cx="6523809" cy="19238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217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hershawn</dc:creator>
  <cp:lastModifiedBy>hershawn</cp:lastModifiedBy>
  <cp:revision>3</cp:revision>
  <dcterms:created xsi:type="dcterms:W3CDTF">2018-03-16T02:01:14Z</dcterms:created>
  <dcterms:modified xsi:type="dcterms:W3CDTF">2018-03-16T02:21:35Z</dcterms:modified>
</cp:coreProperties>
</file>