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89CB-B599-4BCC-94C8-513BA92FD3D9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3CB0-5E98-4F6B-BC02-8800D95625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89CB-B599-4BCC-94C8-513BA92FD3D9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3CB0-5E98-4F6B-BC02-8800D95625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89CB-B599-4BCC-94C8-513BA92FD3D9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3CB0-5E98-4F6B-BC02-8800D95625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89CB-B599-4BCC-94C8-513BA92FD3D9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3CB0-5E98-4F6B-BC02-8800D95625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89CB-B599-4BCC-94C8-513BA92FD3D9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3CB0-5E98-4F6B-BC02-8800D95625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89CB-B599-4BCC-94C8-513BA92FD3D9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3CB0-5E98-4F6B-BC02-8800D95625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89CB-B599-4BCC-94C8-513BA92FD3D9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3CB0-5E98-4F6B-BC02-8800D95625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89CB-B599-4BCC-94C8-513BA92FD3D9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3CB0-5E98-4F6B-BC02-8800D95625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89CB-B599-4BCC-94C8-513BA92FD3D9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3CB0-5E98-4F6B-BC02-8800D95625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89CB-B599-4BCC-94C8-513BA92FD3D9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3CB0-5E98-4F6B-BC02-8800D95625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89CB-B599-4BCC-94C8-513BA92FD3D9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3CB0-5E98-4F6B-BC02-8800D95625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89CB-B599-4BCC-94C8-513BA92FD3D9}" type="datetimeFigureOut">
              <a:rPr lang="zh-CN" altLang="en-US" smtClean="0"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F3CB0-5E98-4F6B-BC02-8800D95625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12_17\12_17_p100_debu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6" y="1143008"/>
            <a:ext cx="9144026" cy="571501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5720" y="285728"/>
            <a:ext cx="86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张图：本来</a:t>
            </a:r>
            <a:r>
              <a:rPr lang="en-US" altLang="zh-CN" dirty="0" smtClean="0"/>
              <a:t>beam search</a:t>
            </a:r>
            <a:r>
              <a:rPr lang="zh-CN" altLang="en-US" dirty="0" smtClean="0"/>
              <a:t>后的配置应当是</a:t>
            </a:r>
            <a:r>
              <a:rPr lang="en-US" altLang="zh-CN" dirty="0" smtClean="0"/>
              <a:t>【1,5】</a:t>
            </a:r>
            <a:r>
              <a:rPr lang="zh-CN" altLang="en-US" dirty="0" smtClean="0"/>
              <a:t>；但因为分割逻辑哪里出问题了，导致配置为</a:t>
            </a:r>
            <a:r>
              <a:rPr lang="en-US" altLang="zh-CN" dirty="0" smtClean="0"/>
              <a:t>【2,3】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12_17\12_17_beam search的问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2451" y="0"/>
            <a:ext cx="5741581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428604"/>
            <a:ext cx="33575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106</a:t>
            </a:r>
            <a:r>
              <a:rPr lang="zh-CN" altLang="en-US" dirty="0" smtClean="0"/>
              <a:t>张图片，错误原因和第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张图片是一样的：本来</a:t>
            </a:r>
            <a:r>
              <a:rPr lang="en-US" altLang="zh-CN" dirty="0" smtClean="0"/>
              <a:t>beam search</a:t>
            </a:r>
            <a:r>
              <a:rPr lang="zh-CN" altLang="en-US" dirty="0" smtClean="0"/>
              <a:t>后的分割配置应当是</a:t>
            </a:r>
            <a:r>
              <a:rPr lang="en-US" altLang="zh-CN" dirty="0" smtClean="0"/>
              <a:t>【1,5】</a:t>
            </a:r>
            <a:r>
              <a:rPr lang="zh-CN" altLang="en-US" dirty="0" smtClean="0"/>
              <a:t>，但是逻辑中的错误导致配置为</a:t>
            </a:r>
            <a:r>
              <a:rPr lang="en-US" altLang="zh-CN" dirty="0" smtClean="0"/>
              <a:t>【2,3】</a:t>
            </a:r>
            <a:r>
              <a:rPr lang="zh-CN" altLang="en-US" dirty="0" smtClean="0"/>
              <a:t>，故将</a:t>
            </a:r>
            <a:r>
              <a:rPr lang="en-US" altLang="zh-CN" dirty="0" smtClean="0"/>
              <a:t>tickets</a:t>
            </a:r>
            <a:r>
              <a:rPr lang="zh-CN" altLang="en-US" dirty="0" smtClean="0"/>
              <a:t>，识别成</a:t>
            </a:r>
            <a:r>
              <a:rPr lang="en-US" altLang="zh-CN" dirty="0" smtClean="0"/>
              <a:t>ticketed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这造成了</a:t>
            </a:r>
            <a:r>
              <a:rPr lang="en-US" altLang="zh-CN" dirty="0" smtClean="0"/>
              <a:t>evaluation</a:t>
            </a:r>
            <a:r>
              <a:rPr lang="zh-CN" altLang="en-US" dirty="0" smtClean="0"/>
              <a:t>的低下；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解决办法有两个：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粗定位那里改进；</a:t>
            </a:r>
            <a:endParaRPr lang="en-US" altLang="zh-CN" dirty="0" smtClean="0"/>
          </a:p>
          <a:p>
            <a:r>
              <a:rPr lang="en-US" altLang="zh-CN" dirty="0" smtClean="0"/>
              <a:t>2.Debug</a:t>
            </a:r>
            <a:r>
              <a:rPr lang="zh-CN" altLang="en-US" dirty="0" smtClean="0"/>
              <a:t>分割逻辑；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比较好；而且下页中的测评成绩也说明了之前粗定位的成绩要好的多；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28794" y="1928802"/>
            <a:ext cx="16430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precision =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0.5453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recall =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0.3087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fscore</a:t>
            </a:r>
            <a:r>
              <a:rPr lang="en-US" altLang="zh-CN" dirty="0" smtClean="0"/>
              <a:t> =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0.3942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29322" y="2000240"/>
            <a:ext cx="16430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precision =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0.549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recall =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0.379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fscore</a:t>
            </a:r>
            <a:r>
              <a:rPr lang="en-US" altLang="zh-CN" dirty="0" smtClean="0"/>
              <a:t> =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0.449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071546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Dict&amp;wra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debug</a:t>
            </a:r>
            <a:r>
              <a:rPr lang="zh-CN" altLang="en-US" dirty="0" smtClean="0"/>
              <a:t>之后，但是粗</a:t>
            </a:r>
            <a:r>
              <a:rPr lang="en-US" altLang="zh-CN" dirty="0" err="1" smtClean="0"/>
              <a:t>bbox</a:t>
            </a:r>
            <a:r>
              <a:rPr lang="zh-CN" altLang="en-US" dirty="0" smtClean="0"/>
              <a:t>基本以</a:t>
            </a:r>
            <a:r>
              <a:rPr lang="en-US" altLang="zh-CN" dirty="0" err="1" smtClean="0"/>
              <a:t>neumann</a:t>
            </a:r>
            <a:r>
              <a:rPr lang="zh-CN" altLang="en-US" dirty="0" smtClean="0"/>
              <a:t>为准； 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之前，</a:t>
            </a:r>
            <a:r>
              <a:rPr lang="en-US" altLang="zh-CN" dirty="0" err="1" smtClean="0"/>
              <a:t>bbox</a:t>
            </a:r>
            <a:r>
              <a:rPr lang="zh-CN" altLang="en-US" dirty="0" smtClean="0"/>
              <a:t>以</a:t>
            </a:r>
            <a:r>
              <a:rPr lang="en-US" altLang="zh-CN" dirty="0" smtClean="0"/>
              <a:t>contour</a:t>
            </a:r>
            <a:r>
              <a:rPr lang="zh-CN" altLang="en-US" dirty="0" smtClean="0"/>
              <a:t>为准；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5357826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解决办法有两个：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改正粗定位</a:t>
            </a:r>
            <a:r>
              <a:rPr lang="en-US" altLang="zh-CN" dirty="0" err="1" smtClean="0"/>
              <a:t>bboxes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2.debug</a:t>
            </a:r>
            <a:r>
              <a:rPr lang="zh-CN" altLang="en-US" dirty="0" smtClean="0"/>
              <a:t>，改进</a:t>
            </a:r>
            <a:r>
              <a:rPr lang="en-US" altLang="zh-CN" dirty="0" smtClean="0"/>
              <a:t>beam search</a:t>
            </a:r>
            <a:r>
              <a:rPr lang="zh-CN" altLang="en-US" dirty="0" smtClean="0"/>
              <a:t>和分割；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是根本解决办法！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197</Words>
  <Application>Microsoft Office PowerPoint</Application>
  <PresentationFormat>全屏显示(4:3)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2</cp:revision>
  <dcterms:created xsi:type="dcterms:W3CDTF">2015-12-17T08:34:56Z</dcterms:created>
  <dcterms:modified xsi:type="dcterms:W3CDTF">2015-12-17T08:49:13Z</dcterms:modified>
</cp:coreProperties>
</file>