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diagrams/data7.xml" ContentType="application/vnd.openxmlformats-officedocument.drawingml.diagramData+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comments/comment1.xml" ContentType="application/vnd.openxmlformats-officedocument.presentationml.comments+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20.xml" ContentType="application/vnd.openxmlformats-officedocument.presentationml.notesSlide+xml"/>
  <Default Extension="gif" ContentType="image/gif"/>
  <Override PartName="/ppt/diagrams/colors7.xml" ContentType="application/vnd.openxmlformats-officedocument.drawingml.diagramColors+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Layouts/slideLayout19.xml" ContentType="application/vnd.openxmlformats-officedocument.presentationml.slideLayout+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diagrams/layout7.xml" ContentType="application/vnd.openxmlformats-officedocument.drawingml.diagramLayout+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comments/comment3.xml" ContentType="application/vnd.openxmlformats-officedocument.presentationml.comment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 id="2147484212" r:id="rId2"/>
  </p:sldMasterIdLst>
  <p:notesMasterIdLst>
    <p:notesMasterId r:id="rId54"/>
  </p:notesMasterIdLst>
  <p:sldIdLst>
    <p:sldId id="299" r:id="rId3"/>
    <p:sldId id="337" r:id="rId4"/>
    <p:sldId id="303" r:id="rId5"/>
    <p:sldId id="258" r:id="rId6"/>
    <p:sldId id="259" r:id="rId7"/>
    <p:sldId id="304" r:id="rId8"/>
    <p:sldId id="306" r:id="rId9"/>
    <p:sldId id="344" r:id="rId10"/>
    <p:sldId id="308" r:id="rId11"/>
    <p:sldId id="338" r:id="rId12"/>
    <p:sldId id="339" r:id="rId13"/>
    <p:sldId id="340" r:id="rId14"/>
    <p:sldId id="341" r:id="rId15"/>
    <p:sldId id="342" r:id="rId16"/>
    <p:sldId id="343" r:id="rId17"/>
    <p:sldId id="323" r:id="rId18"/>
    <p:sldId id="324" r:id="rId19"/>
    <p:sldId id="260" r:id="rId20"/>
    <p:sldId id="261" r:id="rId21"/>
    <p:sldId id="262" r:id="rId22"/>
    <p:sldId id="263" r:id="rId23"/>
    <p:sldId id="264" r:id="rId24"/>
    <p:sldId id="265" r:id="rId25"/>
    <p:sldId id="329" r:id="rId26"/>
    <p:sldId id="333" r:id="rId27"/>
    <p:sldId id="330" r:id="rId28"/>
    <p:sldId id="334" r:id="rId29"/>
    <p:sldId id="335" r:id="rId30"/>
    <p:sldId id="331" r:id="rId31"/>
    <p:sldId id="336" r:id="rId32"/>
    <p:sldId id="294" r:id="rId33"/>
    <p:sldId id="309" r:id="rId34"/>
    <p:sldId id="314" r:id="rId35"/>
    <p:sldId id="315" r:id="rId36"/>
    <p:sldId id="326" r:id="rId37"/>
    <p:sldId id="316" r:id="rId38"/>
    <p:sldId id="319" r:id="rId39"/>
    <p:sldId id="322" r:id="rId40"/>
    <p:sldId id="320" r:id="rId41"/>
    <p:sldId id="327" r:id="rId42"/>
    <p:sldId id="321" r:id="rId43"/>
    <p:sldId id="332" r:id="rId44"/>
    <p:sldId id="302" r:id="rId45"/>
    <p:sldId id="311" r:id="rId46"/>
    <p:sldId id="313" r:id="rId47"/>
    <p:sldId id="300" r:id="rId48"/>
    <p:sldId id="328" r:id="rId49"/>
    <p:sldId id="301" r:id="rId50"/>
    <p:sldId id="307" r:id="rId51"/>
    <p:sldId id="295" r:id="rId52"/>
    <p:sldId id="296" r:id="rId5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sem Chelli" initials="A.CH" lastIdx="4" clrIdx="0"/>
  <p:cmAuthor id="1" name="Assem"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819" autoAdjust="0"/>
    <p:restoredTop sz="68246" autoAdjust="0"/>
  </p:normalViewPr>
  <p:slideViewPr>
    <p:cSldViewPr>
      <p:cViewPr>
        <p:scale>
          <a:sx n="75" d="100"/>
          <a:sy n="75" d="100"/>
        </p:scale>
        <p:origin x="-1236" y="45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6-04T08:33:10.837" idx="2">
    <p:pos x="1901" y="6889"/>
    <p:text>arabe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0-06-04T08:33:10.837" idx="4">
    <p:pos x="1901" y="6889"/>
    <p:text>arabe</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1-10-14T09:49:47.796" idx="1">
    <p:pos x="-9" y="-18"/>
    <p:text>Resumer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6FF8CF-7F3B-4003-B0A8-2079FFE1FBAA}" type="doc">
      <dgm:prSet loTypeId="urn:microsoft.com/office/officeart/2005/8/layout/process1" loCatId="process" qsTypeId="urn:microsoft.com/office/officeart/2005/8/quickstyle/3d4" qsCatId="3D" csTypeId="urn:microsoft.com/office/officeart/2005/8/colors/accent1_2" csCatId="accent1" phldr="1"/>
      <dgm:spPr/>
    </dgm:pt>
    <dgm:pt modelId="{EB5E98A8-019B-40F6-B5D1-54870BB7D904}">
      <dgm:prSet phldrT="[Texte]"/>
      <dgm:spPr/>
      <dgm:t>
        <a:bodyPr/>
        <a:lstStyle/>
        <a:p>
          <a:r>
            <a:rPr lang="fr-FR" dirty="0" smtClean="0"/>
            <a:t>Introduction</a:t>
          </a:r>
          <a:endParaRPr lang="en-US" dirty="0"/>
        </a:p>
      </dgm:t>
    </dgm:pt>
    <dgm:pt modelId="{9118376E-4C78-408E-8E83-5C47A8E215C2}" type="parTrans" cxnId="{001E003A-996C-4A4E-BD7F-352526D60817}">
      <dgm:prSet/>
      <dgm:spPr/>
      <dgm:t>
        <a:bodyPr/>
        <a:lstStyle/>
        <a:p>
          <a:endParaRPr lang="en-US"/>
        </a:p>
      </dgm:t>
    </dgm:pt>
    <dgm:pt modelId="{DA01084C-2EFB-4F51-98E0-C048C220FC9E}" type="sibTrans" cxnId="{001E003A-996C-4A4E-BD7F-352526D60817}">
      <dgm:prSet/>
      <dgm:spPr/>
      <dgm:t>
        <a:bodyPr/>
        <a:lstStyle/>
        <a:p>
          <a:endParaRPr lang="en-US"/>
        </a:p>
      </dgm:t>
    </dgm:pt>
    <dgm:pt modelId="{4FA7861B-7404-4307-A2F0-0EA4B88B9FB7}">
      <dgm:prSet phldrT="[Texte]"/>
      <dgm:spPr/>
      <dgm:t>
        <a:bodyPr/>
        <a:lstStyle/>
        <a:p>
          <a:r>
            <a:rPr lang="fr-FR" dirty="0" smtClean="0"/>
            <a:t>Problématique</a:t>
          </a:r>
          <a:endParaRPr lang="en-US" dirty="0"/>
        </a:p>
      </dgm:t>
    </dgm:pt>
    <dgm:pt modelId="{B3F78265-D6CC-4DBF-8EC2-D58897609891}" type="parTrans" cxnId="{FA13E3C7-5AAB-46F8-90A0-0BE6750A764C}">
      <dgm:prSet/>
      <dgm:spPr/>
      <dgm:t>
        <a:bodyPr/>
        <a:lstStyle/>
        <a:p>
          <a:endParaRPr lang="en-US"/>
        </a:p>
      </dgm:t>
    </dgm:pt>
    <dgm:pt modelId="{61552E07-DFA8-43C5-8E03-8DF14572752F}" type="sibTrans" cxnId="{FA13E3C7-5AAB-46F8-90A0-0BE6750A764C}">
      <dgm:prSet/>
      <dgm:spPr/>
      <dgm:t>
        <a:bodyPr/>
        <a:lstStyle/>
        <a:p>
          <a:endParaRPr lang="en-US"/>
        </a:p>
      </dgm:t>
    </dgm:pt>
    <dgm:pt modelId="{DE931E14-BA05-4B54-9A2C-11EA76854905}">
      <dgm:prSet phldrT="[Texte]"/>
      <dgm:spPr/>
      <dgm:t>
        <a:bodyPr/>
        <a:lstStyle/>
        <a:p>
          <a:r>
            <a:rPr lang="fr-FR" dirty="0" smtClean="0"/>
            <a:t>Conclusion</a:t>
          </a:r>
          <a:endParaRPr lang="en-US" dirty="0"/>
        </a:p>
      </dgm:t>
    </dgm:pt>
    <dgm:pt modelId="{E8F51877-922D-44A4-91D9-534D66C35A99}" type="parTrans" cxnId="{A7270819-B365-4875-8532-18E4B25BBF95}">
      <dgm:prSet/>
      <dgm:spPr/>
      <dgm:t>
        <a:bodyPr/>
        <a:lstStyle/>
        <a:p>
          <a:endParaRPr lang="en-US"/>
        </a:p>
      </dgm:t>
    </dgm:pt>
    <dgm:pt modelId="{289A7ED6-7BCA-4AA3-A15B-C3C941D15AC9}" type="sibTrans" cxnId="{A7270819-B365-4875-8532-18E4B25BBF95}">
      <dgm:prSet/>
      <dgm:spPr/>
      <dgm:t>
        <a:bodyPr/>
        <a:lstStyle/>
        <a:p>
          <a:endParaRPr lang="en-US"/>
        </a:p>
      </dgm:t>
    </dgm:pt>
    <dgm:pt modelId="{492C1E1D-BFA7-4EB1-AA42-6E6AA2F0FF2D}">
      <dgm:prSet phldrT="[Texte]"/>
      <dgm:spPr/>
      <dgm:t>
        <a:bodyPr/>
        <a:lstStyle/>
        <a:p>
          <a:r>
            <a:rPr lang="fr-FR" dirty="0" smtClean="0"/>
            <a:t>Le Coran</a:t>
          </a:r>
          <a:endParaRPr lang="en-US" dirty="0"/>
        </a:p>
      </dgm:t>
    </dgm:pt>
    <dgm:pt modelId="{3CC10AB6-E388-4453-86B8-6012572A2E0A}" type="parTrans" cxnId="{345EFA68-9B7A-4DC8-84A3-2723FC439B22}">
      <dgm:prSet/>
      <dgm:spPr/>
      <dgm:t>
        <a:bodyPr/>
        <a:lstStyle/>
        <a:p>
          <a:endParaRPr lang="en-US"/>
        </a:p>
      </dgm:t>
    </dgm:pt>
    <dgm:pt modelId="{F9D0F01F-D3A5-4722-88D2-0DC5E6554626}" type="sibTrans" cxnId="{345EFA68-9B7A-4DC8-84A3-2723FC439B22}">
      <dgm:prSet/>
      <dgm:spPr/>
      <dgm:t>
        <a:bodyPr/>
        <a:lstStyle/>
        <a:p>
          <a:endParaRPr lang="en-US"/>
        </a:p>
      </dgm:t>
    </dgm:pt>
    <dgm:pt modelId="{798D5A60-B31A-4A38-91E4-3FFA4013D08B}">
      <dgm:prSet phldrT="[Texte]"/>
      <dgm:spPr/>
      <dgm:t>
        <a:bodyPr/>
        <a:lstStyle/>
        <a:p>
          <a:r>
            <a:rPr lang="fr-FR" dirty="0" smtClean="0"/>
            <a:t>L’Arabe</a:t>
          </a:r>
          <a:endParaRPr lang="en-US" dirty="0"/>
        </a:p>
      </dgm:t>
    </dgm:pt>
    <dgm:pt modelId="{2398A872-C435-47BE-95CA-C20588425F0B}" type="parTrans" cxnId="{821D6F29-183F-428A-8881-0028E88C94F6}">
      <dgm:prSet/>
      <dgm:spPr/>
      <dgm:t>
        <a:bodyPr/>
        <a:lstStyle/>
        <a:p>
          <a:endParaRPr lang="en-US"/>
        </a:p>
      </dgm:t>
    </dgm:pt>
    <dgm:pt modelId="{49440C07-9CD6-4B95-B0C9-23300E66DC59}" type="sibTrans" cxnId="{821D6F29-183F-428A-8881-0028E88C94F6}">
      <dgm:prSet/>
      <dgm:spPr/>
      <dgm:t>
        <a:bodyPr/>
        <a:lstStyle/>
        <a:p>
          <a:endParaRPr lang="en-US"/>
        </a:p>
      </dgm:t>
    </dgm:pt>
    <dgm:pt modelId="{3C546879-0177-42DC-A2EA-3091010CE360}">
      <dgm:prSet phldrT="[Texte]"/>
      <dgm:spPr/>
      <dgm:t>
        <a:bodyPr/>
        <a:lstStyle/>
        <a:p>
          <a:r>
            <a:rPr lang="fr-FR" dirty="0" smtClean="0"/>
            <a:t>Les moteurs</a:t>
          </a:r>
          <a:endParaRPr lang="en-US" dirty="0"/>
        </a:p>
      </dgm:t>
    </dgm:pt>
    <dgm:pt modelId="{B12A50DE-5B87-475A-8E95-1ADF3258DC2E}" type="parTrans" cxnId="{F14C9109-1EC5-49B4-8ED6-EAE222614301}">
      <dgm:prSet/>
      <dgm:spPr/>
      <dgm:t>
        <a:bodyPr/>
        <a:lstStyle/>
        <a:p>
          <a:endParaRPr lang="en-US"/>
        </a:p>
      </dgm:t>
    </dgm:pt>
    <dgm:pt modelId="{FF905E7A-2044-4D01-B885-B71CAE583D78}" type="sibTrans" cxnId="{F14C9109-1EC5-49B4-8ED6-EAE222614301}">
      <dgm:prSet/>
      <dgm:spPr/>
      <dgm:t>
        <a:bodyPr/>
        <a:lstStyle/>
        <a:p>
          <a:endParaRPr lang="en-US"/>
        </a:p>
      </dgm:t>
    </dgm:pt>
    <dgm:pt modelId="{0AAEE13B-44A2-43E8-B28F-314A0C2F1267}">
      <dgm:prSet phldrT="[Texte]"/>
      <dgm:spPr/>
      <dgm:t>
        <a:bodyPr/>
        <a:lstStyle/>
        <a:p>
          <a:r>
            <a:rPr lang="fr-FR" dirty="0" smtClean="0"/>
            <a:t>Objectives</a:t>
          </a:r>
          <a:endParaRPr lang="en-US" dirty="0"/>
        </a:p>
      </dgm:t>
    </dgm:pt>
    <dgm:pt modelId="{32450446-9FAB-435E-AF25-D15A0E10353F}" type="parTrans" cxnId="{87C868C9-6308-4D93-BC56-5142AF48B6E6}">
      <dgm:prSet/>
      <dgm:spPr/>
      <dgm:t>
        <a:bodyPr/>
        <a:lstStyle/>
        <a:p>
          <a:endParaRPr lang="en-US"/>
        </a:p>
      </dgm:t>
    </dgm:pt>
    <dgm:pt modelId="{4AA2AC37-68CB-4285-9638-D8998820373A}" type="sibTrans" cxnId="{87C868C9-6308-4D93-BC56-5142AF48B6E6}">
      <dgm:prSet/>
      <dgm:spPr/>
      <dgm:t>
        <a:bodyPr/>
        <a:lstStyle/>
        <a:p>
          <a:endParaRPr lang="en-US"/>
        </a:p>
      </dgm:t>
    </dgm:pt>
    <dgm:pt modelId="{4E5EDD3D-7507-4DA4-B884-2B34DB4F33D5}">
      <dgm:prSet phldrT="[Texte]"/>
      <dgm:spPr/>
      <dgm:t>
        <a:bodyPr/>
        <a:lstStyle/>
        <a:p>
          <a:r>
            <a:rPr lang="fr-FR" dirty="0" smtClean="0"/>
            <a:t>Fonctionnalités</a:t>
          </a:r>
          <a:endParaRPr lang="en-US" dirty="0"/>
        </a:p>
      </dgm:t>
    </dgm:pt>
    <dgm:pt modelId="{BD488394-B2B0-4FD6-8A9F-E1AA5F30B7EE}" type="parTrans" cxnId="{2D258BD1-FB1F-4167-B596-775F597B248B}">
      <dgm:prSet/>
      <dgm:spPr/>
      <dgm:t>
        <a:bodyPr/>
        <a:lstStyle/>
        <a:p>
          <a:endParaRPr lang="en-US"/>
        </a:p>
      </dgm:t>
    </dgm:pt>
    <dgm:pt modelId="{409D95EE-7BF2-4F83-8D88-B43017196AD2}" type="sibTrans" cxnId="{2D258BD1-FB1F-4167-B596-775F597B248B}">
      <dgm:prSet/>
      <dgm:spPr/>
      <dgm:t>
        <a:bodyPr/>
        <a:lstStyle/>
        <a:p>
          <a:endParaRPr lang="en-US"/>
        </a:p>
      </dgm:t>
    </dgm:pt>
    <dgm:pt modelId="{1750BEE8-3E5E-457E-BF7E-5DA59D79D8E5}">
      <dgm:prSet phldrT="[Texte]"/>
      <dgm:spPr/>
      <dgm:t>
        <a:bodyPr/>
        <a:lstStyle/>
        <a:p>
          <a:r>
            <a:rPr lang="fr-FR" dirty="0" smtClean="0"/>
            <a:t>Plan</a:t>
          </a:r>
          <a:endParaRPr lang="en-US" dirty="0"/>
        </a:p>
      </dgm:t>
    </dgm:pt>
    <dgm:pt modelId="{DCCA83F9-CB57-4F4B-B8B9-79BCFFC40E6E}" type="parTrans" cxnId="{FD6F2709-F4A4-4B97-8BAF-C555695994FC}">
      <dgm:prSet/>
      <dgm:spPr/>
      <dgm:t>
        <a:bodyPr/>
        <a:lstStyle/>
        <a:p>
          <a:endParaRPr lang="en-US"/>
        </a:p>
      </dgm:t>
    </dgm:pt>
    <dgm:pt modelId="{813E799A-7398-4BAD-B04C-43EBEA4A0F93}" type="sibTrans" cxnId="{FD6F2709-F4A4-4B97-8BAF-C555695994FC}">
      <dgm:prSet/>
      <dgm:spPr/>
      <dgm:t>
        <a:bodyPr/>
        <a:lstStyle/>
        <a:p>
          <a:endParaRPr lang="en-US"/>
        </a:p>
      </dgm:t>
    </dgm:pt>
    <dgm:pt modelId="{937BB8AB-0093-4D37-A715-1DF884C79BEA}" type="pres">
      <dgm:prSet presAssocID="{A96FF8CF-7F3B-4003-B0A8-2079FFE1FBAA}" presName="Name0" presStyleCnt="0">
        <dgm:presLayoutVars>
          <dgm:dir/>
          <dgm:resizeHandles val="exact"/>
        </dgm:presLayoutVars>
      </dgm:prSet>
      <dgm:spPr/>
    </dgm:pt>
    <dgm:pt modelId="{69C04609-0C3D-406F-BAAF-232A714A3BB3}" type="pres">
      <dgm:prSet presAssocID="{EB5E98A8-019B-40F6-B5D1-54870BB7D904}" presName="node" presStyleLbl="node1" presStyleIdx="0" presStyleCnt="9">
        <dgm:presLayoutVars>
          <dgm:bulletEnabled val="1"/>
        </dgm:presLayoutVars>
      </dgm:prSet>
      <dgm:spPr/>
      <dgm:t>
        <a:bodyPr/>
        <a:lstStyle/>
        <a:p>
          <a:endParaRPr lang="en-US"/>
        </a:p>
      </dgm:t>
    </dgm:pt>
    <dgm:pt modelId="{41F20318-292B-434E-A1F0-CE65B3DAC9D7}" type="pres">
      <dgm:prSet presAssocID="{DA01084C-2EFB-4F51-98E0-C048C220FC9E}" presName="sibTrans" presStyleLbl="sibTrans2D1" presStyleIdx="0" presStyleCnt="8"/>
      <dgm:spPr/>
      <dgm:t>
        <a:bodyPr/>
        <a:lstStyle/>
        <a:p>
          <a:endParaRPr lang="en-US"/>
        </a:p>
      </dgm:t>
    </dgm:pt>
    <dgm:pt modelId="{F55D0E9F-9378-40EA-AB6B-51C297731E2E}" type="pres">
      <dgm:prSet presAssocID="{DA01084C-2EFB-4F51-98E0-C048C220FC9E}" presName="connectorText" presStyleLbl="sibTrans2D1" presStyleIdx="0" presStyleCnt="8"/>
      <dgm:spPr/>
      <dgm:t>
        <a:bodyPr/>
        <a:lstStyle/>
        <a:p>
          <a:endParaRPr lang="en-US"/>
        </a:p>
      </dgm:t>
    </dgm:pt>
    <dgm:pt modelId="{9DCE8444-0252-47DD-9D87-CEC123DFF1E8}" type="pres">
      <dgm:prSet presAssocID="{4FA7861B-7404-4307-A2F0-0EA4B88B9FB7}" presName="node" presStyleLbl="node1" presStyleIdx="1" presStyleCnt="9">
        <dgm:presLayoutVars>
          <dgm:bulletEnabled val="1"/>
        </dgm:presLayoutVars>
      </dgm:prSet>
      <dgm:spPr/>
      <dgm:t>
        <a:bodyPr/>
        <a:lstStyle/>
        <a:p>
          <a:endParaRPr lang="en-US"/>
        </a:p>
      </dgm:t>
    </dgm:pt>
    <dgm:pt modelId="{C11C6250-7808-42EA-AC60-8B49056B4988}" type="pres">
      <dgm:prSet presAssocID="{61552E07-DFA8-43C5-8E03-8DF14572752F}" presName="sibTrans" presStyleLbl="sibTrans2D1" presStyleIdx="1" presStyleCnt="8"/>
      <dgm:spPr/>
      <dgm:t>
        <a:bodyPr/>
        <a:lstStyle/>
        <a:p>
          <a:endParaRPr lang="en-US"/>
        </a:p>
      </dgm:t>
    </dgm:pt>
    <dgm:pt modelId="{E29435F7-1460-4629-8533-B1C4036CBC0B}" type="pres">
      <dgm:prSet presAssocID="{61552E07-DFA8-43C5-8E03-8DF14572752F}" presName="connectorText" presStyleLbl="sibTrans2D1" presStyleIdx="1" presStyleCnt="8"/>
      <dgm:spPr/>
      <dgm:t>
        <a:bodyPr/>
        <a:lstStyle/>
        <a:p>
          <a:endParaRPr lang="en-US"/>
        </a:p>
      </dgm:t>
    </dgm:pt>
    <dgm:pt modelId="{6DD80D28-E74E-4B43-879A-8E3A960BC6B4}" type="pres">
      <dgm:prSet presAssocID="{492C1E1D-BFA7-4EB1-AA42-6E6AA2F0FF2D}" presName="node" presStyleLbl="node1" presStyleIdx="2" presStyleCnt="9">
        <dgm:presLayoutVars>
          <dgm:bulletEnabled val="1"/>
        </dgm:presLayoutVars>
      </dgm:prSet>
      <dgm:spPr/>
      <dgm:t>
        <a:bodyPr/>
        <a:lstStyle/>
        <a:p>
          <a:endParaRPr lang="en-US"/>
        </a:p>
      </dgm:t>
    </dgm:pt>
    <dgm:pt modelId="{1AE9ABF0-984B-49CD-ACB1-D0003FE0ED5E}" type="pres">
      <dgm:prSet presAssocID="{F9D0F01F-D3A5-4722-88D2-0DC5E6554626}" presName="sibTrans" presStyleLbl="sibTrans2D1" presStyleIdx="2" presStyleCnt="8"/>
      <dgm:spPr/>
      <dgm:t>
        <a:bodyPr/>
        <a:lstStyle/>
        <a:p>
          <a:endParaRPr lang="en-US"/>
        </a:p>
      </dgm:t>
    </dgm:pt>
    <dgm:pt modelId="{3D5CFA58-8D8E-441C-AD16-D03D5CA6C15C}" type="pres">
      <dgm:prSet presAssocID="{F9D0F01F-D3A5-4722-88D2-0DC5E6554626}" presName="connectorText" presStyleLbl="sibTrans2D1" presStyleIdx="2" presStyleCnt="8"/>
      <dgm:spPr/>
      <dgm:t>
        <a:bodyPr/>
        <a:lstStyle/>
        <a:p>
          <a:endParaRPr lang="en-US"/>
        </a:p>
      </dgm:t>
    </dgm:pt>
    <dgm:pt modelId="{8CAD5785-0460-44BA-AAB1-7B6C2B0DE79E}" type="pres">
      <dgm:prSet presAssocID="{798D5A60-B31A-4A38-91E4-3FFA4013D08B}" presName="node" presStyleLbl="node1" presStyleIdx="3" presStyleCnt="9">
        <dgm:presLayoutVars>
          <dgm:bulletEnabled val="1"/>
        </dgm:presLayoutVars>
      </dgm:prSet>
      <dgm:spPr/>
      <dgm:t>
        <a:bodyPr/>
        <a:lstStyle/>
        <a:p>
          <a:endParaRPr lang="en-US"/>
        </a:p>
      </dgm:t>
    </dgm:pt>
    <dgm:pt modelId="{161343DC-699C-42CC-A9DB-44CCD728BF55}" type="pres">
      <dgm:prSet presAssocID="{49440C07-9CD6-4B95-B0C9-23300E66DC59}" presName="sibTrans" presStyleLbl="sibTrans2D1" presStyleIdx="3" presStyleCnt="8"/>
      <dgm:spPr/>
      <dgm:t>
        <a:bodyPr/>
        <a:lstStyle/>
        <a:p>
          <a:endParaRPr lang="en-US"/>
        </a:p>
      </dgm:t>
    </dgm:pt>
    <dgm:pt modelId="{597C3D96-7D62-4420-A28D-CB437C6E98B2}" type="pres">
      <dgm:prSet presAssocID="{49440C07-9CD6-4B95-B0C9-23300E66DC59}" presName="connectorText" presStyleLbl="sibTrans2D1" presStyleIdx="3" presStyleCnt="8"/>
      <dgm:spPr/>
      <dgm:t>
        <a:bodyPr/>
        <a:lstStyle/>
        <a:p>
          <a:endParaRPr lang="en-US"/>
        </a:p>
      </dgm:t>
    </dgm:pt>
    <dgm:pt modelId="{1C728E59-7BEA-4F90-9EFF-052C23C9D510}" type="pres">
      <dgm:prSet presAssocID="{3C546879-0177-42DC-A2EA-3091010CE360}" presName="node" presStyleLbl="node1" presStyleIdx="4" presStyleCnt="9">
        <dgm:presLayoutVars>
          <dgm:bulletEnabled val="1"/>
        </dgm:presLayoutVars>
      </dgm:prSet>
      <dgm:spPr/>
      <dgm:t>
        <a:bodyPr/>
        <a:lstStyle/>
        <a:p>
          <a:endParaRPr lang="en-US"/>
        </a:p>
      </dgm:t>
    </dgm:pt>
    <dgm:pt modelId="{21F794E3-BCD4-4F4F-A841-2EEBAA53DE57}" type="pres">
      <dgm:prSet presAssocID="{FF905E7A-2044-4D01-B885-B71CAE583D78}" presName="sibTrans" presStyleLbl="sibTrans2D1" presStyleIdx="4" presStyleCnt="8"/>
      <dgm:spPr/>
      <dgm:t>
        <a:bodyPr/>
        <a:lstStyle/>
        <a:p>
          <a:endParaRPr lang="en-US"/>
        </a:p>
      </dgm:t>
    </dgm:pt>
    <dgm:pt modelId="{2E5B2EE8-28FA-4DCD-B298-3A6CC47E0BFC}" type="pres">
      <dgm:prSet presAssocID="{FF905E7A-2044-4D01-B885-B71CAE583D78}" presName="connectorText" presStyleLbl="sibTrans2D1" presStyleIdx="4" presStyleCnt="8"/>
      <dgm:spPr/>
      <dgm:t>
        <a:bodyPr/>
        <a:lstStyle/>
        <a:p>
          <a:endParaRPr lang="en-US"/>
        </a:p>
      </dgm:t>
    </dgm:pt>
    <dgm:pt modelId="{BC9FCEF8-64F6-4F71-B348-DFDF7D4185BC}" type="pres">
      <dgm:prSet presAssocID="{0AAEE13B-44A2-43E8-B28F-314A0C2F1267}" presName="node" presStyleLbl="node1" presStyleIdx="5" presStyleCnt="9">
        <dgm:presLayoutVars>
          <dgm:bulletEnabled val="1"/>
        </dgm:presLayoutVars>
      </dgm:prSet>
      <dgm:spPr/>
      <dgm:t>
        <a:bodyPr/>
        <a:lstStyle/>
        <a:p>
          <a:endParaRPr lang="en-US"/>
        </a:p>
      </dgm:t>
    </dgm:pt>
    <dgm:pt modelId="{36B67A96-3606-4EEB-BB99-AADE65262564}" type="pres">
      <dgm:prSet presAssocID="{4AA2AC37-68CB-4285-9638-D8998820373A}" presName="sibTrans" presStyleLbl="sibTrans2D1" presStyleIdx="5" presStyleCnt="8"/>
      <dgm:spPr/>
      <dgm:t>
        <a:bodyPr/>
        <a:lstStyle/>
        <a:p>
          <a:endParaRPr lang="en-US"/>
        </a:p>
      </dgm:t>
    </dgm:pt>
    <dgm:pt modelId="{655E8600-83AF-487E-A4AC-6281B7F09353}" type="pres">
      <dgm:prSet presAssocID="{4AA2AC37-68CB-4285-9638-D8998820373A}" presName="connectorText" presStyleLbl="sibTrans2D1" presStyleIdx="5" presStyleCnt="8"/>
      <dgm:spPr/>
      <dgm:t>
        <a:bodyPr/>
        <a:lstStyle/>
        <a:p>
          <a:endParaRPr lang="en-US"/>
        </a:p>
      </dgm:t>
    </dgm:pt>
    <dgm:pt modelId="{550A3C7E-8071-458F-8DA1-9E2268F3F311}" type="pres">
      <dgm:prSet presAssocID="{4E5EDD3D-7507-4DA4-B884-2B34DB4F33D5}" presName="node" presStyleLbl="node1" presStyleIdx="6" presStyleCnt="9">
        <dgm:presLayoutVars>
          <dgm:bulletEnabled val="1"/>
        </dgm:presLayoutVars>
      </dgm:prSet>
      <dgm:spPr/>
      <dgm:t>
        <a:bodyPr/>
        <a:lstStyle/>
        <a:p>
          <a:endParaRPr lang="en-US"/>
        </a:p>
      </dgm:t>
    </dgm:pt>
    <dgm:pt modelId="{CD90524D-4A53-44C8-9446-F3E578A22231}" type="pres">
      <dgm:prSet presAssocID="{409D95EE-7BF2-4F83-8D88-B43017196AD2}" presName="sibTrans" presStyleLbl="sibTrans2D1" presStyleIdx="6" presStyleCnt="8"/>
      <dgm:spPr/>
      <dgm:t>
        <a:bodyPr/>
        <a:lstStyle/>
        <a:p>
          <a:endParaRPr lang="en-US"/>
        </a:p>
      </dgm:t>
    </dgm:pt>
    <dgm:pt modelId="{879588CB-5C3A-4322-B5B7-54FE273012FD}" type="pres">
      <dgm:prSet presAssocID="{409D95EE-7BF2-4F83-8D88-B43017196AD2}" presName="connectorText" presStyleLbl="sibTrans2D1" presStyleIdx="6" presStyleCnt="8"/>
      <dgm:spPr/>
      <dgm:t>
        <a:bodyPr/>
        <a:lstStyle/>
        <a:p>
          <a:endParaRPr lang="en-US"/>
        </a:p>
      </dgm:t>
    </dgm:pt>
    <dgm:pt modelId="{9CD49607-C5FE-47F1-9BF2-32244AA194B0}" type="pres">
      <dgm:prSet presAssocID="{1750BEE8-3E5E-457E-BF7E-5DA59D79D8E5}" presName="node" presStyleLbl="node1" presStyleIdx="7" presStyleCnt="9">
        <dgm:presLayoutVars>
          <dgm:bulletEnabled val="1"/>
        </dgm:presLayoutVars>
      </dgm:prSet>
      <dgm:spPr/>
      <dgm:t>
        <a:bodyPr/>
        <a:lstStyle/>
        <a:p>
          <a:endParaRPr lang="en-US"/>
        </a:p>
      </dgm:t>
    </dgm:pt>
    <dgm:pt modelId="{311DB747-086D-4FF2-B54D-025EBAF939BD}" type="pres">
      <dgm:prSet presAssocID="{813E799A-7398-4BAD-B04C-43EBEA4A0F93}" presName="sibTrans" presStyleLbl="sibTrans2D1" presStyleIdx="7" presStyleCnt="8"/>
      <dgm:spPr/>
      <dgm:t>
        <a:bodyPr/>
        <a:lstStyle/>
        <a:p>
          <a:endParaRPr lang="en-US"/>
        </a:p>
      </dgm:t>
    </dgm:pt>
    <dgm:pt modelId="{3CEECE0D-B365-40C6-A92F-7F6746685366}" type="pres">
      <dgm:prSet presAssocID="{813E799A-7398-4BAD-B04C-43EBEA4A0F93}" presName="connectorText" presStyleLbl="sibTrans2D1" presStyleIdx="7" presStyleCnt="8"/>
      <dgm:spPr/>
      <dgm:t>
        <a:bodyPr/>
        <a:lstStyle/>
        <a:p>
          <a:endParaRPr lang="en-US"/>
        </a:p>
      </dgm:t>
    </dgm:pt>
    <dgm:pt modelId="{3B866A0E-8AC9-45A3-9856-D1743913C740}" type="pres">
      <dgm:prSet presAssocID="{DE931E14-BA05-4B54-9A2C-11EA76854905}" presName="node" presStyleLbl="node1" presStyleIdx="8" presStyleCnt="9">
        <dgm:presLayoutVars>
          <dgm:bulletEnabled val="1"/>
        </dgm:presLayoutVars>
      </dgm:prSet>
      <dgm:spPr/>
      <dgm:t>
        <a:bodyPr/>
        <a:lstStyle/>
        <a:p>
          <a:endParaRPr lang="en-US"/>
        </a:p>
      </dgm:t>
    </dgm:pt>
  </dgm:ptLst>
  <dgm:cxnLst>
    <dgm:cxn modelId="{FD6F2709-F4A4-4B97-8BAF-C555695994FC}" srcId="{A96FF8CF-7F3B-4003-B0A8-2079FFE1FBAA}" destId="{1750BEE8-3E5E-457E-BF7E-5DA59D79D8E5}" srcOrd="7" destOrd="0" parTransId="{DCCA83F9-CB57-4F4B-B8B9-79BCFFC40E6E}" sibTransId="{813E799A-7398-4BAD-B04C-43EBEA4A0F93}"/>
    <dgm:cxn modelId="{428884B8-10A0-4563-B741-22ACB75B8D8F}" type="presOf" srcId="{49440C07-9CD6-4B95-B0C9-23300E66DC59}" destId="{161343DC-699C-42CC-A9DB-44CCD728BF55}" srcOrd="0" destOrd="0" presId="urn:microsoft.com/office/officeart/2005/8/layout/process1"/>
    <dgm:cxn modelId="{821D6F29-183F-428A-8881-0028E88C94F6}" srcId="{A96FF8CF-7F3B-4003-B0A8-2079FFE1FBAA}" destId="{798D5A60-B31A-4A38-91E4-3FFA4013D08B}" srcOrd="3" destOrd="0" parTransId="{2398A872-C435-47BE-95CA-C20588425F0B}" sibTransId="{49440C07-9CD6-4B95-B0C9-23300E66DC59}"/>
    <dgm:cxn modelId="{81B8B98C-F340-4B87-940C-3EEF1F430DE5}" type="presOf" srcId="{4FA7861B-7404-4307-A2F0-0EA4B88B9FB7}" destId="{9DCE8444-0252-47DD-9D87-CEC123DFF1E8}" srcOrd="0" destOrd="0" presId="urn:microsoft.com/office/officeart/2005/8/layout/process1"/>
    <dgm:cxn modelId="{E5FD281B-5907-4548-8320-1A7197DB95B1}" type="presOf" srcId="{4AA2AC37-68CB-4285-9638-D8998820373A}" destId="{36B67A96-3606-4EEB-BB99-AADE65262564}" srcOrd="0" destOrd="0" presId="urn:microsoft.com/office/officeart/2005/8/layout/process1"/>
    <dgm:cxn modelId="{76362DE2-F7DB-4B1E-AD5C-B047E38F13C4}" type="presOf" srcId="{409D95EE-7BF2-4F83-8D88-B43017196AD2}" destId="{879588CB-5C3A-4322-B5B7-54FE273012FD}" srcOrd="1" destOrd="0" presId="urn:microsoft.com/office/officeart/2005/8/layout/process1"/>
    <dgm:cxn modelId="{2D258BD1-FB1F-4167-B596-775F597B248B}" srcId="{A96FF8CF-7F3B-4003-B0A8-2079FFE1FBAA}" destId="{4E5EDD3D-7507-4DA4-B884-2B34DB4F33D5}" srcOrd="6" destOrd="0" parTransId="{BD488394-B2B0-4FD6-8A9F-E1AA5F30B7EE}" sibTransId="{409D95EE-7BF2-4F83-8D88-B43017196AD2}"/>
    <dgm:cxn modelId="{F31B67B9-478B-43B8-8295-D2735FAE03EE}" type="presOf" srcId="{DA01084C-2EFB-4F51-98E0-C048C220FC9E}" destId="{41F20318-292B-434E-A1F0-CE65B3DAC9D7}" srcOrd="0" destOrd="0" presId="urn:microsoft.com/office/officeart/2005/8/layout/process1"/>
    <dgm:cxn modelId="{D5508946-D679-4845-A484-A62920B8ED9B}" type="presOf" srcId="{DE931E14-BA05-4B54-9A2C-11EA76854905}" destId="{3B866A0E-8AC9-45A3-9856-D1743913C740}" srcOrd="0" destOrd="0" presId="urn:microsoft.com/office/officeart/2005/8/layout/process1"/>
    <dgm:cxn modelId="{001E003A-996C-4A4E-BD7F-352526D60817}" srcId="{A96FF8CF-7F3B-4003-B0A8-2079FFE1FBAA}" destId="{EB5E98A8-019B-40F6-B5D1-54870BB7D904}" srcOrd="0" destOrd="0" parTransId="{9118376E-4C78-408E-8E83-5C47A8E215C2}" sibTransId="{DA01084C-2EFB-4F51-98E0-C048C220FC9E}"/>
    <dgm:cxn modelId="{58FB7533-D5E0-41C0-A594-36672C20D8C3}" type="presOf" srcId="{813E799A-7398-4BAD-B04C-43EBEA4A0F93}" destId="{311DB747-086D-4FF2-B54D-025EBAF939BD}" srcOrd="0" destOrd="0" presId="urn:microsoft.com/office/officeart/2005/8/layout/process1"/>
    <dgm:cxn modelId="{FA13E3C7-5AAB-46F8-90A0-0BE6750A764C}" srcId="{A96FF8CF-7F3B-4003-B0A8-2079FFE1FBAA}" destId="{4FA7861B-7404-4307-A2F0-0EA4B88B9FB7}" srcOrd="1" destOrd="0" parTransId="{B3F78265-D6CC-4DBF-8EC2-D58897609891}" sibTransId="{61552E07-DFA8-43C5-8E03-8DF14572752F}"/>
    <dgm:cxn modelId="{92468F6B-10A1-4F1D-9796-AB2DC272BA70}" type="presOf" srcId="{4AA2AC37-68CB-4285-9638-D8998820373A}" destId="{655E8600-83AF-487E-A4AC-6281B7F09353}" srcOrd="1" destOrd="0" presId="urn:microsoft.com/office/officeart/2005/8/layout/process1"/>
    <dgm:cxn modelId="{074E91C7-E7C9-4E57-9CCD-DA1A276ED225}" type="presOf" srcId="{4E5EDD3D-7507-4DA4-B884-2B34DB4F33D5}" destId="{550A3C7E-8071-458F-8DA1-9E2268F3F311}" srcOrd="0" destOrd="0" presId="urn:microsoft.com/office/officeart/2005/8/layout/process1"/>
    <dgm:cxn modelId="{F14C9109-1EC5-49B4-8ED6-EAE222614301}" srcId="{A96FF8CF-7F3B-4003-B0A8-2079FFE1FBAA}" destId="{3C546879-0177-42DC-A2EA-3091010CE360}" srcOrd="4" destOrd="0" parTransId="{B12A50DE-5B87-475A-8E95-1ADF3258DC2E}" sibTransId="{FF905E7A-2044-4D01-B885-B71CAE583D78}"/>
    <dgm:cxn modelId="{D39DE5FF-4746-40B6-8C78-5EBE69916E75}" type="presOf" srcId="{DA01084C-2EFB-4F51-98E0-C048C220FC9E}" destId="{F55D0E9F-9378-40EA-AB6B-51C297731E2E}" srcOrd="1" destOrd="0" presId="urn:microsoft.com/office/officeart/2005/8/layout/process1"/>
    <dgm:cxn modelId="{1DE36807-2E71-4715-9531-2BC7362A7A2B}" type="presOf" srcId="{61552E07-DFA8-43C5-8E03-8DF14572752F}" destId="{C11C6250-7808-42EA-AC60-8B49056B4988}" srcOrd="0" destOrd="0" presId="urn:microsoft.com/office/officeart/2005/8/layout/process1"/>
    <dgm:cxn modelId="{2AF0BDCD-6C5E-469C-A3DE-417BC6F73B6A}" type="presOf" srcId="{0AAEE13B-44A2-43E8-B28F-314A0C2F1267}" destId="{BC9FCEF8-64F6-4F71-B348-DFDF7D4185BC}" srcOrd="0" destOrd="0" presId="urn:microsoft.com/office/officeart/2005/8/layout/process1"/>
    <dgm:cxn modelId="{EB4FD978-180E-483A-910B-3F7FD23F44A4}" type="presOf" srcId="{61552E07-DFA8-43C5-8E03-8DF14572752F}" destId="{E29435F7-1460-4629-8533-B1C4036CBC0B}" srcOrd="1" destOrd="0" presId="urn:microsoft.com/office/officeart/2005/8/layout/process1"/>
    <dgm:cxn modelId="{F31A8191-5129-4988-8970-529AB875DCBD}" type="presOf" srcId="{492C1E1D-BFA7-4EB1-AA42-6E6AA2F0FF2D}" destId="{6DD80D28-E74E-4B43-879A-8E3A960BC6B4}" srcOrd="0" destOrd="0" presId="urn:microsoft.com/office/officeart/2005/8/layout/process1"/>
    <dgm:cxn modelId="{A7270819-B365-4875-8532-18E4B25BBF95}" srcId="{A96FF8CF-7F3B-4003-B0A8-2079FFE1FBAA}" destId="{DE931E14-BA05-4B54-9A2C-11EA76854905}" srcOrd="8" destOrd="0" parTransId="{E8F51877-922D-44A4-91D9-534D66C35A99}" sibTransId="{289A7ED6-7BCA-4AA3-A15B-C3C941D15AC9}"/>
    <dgm:cxn modelId="{345EFA68-9B7A-4DC8-84A3-2723FC439B22}" srcId="{A96FF8CF-7F3B-4003-B0A8-2079FFE1FBAA}" destId="{492C1E1D-BFA7-4EB1-AA42-6E6AA2F0FF2D}" srcOrd="2" destOrd="0" parTransId="{3CC10AB6-E388-4453-86B8-6012572A2E0A}" sibTransId="{F9D0F01F-D3A5-4722-88D2-0DC5E6554626}"/>
    <dgm:cxn modelId="{D52751CA-37E1-433B-AC80-A5C818E5CCAD}" type="presOf" srcId="{49440C07-9CD6-4B95-B0C9-23300E66DC59}" destId="{597C3D96-7D62-4420-A28D-CB437C6E98B2}" srcOrd="1" destOrd="0" presId="urn:microsoft.com/office/officeart/2005/8/layout/process1"/>
    <dgm:cxn modelId="{1B25B642-8525-4152-8616-9017E6F24A2B}" type="presOf" srcId="{A96FF8CF-7F3B-4003-B0A8-2079FFE1FBAA}" destId="{937BB8AB-0093-4D37-A715-1DF884C79BEA}" srcOrd="0" destOrd="0" presId="urn:microsoft.com/office/officeart/2005/8/layout/process1"/>
    <dgm:cxn modelId="{87C868C9-6308-4D93-BC56-5142AF48B6E6}" srcId="{A96FF8CF-7F3B-4003-B0A8-2079FFE1FBAA}" destId="{0AAEE13B-44A2-43E8-B28F-314A0C2F1267}" srcOrd="5" destOrd="0" parTransId="{32450446-9FAB-435E-AF25-D15A0E10353F}" sibTransId="{4AA2AC37-68CB-4285-9638-D8998820373A}"/>
    <dgm:cxn modelId="{129C1A5F-DAFE-4834-9675-3E03F26C1CB4}" type="presOf" srcId="{FF905E7A-2044-4D01-B885-B71CAE583D78}" destId="{2E5B2EE8-28FA-4DCD-B298-3A6CC47E0BFC}" srcOrd="1" destOrd="0" presId="urn:microsoft.com/office/officeart/2005/8/layout/process1"/>
    <dgm:cxn modelId="{B577014A-7E6D-4062-A5CC-3DA36B2A6AB6}" type="presOf" srcId="{798D5A60-B31A-4A38-91E4-3FFA4013D08B}" destId="{8CAD5785-0460-44BA-AAB1-7B6C2B0DE79E}" srcOrd="0" destOrd="0" presId="urn:microsoft.com/office/officeart/2005/8/layout/process1"/>
    <dgm:cxn modelId="{3E5660C9-5211-44E5-BDBA-08D1C22BA4D0}" type="presOf" srcId="{F9D0F01F-D3A5-4722-88D2-0DC5E6554626}" destId="{3D5CFA58-8D8E-441C-AD16-D03D5CA6C15C}" srcOrd="1" destOrd="0" presId="urn:microsoft.com/office/officeart/2005/8/layout/process1"/>
    <dgm:cxn modelId="{02D9D0AF-106A-468D-A29C-26043AF2D7EE}" type="presOf" srcId="{EB5E98A8-019B-40F6-B5D1-54870BB7D904}" destId="{69C04609-0C3D-406F-BAAF-232A714A3BB3}" srcOrd="0" destOrd="0" presId="urn:microsoft.com/office/officeart/2005/8/layout/process1"/>
    <dgm:cxn modelId="{B6771114-B605-4F20-8154-CDEBB5598696}" type="presOf" srcId="{FF905E7A-2044-4D01-B885-B71CAE583D78}" destId="{21F794E3-BCD4-4F4F-A841-2EEBAA53DE57}" srcOrd="0" destOrd="0" presId="urn:microsoft.com/office/officeart/2005/8/layout/process1"/>
    <dgm:cxn modelId="{3B292215-A4ED-41D5-9878-EEC1BD83F691}" type="presOf" srcId="{409D95EE-7BF2-4F83-8D88-B43017196AD2}" destId="{CD90524D-4A53-44C8-9446-F3E578A22231}" srcOrd="0" destOrd="0" presId="urn:microsoft.com/office/officeart/2005/8/layout/process1"/>
    <dgm:cxn modelId="{AB68B2B1-5EC8-4079-8DCE-70C0F8E47B32}" type="presOf" srcId="{813E799A-7398-4BAD-B04C-43EBEA4A0F93}" destId="{3CEECE0D-B365-40C6-A92F-7F6746685366}" srcOrd="1" destOrd="0" presId="urn:microsoft.com/office/officeart/2005/8/layout/process1"/>
    <dgm:cxn modelId="{4CC10DE8-F232-47CC-832B-B38581FAD05B}" type="presOf" srcId="{1750BEE8-3E5E-457E-BF7E-5DA59D79D8E5}" destId="{9CD49607-C5FE-47F1-9BF2-32244AA194B0}" srcOrd="0" destOrd="0" presId="urn:microsoft.com/office/officeart/2005/8/layout/process1"/>
    <dgm:cxn modelId="{BD500C14-2CEC-48AD-8DA0-E21906D48202}" type="presOf" srcId="{3C546879-0177-42DC-A2EA-3091010CE360}" destId="{1C728E59-7BEA-4F90-9EFF-052C23C9D510}" srcOrd="0" destOrd="0" presId="urn:microsoft.com/office/officeart/2005/8/layout/process1"/>
    <dgm:cxn modelId="{92A70A2D-0ECE-47D4-9E3D-EC5431E463A6}" type="presOf" srcId="{F9D0F01F-D3A5-4722-88D2-0DC5E6554626}" destId="{1AE9ABF0-984B-49CD-ACB1-D0003FE0ED5E}" srcOrd="0" destOrd="0" presId="urn:microsoft.com/office/officeart/2005/8/layout/process1"/>
    <dgm:cxn modelId="{0F7F6929-FF34-4243-9422-860B7E5BD3E5}" type="presParOf" srcId="{937BB8AB-0093-4D37-A715-1DF884C79BEA}" destId="{69C04609-0C3D-406F-BAAF-232A714A3BB3}" srcOrd="0" destOrd="0" presId="urn:microsoft.com/office/officeart/2005/8/layout/process1"/>
    <dgm:cxn modelId="{70A5CBE5-561B-4130-A40D-C8783A61402B}" type="presParOf" srcId="{937BB8AB-0093-4D37-A715-1DF884C79BEA}" destId="{41F20318-292B-434E-A1F0-CE65B3DAC9D7}" srcOrd="1" destOrd="0" presId="urn:microsoft.com/office/officeart/2005/8/layout/process1"/>
    <dgm:cxn modelId="{9414493B-991D-4B05-8A13-87FAE4F5D8D1}" type="presParOf" srcId="{41F20318-292B-434E-A1F0-CE65B3DAC9D7}" destId="{F55D0E9F-9378-40EA-AB6B-51C297731E2E}" srcOrd="0" destOrd="0" presId="urn:microsoft.com/office/officeart/2005/8/layout/process1"/>
    <dgm:cxn modelId="{263CFA76-833D-42A6-9600-40CE3C6E1395}" type="presParOf" srcId="{937BB8AB-0093-4D37-A715-1DF884C79BEA}" destId="{9DCE8444-0252-47DD-9D87-CEC123DFF1E8}" srcOrd="2" destOrd="0" presId="urn:microsoft.com/office/officeart/2005/8/layout/process1"/>
    <dgm:cxn modelId="{7B8541C2-3D9F-4114-BEA8-83706D088538}" type="presParOf" srcId="{937BB8AB-0093-4D37-A715-1DF884C79BEA}" destId="{C11C6250-7808-42EA-AC60-8B49056B4988}" srcOrd="3" destOrd="0" presId="urn:microsoft.com/office/officeart/2005/8/layout/process1"/>
    <dgm:cxn modelId="{AC3F7E42-06E3-49C3-AC99-2A6F939A366E}" type="presParOf" srcId="{C11C6250-7808-42EA-AC60-8B49056B4988}" destId="{E29435F7-1460-4629-8533-B1C4036CBC0B}" srcOrd="0" destOrd="0" presId="urn:microsoft.com/office/officeart/2005/8/layout/process1"/>
    <dgm:cxn modelId="{254C98CF-3379-4E33-9120-DE01EAB22414}" type="presParOf" srcId="{937BB8AB-0093-4D37-A715-1DF884C79BEA}" destId="{6DD80D28-E74E-4B43-879A-8E3A960BC6B4}" srcOrd="4" destOrd="0" presId="urn:microsoft.com/office/officeart/2005/8/layout/process1"/>
    <dgm:cxn modelId="{28EE418B-D549-4F29-9659-EB556967F82D}" type="presParOf" srcId="{937BB8AB-0093-4D37-A715-1DF884C79BEA}" destId="{1AE9ABF0-984B-49CD-ACB1-D0003FE0ED5E}" srcOrd="5" destOrd="0" presId="urn:microsoft.com/office/officeart/2005/8/layout/process1"/>
    <dgm:cxn modelId="{551092F8-0D87-47CD-AE05-4C2AABDA347A}" type="presParOf" srcId="{1AE9ABF0-984B-49CD-ACB1-D0003FE0ED5E}" destId="{3D5CFA58-8D8E-441C-AD16-D03D5CA6C15C}" srcOrd="0" destOrd="0" presId="urn:microsoft.com/office/officeart/2005/8/layout/process1"/>
    <dgm:cxn modelId="{E6ECF0B9-E783-433E-8620-2142BA73D95E}" type="presParOf" srcId="{937BB8AB-0093-4D37-A715-1DF884C79BEA}" destId="{8CAD5785-0460-44BA-AAB1-7B6C2B0DE79E}" srcOrd="6" destOrd="0" presId="urn:microsoft.com/office/officeart/2005/8/layout/process1"/>
    <dgm:cxn modelId="{5FEC4B49-BFA4-4373-AD64-7E9DE7B47AB2}" type="presParOf" srcId="{937BB8AB-0093-4D37-A715-1DF884C79BEA}" destId="{161343DC-699C-42CC-A9DB-44CCD728BF55}" srcOrd="7" destOrd="0" presId="urn:microsoft.com/office/officeart/2005/8/layout/process1"/>
    <dgm:cxn modelId="{3F40BA71-54B8-4A2B-A60F-51579A0532AD}" type="presParOf" srcId="{161343DC-699C-42CC-A9DB-44CCD728BF55}" destId="{597C3D96-7D62-4420-A28D-CB437C6E98B2}" srcOrd="0" destOrd="0" presId="urn:microsoft.com/office/officeart/2005/8/layout/process1"/>
    <dgm:cxn modelId="{8EF4A646-13B4-4AFC-BC10-E5995279556E}" type="presParOf" srcId="{937BB8AB-0093-4D37-A715-1DF884C79BEA}" destId="{1C728E59-7BEA-4F90-9EFF-052C23C9D510}" srcOrd="8" destOrd="0" presId="urn:microsoft.com/office/officeart/2005/8/layout/process1"/>
    <dgm:cxn modelId="{8079551A-02E4-45B1-9F35-B46C1B8482C3}" type="presParOf" srcId="{937BB8AB-0093-4D37-A715-1DF884C79BEA}" destId="{21F794E3-BCD4-4F4F-A841-2EEBAA53DE57}" srcOrd="9" destOrd="0" presId="urn:microsoft.com/office/officeart/2005/8/layout/process1"/>
    <dgm:cxn modelId="{5002F507-DA79-410A-A21F-4D4363D153F9}" type="presParOf" srcId="{21F794E3-BCD4-4F4F-A841-2EEBAA53DE57}" destId="{2E5B2EE8-28FA-4DCD-B298-3A6CC47E0BFC}" srcOrd="0" destOrd="0" presId="urn:microsoft.com/office/officeart/2005/8/layout/process1"/>
    <dgm:cxn modelId="{670DA0DD-362F-41CF-8170-87B2D338A79E}" type="presParOf" srcId="{937BB8AB-0093-4D37-A715-1DF884C79BEA}" destId="{BC9FCEF8-64F6-4F71-B348-DFDF7D4185BC}" srcOrd="10" destOrd="0" presId="urn:microsoft.com/office/officeart/2005/8/layout/process1"/>
    <dgm:cxn modelId="{4F1D1295-9D29-4E75-A385-7D4A359B37F8}" type="presParOf" srcId="{937BB8AB-0093-4D37-A715-1DF884C79BEA}" destId="{36B67A96-3606-4EEB-BB99-AADE65262564}" srcOrd="11" destOrd="0" presId="urn:microsoft.com/office/officeart/2005/8/layout/process1"/>
    <dgm:cxn modelId="{6746BF10-4C41-4C87-B10C-DE9998D9D706}" type="presParOf" srcId="{36B67A96-3606-4EEB-BB99-AADE65262564}" destId="{655E8600-83AF-487E-A4AC-6281B7F09353}" srcOrd="0" destOrd="0" presId="urn:microsoft.com/office/officeart/2005/8/layout/process1"/>
    <dgm:cxn modelId="{331E1628-C635-4D28-9500-EDB7BD84C95C}" type="presParOf" srcId="{937BB8AB-0093-4D37-A715-1DF884C79BEA}" destId="{550A3C7E-8071-458F-8DA1-9E2268F3F311}" srcOrd="12" destOrd="0" presId="urn:microsoft.com/office/officeart/2005/8/layout/process1"/>
    <dgm:cxn modelId="{4E15B443-EB21-490A-B082-E08630661F54}" type="presParOf" srcId="{937BB8AB-0093-4D37-A715-1DF884C79BEA}" destId="{CD90524D-4A53-44C8-9446-F3E578A22231}" srcOrd="13" destOrd="0" presId="urn:microsoft.com/office/officeart/2005/8/layout/process1"/>
    <dgm:cxn modelId="{5A99ACCF-5CB1-4679-8B36-9E91175DF721}" type="presParOf" srcId="{CD90524D-4A53-44C8-9446-F3E578A22231}" destId="{879588CB-5C3A-4322-B5B7-54FE273012FD}" srcOrd="0" destOrd="0" presId="urn:microsoft.com/office/officeart/2005/8/layout/process1"/>
    <dgm:cxn modelId="{858081E3-381B-4AA0-9B7F-7AAE69FB0D59}" type="presParOf" srcId="{937BB8AB-0093-4D37-A715-1DF884C79BEA}" destId="{9CD49607-C5FE-47F1-9BF2-32244AA194B0}" srcOrd="14" destOrd="0" presId="urn:microsoft.com/office/officeart/2005/8/layout/process1"/>
    <dgm:cxn modelId="{83897A0E-00B4-4629-8F22-468B3DFFCD6F}" type="presParOf" srcId="{937BB8AB-0093-4D37-A715-1DF884C79BEA}" destId="{311DB747-086D-4FF2-B54D-025EBAF939BD}" srcOrd="15" destOrd="0" presId="urn:microsoft.com/office/officeart/2005/8/layout/process1"/>
    <dgm:cxn modelId="{64B17AF9-2EE7-4F63-A0D7-529B426E306F}" type="presParOf" srcId="{311DB747-086D-4FF2-B54D-025EBAF939BD}" destId="{3CEECE0D-B365-40C6-A92F-7F6746685366}" srcOrd="0" destOrd="0" presId="urn:microsoft.com/office/officeart/2005/8/layout/process1"/>
    <dgm:cxn modelId="{565B7943-AC69-4399-803E-4918DD94E47A}" type="presParOf" srcId="{937BB8AB-0093-4D37-A715-1DF884C79BEA}" destId="{3B866A0E-8AC9-45A3-9856-D1743913C740}" srcOrd="16" destOrd="0" presId="urn:microsoft.com/office/officeart/2005/8/layout/process1"/>
  </dgm:cxnLst>
  <dgm:bg/>
  <dgm:whole/>
</dgm:dataModel>
</file>

<file path=ppt/diagrams/data2.xml><?xml version="1.0" encoding="utf-8"?>
<dgm:dataModel xmlns:dgm="http://schemas.openxmlformats.org/drawingml/2006/diagram" xmlns:a="http://schemas.openxmlformats.org/drawingml/2006/main">
  <dgm:ptLst>
    <dgm:pt modelId="{5418D71B-D300-451F-BBA1-24E904468D89}" type="doc">
      <dgm:prSet loTypeId="urn:microsoft.com/office/officeart/2005/8/layout/hList3" loCatId="list" qsTypeId="urn:microsoft.com/office/officeart/2005/8/quickstyle/simple5" qsCatId="simple" csTypeId="urn:microsoft.com/office/officeart/2005/8/colors/accent0_1" csCatId="mainScheme" phldr="1"/>
      <dgm:spPr/>
      <dgm:t>
        <a:bodyPr/>
        <a:lstStyle/>
        <a:p>
          <a:endParaRPr lang="fr-FR"/>
        </a:p>
      </dgm:t>
    </dgm:pt>
    <dgm:pt modelId="{D1FE5DE7-5125-4BFA-B515-D9370981798B}">
      <dgm:prSet phldrT="[Texte]" custT="1"/>
      <dgm:spPr/>
      <dgm:t>
        <a:bodyPr anchor="b" anchorCtr="1"/>
        <a:lstStyle/>
        <a:p>
          <a:pPr algn="r" rtl="1"/>
          <a:r>
            <a:rPr lang="ar-DZ" sz="1200"/>
            <a:t>القرآن</a:t>
          </a:r>
          <a:endParaRPr lang="fr-FR" sz="1200"/>
        </a:p>
      </dgm:t>
    </dgm:pt>
    <dgm:pt modelId="{5E23AA9D-F0EC-4E47-B4E2-819287490218}" type="parTrans" cxnId="{6632A079-472A-4233-B5C6-F982215E4C40}">
      <dgm:prSet/>
      <dgm:spPr/>
      <dgm:t>
        <a:bodyPr/>
        <a:lstStyle/>
        <a:p>
          <a:pPr algn="r" rtl="1"/>
          <a:endParaRPr lang="fr-FR" sz="1200"/>
        </a:p>
      </dgm:t>
    </dgm:pt>
    <dgm:pt modelId="{71AE6C09-67E7-434A-BCBF-C5827EE9E930}" type="sibTrans" cxnId="{6632A079-472A-4233-B5C6-F982215E4C40}">
      <dgm:prSet/>
      <dgm:spPr/>
      <dgm:t>
        <a:bodyPr/>
        <a:lstStyle/>
        <a:p>
          <a:pPr algn="r" rtl="1"/>
          <a:endParaRPr lang="fr-FR" sz="1200"/>
        </a:p>
      </dgm:t>
    </dgm:pt>
    <dgm:pt modelId="{62E0FF15-C79A-4F5A-9234-6C2A25A2C9A0}">
      <dgm:prSet phldrT="[Texte]" custT="1"/>
      <dgm:spPr/>
      <dgm:t>
        <a:bodyPr/>
        <a:lstStyle/>
        <a:p>
          <a:pPr algn="r" rtl="1"/>
          <a:r>
            <a:rPr lang="ar-DZ" sz="1200"/>
            <a:t>سورة 1</a:t>
          </a:r>
          <a:endParaRPr lang="fr-FR" sz="1200"/>
        </a:p>
      </dgm:t>
    </dgm:pt>
    <dgm:pt modelId="{B75E42D0-074D-45DA-9727-E5CE72210E71}" type="parTrans" cxnId="{4882EB7B-4FD2-4E2F-AF56-A51F80955BC0}">
      <dgm:prSet/>
      <dgm:spPr/>
      <dgm:t>
        <a:bodyPr/>
        <a:lstStyle/>
        <a:p>
          <a:pPr algn="r" rtl="1"/>
          <a:endParaRPr lang="fr-FR" sz="1200"/>
        </a:p>
      </dgm:t>
    </dgm:pt>
    <dgm:pt modelId="{1F8B8C54-4752-4343-9DD3-67178CAD0CC8}" type="sibTrans" cxnId="{4882EB7B-4FD2-4E2F-AF56-A51F80955BC0}">
      <dgm:prSet/>
      <dgm:spPr/>
      <dgm:t>
        <a:bodyPr/>
        <a:lstStyle/>
        <a:p>
          <a:pPr algn="r" rtl="1"/>
          <a:endParaRPr lang="fr-FR" sz="1200"/>
        </a:p>
      </dgm:t>
    </dgm:pt>
    <dgm:pt modelId="{D37F0938-0CB1-4189-8E90-0DA3E18EF799}">
      <dgm:prSet phldrT="[Texte]" custT="1"/>
      <dgm:spPr/>
      <dgm:t>
        <a:bodyPr/>
        <a:lstStyle/>
        <a:p>
          <a:pPr algn="r" rtl="1"/>
          <a:r>
            <a:rPr lang="ar-DZ" sz="1200"/>
            <a:t>آية</a:t>
          </a:r>
          <a:endParaRPr lang="fr-FR" sz="1200"/>
        </a:p>
      </dgm:t>
    </dgm:pt>
    <dgm:pt modelId="{9EE60674-8DDA-41B7-ADA3-C69DEDFF6F2E}" type="parTrans" cxnId="{713F3F90-253A-44C3-B56A-718745334AD7}">
      <dgm:prSet/>
      <dgm:spPr/>
      <dgm:t>
        <a:bodyPr/>
        <a:lstStyle/>
        <a:p>
          <a:pPr algn="r" rtl="1"/>
          <a:endParaRPr lang="fr-FR" sz="1200"/>
        </a:p>
      </dgm:t>
    </dgm:pt>
    <dgm:pt modelId="{3EDDC6D6-8624-4F0A-8F9C-F08E151587A2}" type="sibTrans" cxnId="{713F3F90-253A-44C3-B56A-718745334AD7}">
      <dgm:prSet/>
      <dgm:spPr/>
      <dgm:t>
        <a:bodyPr/>
        <a:lstStyle/>
        <a:p>
          <a:pPr algn="r" rtl="1"/>
          <a:endParaRPr lang="fr-FR" sz="1200"/>
        </a:p>
      </dgm:t>
    </dgm:pt>
    <dgm:pt modelId="{27CEF7F9-B3C8-4036-8EFC-EE515331B1C2}">
      <dgm:prSet phldrT="[Texte]" custT="1"/>
      <dgm:spPr/>
      <dgm:t>
        <a:bodyPr/>
        <a:lstStyle/>
        <a:p>
          <a:pPr algn="r" rtl="1"/>
          <a:r>
            <a:rPr lang="ar-DZ" sz="1200"/>
            <a:t>سورة 114</a:t>
          </a:r>
          <a:endParaRPr lang="fr-FR" sz="1200"/>
        </a:p>
      </dgm:t>
    </dgm:pt>
    <dgm:pt modelId="{4E3FEAF7-9094-4551-B10A-026E1CFCACE1}" type="parTrans" cxnId="{88FAA065-6A52-49A4-A52E-F692532BF230}">
      <dgm:prSet/>
      <dgm:spPr/>
      <dgm:t>
        <a:bodyPr/>
        <a:lstStyle/>
        <a:p>
          <a:pPr algn="r" rtl="1"/>
          <a:endParaRPr lang="fr-FR" sz="1200"/>
        </a:p>
      </dgm:t>
    </dgm:pt>
    <dgm:pt modelId="{4CAD46A2-C3A9-49BE-B34C-9557B3C1821A}" type="sibTrans" cxnId="{88FAA065-6A52-49A4-A52E-F692532BF230}">
      <dgm:prSet/>
      <dgm:spPr/>
      <dgm:t>
        <a:bodyPr/>
        <a:lstStyle/>
        <a:p>
          <a:pPr algn="r" rtl="1"/>
          <a:endParaRPr lang="fr-FR" sz="1200"/>
        </a:p>
      </dgm:t>
    </dgm:pt>
    <dgm:pt modelId="{5510BC62-B79E-467F-B559-7B8E526B92F2}">
      <dgm:prSet phldrT="[Texte]" custT="1"/>
      <dgm:spPr/>
      <dgm:t>
        <a:bodyPr/>
        <a:lstStyle/>
        <a:p>
          <a:pPr algn="r" rtl="1"/>
          <a:r>
            <a:rPr lang="ar-DZ" sz="1200"/>
            <a:t>آية</a:t>
          </a:r>
          <a:endParaRPr lang="fr-FR" sz="1200"/>
        </a:p>
      </dgm:t>
    </dgm:pt>
    <dgm:pt modelId="{BFFEE9A5-317F-46B3-ABCA-B7D0CB26D9BE}" type="parTrans" cxnId="{AED95E4F-26D2-4925-BD3A-01EC623E862D}">
      <dgm:prSet/>
      <dgm:spPr/>
      <dgm:t>
        <a:bodyPr/>
        <a:lstStyle/>
        <a:p>
          <a:pPr algn="r" rtl="1"/>
          <a:endParaRPr lang="fr-FR" sz="1200"/>
        </a:p>
      </dgm:t>
    </dgm:pt>
    <dgm:pt modelId="{C46950F9-8D0E-4800-B8E9-8DF9723DE768}" type="sibTrans" cxnId="{AED95E4F-26D2-4925-BD3A-01EC623E862D}">
      <dgm:prSet/>
      <dgm:spPr/>
      <dgm:t>
        <a:bodyPr/>
        <a:lstStyle/>
        <a:p>
          <a:pPr algn="r" rtl="1"/>
          <a:endParaRPr lang="fr-FR" sz="1200"/>
        </a:p>
      </dgm:t>
    </dgm:pt>
    <dgm:pt modelId="{62FB35B9-58D9-4871-9354-9D1BB271A954}">
      <dgm:prSet phldrT="[Texte]" custT="1"/>
      <dgm:spPr/>
      <dgm:t>
        <a:bodyPr/>
        <a:lstStyle/>
        <a:p>
          <a:pPr algn="r" rtl="1"/>
          <a:r>
            <a:rPr lang="ar-DZ" sz="1200"/>
            <a:t>آية</a:t>
          </a:r>
          <a:endParaRPr lang="fr-FR" sz="1200"/>
        </a:p>
      </dgm:t>
    </dgm:pt>
    <dgm:pt modelId="{B0199679-3EC4-48A6-B7E6-391C6DB419D3}" type="parTrans" cxnId="{B80B39E7-ECC8-45EC-833E-A12281BA261F}">
      <dgm:prSet/>
      <dgm:spPr/>
      <dgm:t>
        <a:bodyPr/>
        <a:lstStyle/>
        <a:p>
          <a:pPr algn="r" rtl="1"/>
          <a:endParaRPr lang="fr-FR" sz="1200"/>
        </a:p>
      </dgm:t>
    </dgm:pt>
    <dgm:pt modelId="{4E1BB7A4-E863-46D1-A48D-E9ABFB14B679}" type="sibTrans" cxnId="{B80B39E7-ECC8-45EC-833E-A12281BA261F}">
      <dgm:prSet/>
      <dgm:spPr/>
      <dgm:t>
        <a:bodyPr/>
        <a:lstStyle/>
        <a:p>
          <a:pPr algn="r" rtl="1"/>
          <a:endParaRPr lang="fr-FR" sz="1200"/>
        </a:p>
      </dgm:t>
    </dgm:pt>
    <dgm:pt modelId="{B9192D06-136E-46FF-803D-7190B16FE267}">
      <dgm:prSet phldrT="[Texte]" custT="1"/>
      <dgm:spPr/>
      <dgm:t>
        <a:bodyPr/>
        <a:lstStyle/>
        <a:p>
          <a:pPr algn="r" rtl="1"/>
          <a:r>
            <a:rPr lang="ar-DZ" sz="1200"/>
            <a:t>...</a:t>
          </a:r>
          <a:endParaRPr lang="fr-FR" sz="1200"/>
        </a:p>
      </dgm:t>
    </dgm:pt>
    <dgm:pt modelId="{9C551E4E-6D00-4ECB-88AA-CF149F8F2D11}" type="parTrans" cxnId="{46372391-0E59-4FEF-8B24-EF5B2930F3C6}">
      <dgm:prSet/>
      <dgm:spPr/>
      <dgm:t>
        <a:bodyPr/>
        <a:lstStyle/>
        <a:p>
          <a:pPr algn="r" rtl="1"/>
          <a:endParaRPr lang="fr-FR" sz="1200"/>
        </a:p>
      </dgm:t>
    </dgm:pt>
    <dgm:pt modelId="{4CF928AE-0F64-4C0A-B204-7EBB0EF89329}" type="sibTrans" cxnId="{46372391-0E59-4FEF-8B24-EF5B2930F3C6}">
      <dgm:prSet/>
      <dgm:spPr/>
      <dgm:t>
        <a:bodyPr/>
        <a:lstStyle/>
        <a:p>
          <a:pPr algn="r" rtl="1"/>
          <a:endParaRPr lang="fr-FR" sz="1200"/>
        </a:p>
      </dgm:t>
    </dgm:pt>
    <dgm:pt modelId="{3F972845-8412-41CB-9295-97CE47C09429}">
      <dgm:prSet phldrT="[Texte]" custT="1"/>
      <dgm:spPr/>
      <dgm:t>
        <a:bodyPr/>
        <a:lstStyle/>
        <a:p>
          <a:pPr algn="r" rtl="1"/>
          <a:r>
            <a:rPr lang="ar-DZ" sz="1200"/>
            <a:t>آية</a:t>
          </a:r>
          <a:endParaRPr lang="fr-FR" sz="1200"/>
        </a:p>
      </dgm:t>
    </dgm:pt>
    <dgm:pt modelId="{48C10981-B42C-46CD-A483-5E37B53824E9}" type="parTrans" cxnId="{43B35B5B-489F-4421-AAA1-FF513C48A1DA}">
      <dgm:prSet/>
      <dgm:spPr/>
      <dgm:t>
        <a:bodyPr/>
        <a:lstStyle/>
        <a:p>
          <a:pPr algn="r" rtl="1"/>
          <a:endParaRPr lang="fr-FR" sz="1200"/>
        </a:p>
      </dgm:t>
    </dgm:pt>
    <dgm:pt modelId="{0C6B1FBF-50BF-4E90-B355-21C23057A07D}" type="sibTrans" cxnId="{43B35B5B-489F-4421-AAA1-FF513C48A1DA}">
      <dgm:prSet/>
      <dgm:spPr/>
      <dgm:t>
        <a:bodyPr/>
        <a:lstStyle/>
        <a:p>
          <a:pPr algn="r" rtl="1"/>
          <a:endParaRPr lang="fr-FR" sz="1200"/>
        </a:p>
      </dgm:t>
    </dgm:pt>
    <dgm:pt modelId="{115A65D2-AC76-4CE7-B1D9-562180E03EAD}">
      <dgm:prSet phldrT="[Texte]" custT="1"/>
      <dgm:spPr/>
      <dgm:t>
        <a:bodyPr/>
        <a:lstStyle/>
        <a:p>
          <a:pPr algn="r" rtl="1"/>
          <a:r>
            <a:rPr lang="ar-DZ" sz="1200"/>
            <a:t>آية</a:t>
          </a:r>
          <a:endParaRPr lang="fr-FR" sz="1200"/>
        </a:p>
      </dgm:t>
    </dgm:pt>
    <dgm:pt modelId="{0F6AB282-44AA-4A5C-B692-FC1E33685D22}" type="parTrans" cxnId="{19D29C00-DB16-4147-9E0A-5EC7E5312971}">
      <dgm:prSet/>
      <dgm:spPr/>
      <dgm:t>
        <a:bodyPr/>
        <a:lstStyle/>
        <a:p>
          <a:pPr algn="r" rtl="1"/>
          <a:endParaRPr lang="fr-FR" sz="1200"/>
        </a:p>
      </dgm:t>
    </dgm:pt>
    <dgm:pt modelId="{F6B72F1B-4E5D-4BE6-A25F-2D1776A843D3}" type="sibTrans" cxnId="{19D29C00-DB16-4147-9E0A-5EC7E5312971}">
      <dgm:prSet/>
      <dgm:spPr/>
      <dgm:t>
        <a:bodyPr/>
        <a:lstStyle/>
        <a:p>
          <a:pPr algn="r" rtl="1"/>
          <a:endParaRPr lang="fr-FR" sz="1200"/>
        </a:p>
      </dgm:t>
    </dgm:pt>
    <dgm:pt modelId="{72BC40A4-66F1-4D4A-B2F6-989368F44467}">
      <dgm:prSet phldrT="[Texte]" custT="1"/>
      <dgm:spPr/>
      <dgm:t>
        <a:bodyPr/>
        <a:lstStyle/>
        <a:p>
          <a:pPr algn="r" rtl="1"/>
          <a:r>
            <a:rPr lang="ar-DZ" sz="1200"/>
            <a:t>آية</a:t>
          </a:r>
          <a:endParaRPr lang="fr-FR" sz="1200"/>
        </a:p>
      </dgm:t>
    </dgm:pt>
    <dgm:pt modelId="{6EA0B623-7A2F-4FDB-8ACF-2778E0640635}" type="parTrans" cxnId="{CCBFA3FE-05B9-4043-BACE-21E236D936D5}">
      <dgm:prSet/>
      <dgm:spPr/>
      <dgm:t>
        <a:bodyPr/>
        <a:lstStyle/>
        <a:p>
          <a:pPr algn="r" rtl="1"/>
          <a:endParaRPr lang="fr-FR" sz="1200"/>
        </a:p>
      </dgm:t>
    </dgm:pt>
    <dgm:pt modelId="{A379CCB8-8607-4C36-AEDF-3278B376F03B}" type="sibTrans" cxnId="{CCBFA3FE-05B9-4043-BACE-21E236D936D5}">
      <dgm:prSet/>
      <dgm:spPr/>
      <dgm:t>
        <a:bodyPr/>
        <a:lstStyle/>
        <a:p>
          <a:pPr algn="r" rtl="1"/>
          <a:endParaRPr lang="fr-FR" sz="1200"/>
        </a:p>
      </dgm:t>
    </dgm:pt>
    <dgm:pt modelId="{31ED582C-1AFE-4EAA-8D2C-A7A1066FB756}">
      <dgm:prSet phldrT="[Texte]" custT="1"/>
      <dgm:spPr/>
      <dgm:t>
        <a:bodyPr/>
        <a:lstStyle/>
        <a:p>
          <a:pPr algn="r" rtl="1"/>
          <a:r>
            <a:rPr lang="ar-DZ" sz="1200"/>
            <a:t>آية</a:t>
          </a:r>
          <a:endParaRPr lang="fr-FR" sz="1200"/>
        </a:p>
      </dgm:t>
    </dgm:pt>
    <dgm:pt modelId="{730F62D4-5DF5-4B2F-8478-A353FF7701C7}" type="parTrans" cxnId="{778B9042-2395-4246-B0A6-16E9723C5B49}">
      <dgm:prSet/>
      <dgm:spPr/>
      <dgm:t>
        <a:bodyPr/>
        <a:lstStyle/>
        <a:p>
          <a:pPr algn="r" rtl="1"/>
          <a:endParaRPr lang="fr-FR" sz="1200"/>
        </a:p>
      </dgm:t>
    </dgm:pt>
    <dgm:pt modelId="{6696B0D8-013D-40D8-BEDB-8F5A7EAE2AD6}" type="sibTrans" cxnId="{778B9042-2395-4246-B0A6-16E9723C5B49}">
      <dgm:prSet/>
      <dgm:spPr/>
      <dgm:t>
        <a:bodyPr/>
        <a:lstStyle/>
        <a:p>
          <a:pPr algn="r" rtl="1"/>
          <a:endParaRPr lang="fr-FR" sz="1200"/>
        </a:p>
      </dgm:t>
    </dgm:pt>
    <dgm:pt modelId="{FC19ADCD-D2C4-4F50-9916-3DEF45A49A07}">
      <dgm:prSet phldrT="[Texte]" custT="1"/>
      <dgm:spPr/>
      <dgm:t>
        <a:bodyPr/>
        <a:lstStyle/>
        <a:p>
          <a:pPr algn="r" rtl="1"/>
          <a:r>
            <a:rPr lang="ar-DZ" sz="1200"/>
            <a:t>آية</a:t>
          </a:r>
          <a:endParaRPr lang="fr-FR" sz="1200"/>
        </a:p>
      </dgm:t>
    </dgm:pt>
    <dgm:pt modelId="{F5AB474E-C68F-4AB2-A2BB-7189BC47059B}" type="parTrans" cxnId="{FEA9C21A-1471-4B15-8DAE-7DD1A2F08368}">
      <dgm:prSet/>
      <dgm:spPr/>
      <dgm:t>
        <a:bodyPr/>
        <a:lstStyle/>
        <a:p>
          <a:pPr algn="r" rtl="1"/>
          <a:endParaRPr lang="fr-FR" sz="1200"/>
        </a:p>
      </dgm:t>
    </dgm:pt>
    <dgm:pt modelId="{03B05AEC-765D-4193-930E-DFC1ECBFFB92}" type="sibTrans" cxnId="{FEA9C21A-1471-4B15-8DAE-7DD1A2F08368}">
      <dgm:prSet/>
      <dgm:spPr/>
      <dgm:t>
        <a:bodyPr/>
        <a:lstStyle/>
        <a:p>
          <a:pPr algn="r" rtl="1"/>
          <a:endParaRPr lang="fr-FR" sz="1200"/>
        </a:p>
      </dgm:t>
    </dgm:pt>
    <dgm:pt modelId="{AD5ACD0D-28BC-420D-B4D1-696FA2A234D9}">
      <dgm:prSet phldrT="[Texte]" custT="1"/>
      <dgm:spPr/>
      <dgm:t>
        <a:bodyPr/>
        <a:lstStyle/>
        <a:p>
          <a:pPr algn="r" rtl="1"/>
          <a:r>
            <a:rPr lang="ar-DZ" sz="1200"/>
            <a:t>...</a:t>
          </a:r>
          <a:endParaRPr lang="fr-FR" sz="1200"/>
        </a:p>
      </dgm:t>
    </dgm:pt>
    <dgm:pt modelId="{6B82080E-B540-4C72-AAB6-42239C168132}" type="parTrans" cxnId="{C97AFD9D-A08C-4273-A5B4-92873DE2B04C}">
      <dgm:prSet/>
      <dgm:spPr/>
      <dgm:t>
        <a:bodyPr/>
        <a:lstStyle/>
        <a:p>
          <a:pPr algn="r" rtl="1"/>
          <a:endParaRPr lang="fr-FR" sz="1200"/>
        </a:p>
      </dgm:t>
    </dgm:pt>
    <dgm:pt modelId="{01AB424F-C912-4F68-A31C-7D2B74797B62}" type="sibTrans" cxnId="{C97AFD9D-A08C-4273-A5B4-92873DE2B04C}">
      <dgm:prSet/>
      <dgm:spPr/>
      <dgm:t>
        <a:bodyPr/>
        <a:lstStyle/>
        <a:p>
          <a:pPr algn="r" rtl="1"/>
          <a:endParaRPr lang="fr-FR" sz="1200"/>
        </a:p>
      </dgm:t>
    </dgm:pt>
    <dgm:pt modelId="{9F02D9C6-0420-4E85-BC58-AD10247BA431}">
      <dgm:prSet phldrT="[Texte]" custT="1"/>
      <dgm:spPr/>
      <dgm:t>
        <a:bodyPr/>
        <a:lstStyle/>
        <a:p>
          <a:pPr algn="r" rtl="1"/>
          <a:r>
            <a:rPr lang="ar-DZ" sz="1200"/>
            <a:t>آية</a:t>
          </a:r>
          <a:endParaRPr lang="fr-FR" sz="1200"/>
        </a:p>
      </dgm:t>
    </dgm:pt>
    <dgm:pt modelId="{3123AD96-DCFE-4176-A878-DC7BC01CE2E7}" type="parTrans" cxnId="{EAA283B0-91F0-47CD-8EF9-D25DBBECC46B}">
      <dgm:prSet/>
      <dgm:spPr/>
      <dgm:t>
        <a:bodyPr/>
        <a:lstStyle/>
        <a:p>
          <a:pPr algn="r" rtl="1"/>
          <a:endParaRPr lang="fr-FR" sz="1200"/>
        </a:p>
      </dgm:t>
    </dgm:pt>
    <dgm:pt modelId="{5E8252A6-B748-4EAB-9F85-8AC941BFFB35}" type="sibTrans" cxnId="{EAA283B0-91F0-47CD-8EF9-D25DBBECC46B}">
      <dgm:prSet/>
      <dgm:spPr/>
      <dgm:t>
        <a:bodyPr/>
        <a:lstStyle/>
        <a:p>
          <a:pPr algn="r" rtl="1"/>
          <a:endParaRPr lang="fr-FR" sz="1200"/>
        </a:p>
      </dgm:t>
    </dgm:pt>
    <dgm:pt modelId="{61A939DD-E9DD-4B72-BC7D-8D057324090A}">
      <dgm:prSet phldrT="[Texte]" custT="1"/>
      <dgm:spPr/>
      <dgm:t>
        <a:bodyPr/>
        <a:lstStyle/>
        <a:p>
          <a:pPr algn="r" rtl="1"/>
          <a:r>
            <a:rPr lang="ar-DZ" sz="1200"/>
            <a:t>آية</a:t>
          </a:r>
          <a:endParaRPr lang="fr-FR" sz="1200"/>
        </a:p>
      </dgm:t>
    </dgm:pt>
    <dgm:pt modelId="{464DE281-AB6D-4F8C-BB1A-DD62FFC3227F}" type="parTrans" cxnId="{37A0A5CB-F160-4B14-B1B5-2DFECE355C3C}">
      <dgm:prSet/>
      <dgm:spPr/>
      <dgm:t>
        <a:bodyPr/>
        <a:lstStyle/>
        <a:p>
          <a:pPr algn="r" rtl="1"/>
          <a:endParaRPr lang="fr-FR" sz="1200"/>
        </a:p>
      </dgm:t>
    </dgm:pt>
    <dgm:pt modelId="{3A12816B-E245-4486-B95E-01F8AEB413C4}" type="sibTrans" cxnId="{37A0A5CB-F160-4B14-B1B5-2DFECE355C3C}">
      <dgm:prSet/>
      <dgm:spPr/>
      <dgm:t>
        <a:bodyPr/>
        <a:lstStyle/>
        <a:p>
          <a:pPr algn="r" rtl="1"/>
          <a:endParaRPr lang="fr-FR" sz="1200"/>
        </a:p>
      </dgm:t>
    </dgm:pt>
    <dgm:pt modelId="{9F131AC8-4B81-4935-8B9C-33A8C8CFBA0F}">
      <dgm:prSet phldrT="[Texte]" custT="1"/>
      <dgm:spPr/>
      <dgm:t>
        <a:bodyPr/>
        <a:lstStyle/>
        <a:p>
          <a:pPr algn="r" rtl="1"/>
          <a:r>
            <a:rPr lang="ar-DZ" sz="1200"/>
            <a:t>آية</a:t>
          </a:r>
          <a:endParaRPr lang="fr-FR" sz="1200"/>
        </a:p>
      </dgm:t>
    </dgm:pt>
    <dgm:pt modelId="{097FA09B-2042-4240-A2E5-96AF9D4237AA}" type="parTrans" cxnId="{BC475887-081B-4E66-BAB2-503ABAA91F68}">
      <dgm:prSet/>
      <dgm:spPr/>
      <dgm:t>
        <a:bodyPr/>
        <a:lstStyle/>
        <a:p>
          <a:pPr algn="r" rtl="1"/>
          <a:endParaRPr lang="fr-FR" sz="1200"/>
        </a:p>
      </dgm:t>
    </dgm:pt>
    <dgm:pt modelId="{ABF9EF92-17B8-41A3-A8B1-0014F44CEFFB}" type="sibTrans" cxnId="{BC475887-081B-4E66-BAB2-503ABAA91F68}">
      <dgm:prSet/>
      <dgm:spPr/>
      <dgm:t>
        <a:bodyPr/>
        <a:lstStyle/>
        <a:p>
          <a:pPr algn="r" rtl="1"/>
          <a:endParaRPr lang="fr-FR" sz="1200"/>
        </a:p>
      </dgm:t>
    </dgm:pt>
    <dgm:pt modelId="{F9893F04-A92F-41FC-BC8E-98BD070A688C}">
      <dgm:prSet phldrT="[Texte]" custT="1"/>
      <dgm:spPr/>
      <dgm:t>
        <a:bodyPr/>
        <a:lstStyle/>
        <a:p>
          <a:pPr algn="r" rtl="1"/>
          <a:r>
            <a:rPr lang="ar-DZ" sz="1200"/>
            <a:t>آية</a:t>
          </a:r>
          <a:endParaRPr lang="fr-FR" sz="1200"/>
        </a:p>
      </dgm:t>
    </dgm:pt>
    <dgm:pt modelId="{CE7F1E5B-56A6-41A4-92DA-82788F23AD55}" type="parTrans" cxnId="{D15C3B86-5F0C-4D0E-9AD8-94A853C379A0}">
      <dgm:prSet/>
      <dgm:spPr/>
      <dgm:t>
        <a:bodyPr/>
        <a:lstStyle/>
        <a:p>
          <a:pPr algn="r" rtl="1"/>
          <a:endParaRPr lang="fr-FR" sz="1200"/>
        </a:p>
      </dgm:t>
    </dgm:pt>
    <dgm:pt modelId="{726629DD-7B83-460C-83F6-34A4221022F3}" type="sibTrans" cxnId="{D15C3B86-5F0C-4D0E-9AD8-94A853C379A0}">
      <dgm:prSet/>
      <dgm:spPr/>
      <dgm:t>
        <a:bodyPr/>
        <a:lstStyle/>
        <a:p>
          <a:pPr algn="r" rtl="1"/>
          <a:endParaRPr lang="fr-FR" sz="1200"/>
        </a:p>
      </dgm:t>
    </dgm:pt>
    <dgm:pt modelId="{12E14B80-897A-4901-983F-57E48B5F383F}">
      <dgm:prSet phldrT="[Texte]" custT="1"/>
      <dgm:spPr/>
      <dgm:t>
        <a:bodyPr/>
        <a:lstStyle/>
        <a:p>
          <a:pPr algn="r" rtl="1"/>
          <a:r>
            <a:rPr lang="ar-DZ" sz="1200"/>
            <a:t>...</a:t>
          </a:r>
          <a:endParaRPr lang="fr-FR" sz="1200"/>
        </a:p>
      </dgm:t>
    </dgm:pt>
    <dgm:pt modelId="{B0F24D5C-35AC-4098-B9E8-E044A92544FB}" type="parTrans" cxnId="{219B10D0-F13B-42AF-9B94-C74D5F95949A}">
      <dgm:prSet/>
      <dgm:spPr/>
      <dgm:t>
        <a:bodyPr/>
        <a:lstStyle/>
        <a:p>
          <a:pPr algn="r" rtl="1"/>
          <a:endParaRPr lang="fr-FR" sz="1200"/>
        </a:p>
      </dgm:t>
    </dgm:pt>
    <dgm:pt modelId="{EB1ED361-1FFF-4242-93D9-96FCFFBEB58F}" type="sibTrans" cxnId="{219B10D0-F13B-42AF-9B94-C74D5F95949A}">
      <dgm:prSet/>
      <dgm:spPr/>
      <dgm:t>
        <a:bodyPr/>
        <a:lstStyle/>
        <a:p>
          <a:pPr algn="r" rtl="1"/>
          <a:endParaRPr lang="fr-FR" sz="1200"/>
        </a:p>
      </dgm:t>
    </dgm:pt>
    <dgm:pt modelId="{B2F55D87-3C4F-43D8-87C9-66F9CAF13B74}">
      <dgm:prSet phldrT="[Texte]" custT="1"/>
      <dgm:spPr/>
      <dgm:t>
        <a:bodyPr/>
        <a:lstStyle/>
        <a:p>
          <a:pPr algn="r" rtl="1"/>
          <a:r>
            <a:rPr lang="ar-DZ" sz="1200"/>
            <a:t>سورة 2 </a:t>
          </a:r>
          <a:endParaRPr lang="fr-FR" sz="1200"/>
        </a:p>
      </dgm:t>
    </dgm:pt>
    <dgm:pt modelId="{2EF9628B-787F-4506-830A-0109BEBE5FA7}" type="parTrans" cxnId="{BAAA8214-9577-4796-ADBF-74ED29958760}">
      <dgm:prSet/>
      <dgm:spPr/>
      <dgm:t>
        <a:bodyPr/>
        <a:lstStyle/>
        <a:p>
          <a:pPr algn="r" rtl="1"/>
          <a:endParaRPr lang="fr-FR" sz="1200"/>
        </a:p>
      </dgm:t>
    </dgm:pt>
    <dgm:pt modelId="{BE466463-608B-4FC3-8AA6-B65FDDB1D5F0}" type="sibTrans" cxnId="{BAAA8214-9577-4796-ADBF-74ED29958760}">
      <dgm:prSet/>
      <dgm:spPr/>
      <dgm:t>
        <a:bodyPr/>
        <a:lstStyle/>
        <a:p>
          <a:pPr algn="r" rtl="1"/>
          <a:endParaRPr lang="fr-FR" sz="1200"/>
        </a:p>
      </dgm:t>
    </dgm:pt>
    <dgm:pt modelId="{E6C76508-8D98-4A8B-9BC8-CEAD0FA00168}">
      <dgm:prSet phldrT="[Texte]" custT="1"/>
      <dgm:spPr/>
      <dgm:t>
        <a:bodyPr/>
        <a:lstStyle/>
        <a:p>
          <a:pPr algn="r" rtl="1"/>
          <a:r>
            <a:rPr lang="ar-DZ" sz="1200"/>
            <a:t>...</a:t>
          </a:r>
          <a:endParaRPr lang="fr-FR" sz="1200"/>
        </a:p>
      </dgm:t>
    </dgm:pt>
    <dgm:pt modelId="{0AD82214-7934-4237-8310-F4656F9CAEFE}" type="sibTrans" cxnId="{051B08FC-6B26-4B46-8AF1-50C222820BA4}">
      <dgm:prSet/>
      <dgm:spPr/>
      <dgm:t>
        <a:bodyPr/>
        <a:lstStyle/>
        <a:p>
          <a:pPr algn="r" rtl="1"/>
          <a:endParaRPr lang="fr-FR" sz="1200"/>
        </a:p>
      </dgm:t>
    </dgm:pt>
    <dgm:pt modelId="{D51D8CE5-02AC-4266-B477-85FCEAACB57F}" type="parTrans" cxnId="{051B08FC-6B26-4B46-8AF1-50C222820BA4}">
      <dgm:prSet/>
      <dgm:spPr/>
      <dgm:t>
        <a:bodyPr/>
        <a:lstStyle/>
        <a:p>
          <a:pPr algn="r" rtl="1"/>
          <a:endParaRPr lang="fr-FR" sz="1200"/>
        </a:p>
      </dgm:t>
    </dgm:pt>
    <dgm:pt modelId="{791E4D50-BF68-4D4A-AF66-C501EC655C25}" type="pres">
      <dgm:prSet presAssocID="{5418D71B-D300-451F-BBA1-24E904468D89}" presName="composite" presStyleCnt="0">
        <dgm:presLayoutVars>
          <dgm:chMax val="1"/>
          <dgm:dir/>
          <dgm:resizeHandles val="exact"/>
        </dgm:presLayoutVars>
      </dgm:prSet>
      <dgm:spPr/>
      <dgm:t>
        <a:bodyPr/>
        <a:lstStyle/>
        <a:p>
          <a:endParaRPr lang="fr-FR"/>
        </a:p>
      </dgm:t>
    </dgm:pt>
    <dgm:pt modelId="{0E652C14-C1D4-4519-88D6-6A488AAC5B08}" type="pres">
      <dgm:prSet presAssocID="{D1FE5DE7-5125-4BFA-B515-D9370981798B}" presName="roof" presStyleLbl="dkBgShp" presStyleIdx="0" presStyleCnt="2" custScaleY="54642" custLinFactNeighborY="-1540"/>
      <dgm:spPr/>
      <dgm:t>
        <a:bodyPr/>
        <a:lstStyle/>
        <a:p>
          <a:endParaRPr lang="fr-FR"/>
        </a:p>
      </dgm:t>
    </dgm:pt>
    <dgm:pt modelId="{678765B7-4CCD-4A39-90C0-DE844B372A38}" type="pres">
      <dgm:prSet presAssocID="{D1FE5DE7-5125-4BFA-B515-D9370981798B}" presName="pillars" presStyleCnt="0"/>
      <dgm:spPr/>
      <dgm:t>
        <a:bodyPr/>
        <a:lstStyle/>
        <a:p>
          <a:endParaRPr lang="fr-FR"/>
        </a:p>
      </dgm:t>
    </dgm:pt>
    <dgm:pt modelId="{E299EE40-C0F2-4B88-BFA2-FF9C26A317F7}" type="pres">
      <dgm:prSet presAssocID="{D1FE5DE7-5125-4BFA-B515-D9370981798B}" presName="pillar1" presStyleLbl="node1" presStyleIdx="0" presStyleCnt="4" custScaleY="120442">
        <dgm:presLayoutVars>
          <dgm:bulletEnabled val="1"/>
        </dgm:presLayoutVars>
      </dgm:prSet>
      <dgm:spPr/>
      <dgm:t>
        <a:bodyPr/>
        <a:lstStyle/>
        <a:p>
          <a:endParaRPr lang="fr-FR"/>
        </a:p>
      </dgm:t>
    </dgm:pt>
    <dgm:pt modelId="{4D4ECFFE-2C83-429D-A525-660DDC6C00A4}" type="pres">
      <dgm:prSet presAssocID="{B2F55D87-3C4F-43D8-87C9-66F9CAF13B74}" presName="pillarX" presStyleLbl="node1" presStyleIdx="1" presStyleCnt="4" custScaleY="121533">
        <dgm:presLayoutVars>
          <dgm:bulletEnabled val="1"/>
        </dgm:presLayoutVars>
      </dgm:prSet>
      <dgm:spPr/>
      <dgm:t>
        <a:bodyPr/>
        <a:lstStyle/>
        <a:p>
          <a:endParaRPr lang="fr-FR"/>
        </a:p>
      </dgm:t>
    </dgm:pt>
    <dgm:pt modelId="{8F15EE25-C4BA-456B-9F67-C01ED1E4B114}" type="pres">
      <dgm:prSet presAssocID="{E6C76508-8D98-4A8B-9BC8-CEAD0FA00168}" presName="pillarX" presStyleLbl="node1" presStyleIdx="2" presStyleCnt="4" custScaleY="121663">
        <dgm:presLayoutVars>
          <dgm:bulletEnabled val="1"/>
        </dgm:presLayoutVars>
      </dgm:prSet>
      <dgm:spPr/>
      <dgm:t>
        <a:bodyPr/>
        <a:lstStyle/>
        <a:p>
          <a:endParaRPr lang="fr-FR"/>
        </a:p>
      </dgm:t>
    </dgm:pt>
    <dgm:pt modelId="{4E410C8A-CB24-4B5A-B1F4-87BEA43FF549}" type="pres">
      <dgm:prSet presAssocID="{27CEF7F9-B3C8-4036-8EFC-EE515331B1C2}" presName="pillarX" presStyleLbl="node1" presStyleIdx="3" presStyleCnt="4" custScaleY="120763">
        <dgm:presLayoutVars>
          <dgm:bulletEnabled val="1"/>
        </dgm:presLayoutVars>
      </dgm:prSet>
      <dgm:spPr/>
      <dgm:t>
        <a:bodyPr/>
        <a:lstStyle/>
        <a:p>
          <a:endParaRPr lang="fr-FR"/>
        </a:p>
      </dgm:t>
    </dgm:pt>
    <dgm:pt modelId="{FB9A018C-E134-4C2E-BDD4-3694241B2764}" type="pres">
      <dgm:prSet presAssocID="{D1FE5DE7-5125-4BFA-B515-D9370981798B}" presName="base" presStyleLbl="dkBgShp" presStyleIdx="1" presStyleCnt="2" custAng="0" custFlipVert="0" custFlipHor="0" custScaleX="53804" custScaleY="61177" custLinFactNeighborX="-1053" custLinFactNeighborY="45352"/>
      <dgm:spPr/>
      <dgm:t>
        <a:bodyPr/>
        <a:lstStyle/>
        <a:p>
          <a:endParaRPr lang="fr-FR"/>
        </a:p>
      </dgm:t>
    </dgm:pt>
  </dgm:ptLst>
  <dgm:cxnLst>
    <dgm:cxn modelId="{BC475887-081B-4E66-BAB2-503ABAA91F68}" srcId="{B2F55D87-3C4F-43D8-87C9-66F9CAF13B74}" destId="{9F131AC8-4B81-4935-8B9C-33A8C8CFBA0F}" srcOrd="2" destOrd="0" parTransId="{097FA09B-2042-4240-A2E5-96AF9D4237AA}" sibTransId="{ABF9EF92-17B8-41A3-A8B1-0014F44CEFFB}"/>
    <dgm:cxn modelId="{051B08FC-6B26-4B46-8AF1-50C222820BA4}" srcId="{D1FE5DE7-5125-4BFA-B515-D9370981798B}" destId="{E6C76508-8D98-4A8B-9BC8-CEAD0FA00168}" srcOrd="2" destOrd="0" parTransId="{D51D8CE5-02AC-4266-B477-85FCEAACB57F}" sibTransId="{0AD82214-7934-4237-8310-F4656F9CAEFE}"/>
    <dgm:cxn modelId="{57C0889F-0A01-46C8-BCA5-26320A4DF742}" type="presOf" srcId="{5510BC62-B79E-467F-B559-7B8E526B92F2}" destId="{E299EE40-C0F2-4B88-BFA2-FF9C26A317F7}" srcOrd="0" destOrd="2" presId="urn:microsoft.com/office/officeart/2005/8/layout/hList3"/>
    <dgm:cxn modelId="{798E633F-3781-4009-9ED0-2A4D492F3457}" type="presOf" srcId="{9F131AC8-4B81-4935-8B9C-33A8C8CFBA0F}" destId="{4D4ECFFE-2C83-429D-A525-660DDC6C00A4}" srcOrd="0" destOrd="3" presId="urn:microsoft.com/office/officeart/2005/8/layout/hList3"/>
    <dgm:cxn modelId="{090EA5AF-6567-4CCC-B1FF-C7B75363DC6D}" type="presOf" srcId="{B2F55D87-3C4F-43D8-87C9-66F9CAF13B74}" destId="{4D4ECFFE-2C83-429D-A525-660DDC6C00A4}" srcOrd="0" destOrd="0" presId="urn:microsoft.com/office/officeart/2005/8/layout/hList3"/>
    <dgm:cxn modelId="{36FEB830-21D3-4C04-8E49-77E2B3AF5F53}" type="presOf" srcId="{12E14B80-897A-4901-983F-57E48B5F383F}" destId="{4D4ECFFE-2C83-429D-A525-660DDC6C00A4}" srcOrd="0" destOrd="5" presId="urn:microsoft.com/office/officeart/2005/8/layout/hList3"/>
    <dgm:cxn modelId="{03B92864-9E58-4106-9DCA-317AC7640EAE}" type="presOf" srcId="{AD5ACD0D-28BC-420D-B4D1-696FA2A234D9}" destId="{4E410C8A-CB24-4B5A-B1F4-87BEA43FF549}" srcOrd="0" destOrd="5" presId="urn:microsoft.com/office/officeart/2005/8/layout/hList3"/>
    <dgm:cxn modelId="{BAAA8214-9577-4796-ADBF-74ED29958760}" srcId="{D1FE5DE7-5125-4BFA-B515-D9370981798B}" destId="{B2F55D87-3C4F-43D8-87C9-66F9CAF13B74}" srcOrd="1" destOrd="0" parTransId="{2EF9628B-787F-4506-830A-0109BEBE5FA7}" sibTransId="{BE466463-608B-4FC3-8AA6-B65FDDB1D5F0}"/>
    <dgm:cxn modelId="{219B10D0-F13B-42AF-9B94-C74D5F95949A}" srcId="{B2F55D87-3C4F-43D8-87C9-66F9CAF13B74}" destId="{12E14B80-897A-4901-983F-57E48B5F383F}" srcOrd="4" destOrd="0" parTransId="{B0F24D5C-35AC-4098-B9E8-E044A92544FB}" sibTransId="{EB1ED361-1FFF-4242-93D9-96FCFFBEB58F}"/>
    <dgm:cxn modelId="{71A0DB8D-8DC1-40F7-82C3-A167728F1250}" type="presOf" srcId="{D1FE5DE7-5125-4BFA-B515-D9370981798B}" destId="{0E652C14-C1D4-4519-88D6-6A488AAC5B08}" srcOrd="0" destOrd="0" presId="urn:microsoft.com/office/officeart/2005/8/layout/hList3"/>
    <dgm:cxn modelId="{83330EBC-FFB2-4F0B-A753-3F5C7A7CA714}" type="presOf" srcId="{72BC40A4-66F1-4D4A-B2F6-989368F44467}" destId="{4E410C8A-CB24-4B5A-B1F4-87BEA43FF549}" srcOrd="0" destOrd="2" presId="urn:microsoft.com/office/officeart/2005/8/layout/hList3"/>
    <dgm:cxn modelId="{19D29C00-DB16-4147-9E0A-5EC7E5312971}" srcId="{27CEF7F9-B3C8-4036-8EFC-EE515331B1C2}" destId="{115A65D2-AC76-4CE7-B1D9-562180E03EAD}" srcOrd="0" destOrd="0" parTransId="{0F6AB282-44AA-4A5C-B692-FC1E33685D22}" sibTransId="{F6B72F1B-4E5D-4BE6-A25F-2D1776A843D3}"/>
    <dgm:cxn modelId="{A3A322F4-004C-451D-B439-FE747408EDAE}" type="presOf" srcId="{E6C76508-8D98-4A8B-9BC8-CEAD0FA00168}" destId="{8F15EE25-C4BA-456B-9F67-C01ED1E4B114}" srcOrd="0" destOrd="0" presId="urn:microsoft.com/office/officeart/2005/8/layout/hList3"/>
    <dgm:cxn modelId="{05FEFFB4-B606-4702-A574-05E2953BB7C5}" type="presOf" srcId="{115A65D2-AC76-4CE7-B1D9-562180E03EAD}" destId="{4E410C8A-CB24-4B5A-B1F4-87BEA43FF549}" srcOrd="0" destOrd="1" presId="urn:microsoft.com/office/officeart/2005/8/layout/hList3"/>
    <dgm:cxn modelId="{CCBFA3FE-05B9-4043-BACE-21E236D936D5}" srcId="{27CEF7F9-B3C8-4036-8EFC-EE515331B1C2}" destId="{72BC40A4-66F1-4D4A-B2F6-989368F44467}" srcOrd="1" destOrd="0" parTransId="{6EA0B623-7A2F-4FDB-8ACF-2778E0640635}" sibTransId="{A379CCB8-8607-4C36-AEDF-3278B376F03B}"/>
    <dgm:cxn modelId="{EAA283B0-91F0-47CD-8EF9-D25DBBECC46B}" srcId="{B2F55D87-3C4F-43D8-87C9-66F9CAF13B74}" destId="{9F02D9C6-0420-4E85-BC58-AD10247BA431}" srcOrd="0" destOrd="0" parTransId="{3123AD96-DCFE-4176-A878-DC7BC01CE2E7}" sibTransId="{5E8252A6-B748-4EAB-9F85-8AC941BFFB35}"/>
    <dgm:cxn modelId="{88FAA065-6A52-49A4-A52E-F692532BF230}" srcId="{D1FE5DE7-5125-4BFA-B515-D9370981798B}" destId="{27CEF7F9-B3C8-4036-8EFC-EE515331B1C2}" srcOrd="3" destOrd="0" parTransId="{4E3FEAF7-9094-4551-B10A-026E1CFCACE1}" sibTransId="{4CAD46A2-C3A9-49BE-B34C-9557B3C1821A}"/>
    <dgm:cxn modelId="{AED95E4F-26D2-4925-BD3A-01EC623E862D}" srcId="{62E0FF15-C79A-4F5A-9234-6C2A25A2C9A0}" destId="{5510BC62-B79E-467F-B559-7B8E526B92F2}" srcOrd="1" destOrd="0" parTransId="{BFFEE9A5-317F-46B3-ABCA-B7D0CB26D9BE}" sibTransId="{C46950F9-8D0E-4800-B8E9-8DF9723DE768}"/>
    <dgm:cxn modelId="{63FB86DE-B49E-4957-B5F1-D28FBDBA96AC}" type="presOf" srcId="{27CEF7F9-B3C8-4036-8EFC-EE515331B1C2}" destId="{4E410C8A-CB24-4B5A-B1F4-87BEA43FF549}" srcOrd="0" destOrd="0" presId="urn:microsoft.com/office/officeart/2005/8/layout/hList3"/>
    <dgm:cxn modelId="{FEA9C21A-1471-4B15-8DAE-7DD1A2F08368}" srcId="{27CEF7F9-B3C8-4036-8EFC-EE515331B1C2}" destId="{FC19ADCD-D2C4-4F50-9916-3DEF45A49A07}" srcOrd="3" destOrd="0" parTransId="{F5AB474E-C68F-4AB2-A2BB-7189BC47059B}" sibTransId="{03B05AEC-765D-4193-930E-DFC1ECBFFB92}"/>
    <dgm:cxn modelId="{43B35B5B-489F-4421-AAA1-FF513C48A1DA}" srcId="{62E0FF15-C79A-4F5A-9234-6C2A25A2C9A0}" destId="{3F972845-8412-41CB-9295-97CE47C09429}" srcOrd="3" destOrd="0" parTransId="{48C10981-B42C-46CD-A483-5E37B53824E9}" sibTransId="{0C6B1FBF-50BF-4E90-B355-21C23057A07D}"/>
    <dgm:cxn modelId="{C0422F54-BA3F-4B96-B988-8BF130E6ABB7}" type="presOf" srcId="{B9192D06-136E-46FF-803D-7190B16FE267}" destId="{E299EE40-C0F2-4B88-BFA2-FF9C26A317F7}" srcOrd="0" destOrd="5" presId="urn:microsoft.com/office/officeart/2005/8/layout/hList3"/>
    <dgm:cxn modelId="{46372391-0E59-4FEF-8B24-EF5B2930F3C6}" srcId="{62E0FF15-C79A-4F5A-9234-6C2A25A2C9A0}" destId="{B9192D06-136E-46FF-803D-7190B16FE267}" srcOrd="4" destOrd="0" parTransId="{9C551E4E-6D00-4ECB-88AA-CF149F8F2D11}" sibTransId="{4CF928AE-0F64-4C0A-B204-7EBB0EF89329}"/>
    <dgm:cxn modelId="{37A0A5CB-F160-4B14-B1B5-2DFECE355C3C}" srcId="{B2F55D87-3C4F-43D8-87C9-66F9CAF13B74}" destId="{61A939DD-E9DD-4B72-BC7D-8D057324090A}" srcOrd="1" destOrd="0" parTransId="{464DE281-AB6D-4F8C-BB1A-DD62FFC3227F}" sibTransId="{3A12816B-E245-4486-B95E-01F8AEB413C4}"/>
    <dgm:cxn modelId="{5BB1048F-6F27-45C2-9668-683F6CB8E22F}" type="presOf" srcId="{D37F0938-0CB1-4189-8E90-0DA3E18EF799}" destId="{E299EE40-C0F2-4B88-BFA2-FF9C26A317F7}" srcOrd="0" destOrd="1" presId="urn:microsoft.com/office/officeart/2005/8/layout/hList3"/>
    <dgm:cxn modelId="{C97AFD9D-A08C-4273-A5B4-92873DE2B04C}" srcId="{27CEF7F9-B3C8-4036-8EFC-EE515331B1C2}" destId="{AD5ACD0D-28BC-420D-B4D1-696FA2A234D9}" srcOrd="4" destOrd="0" parTransId="{6B82080E-B540-4C72-AAB6-42239C168132}" sibTransId="{01AB424F-C912-4F68-A31C-7D2B74797B62}"/>
    <dgm:cxn modelId="{6632A079-472A-4233-B5C6-F982215E4C40}" srcId="{5418D71B-D300-451F-BBA1-24E904468D89}" destId="{D1FE5DE7-5125-4BFA-B515-D9370981798B}" srcOrd="0" destOrd="0" parTransId="{5E23AA9D-F0EC-4E47-B4E2-819287490218}" sibTransId="{71AE6C09-67E7-434A-BCBF-C5827EE9E930}"/>
    <dgm:cxn modelId="{4882EB7B-4FD2-4E2F-AF56-A51F80955BC0}" srcId="{D1FE5DE7-5125-4BFA-B515-D9370981798B}" destId="{62E0FF15-C79A-4F5A-9234-6C2A25A2C9A0}" srcOrd="0" destOrd="0" parTransId="{B75E42D0-074D-45DA-9727-E5CE72210E71}" sibTransId="{1F8B8C54-4752-4343-9DD3-67178CAD0CC8}"/>
    <dgm:cxn modelId="{D9867F22-4550-4D53-851F-6EC8CAB3E97C}" type="presOf" srcId="{31ED582C-1AFE-4EAA-8D2C-A7A1066FB756}" destId="{4E410C8A-CB24-4B5A-B1F4-87BEA43FF549}" srcOrd="0" destOrd="3" presId="urn:microsoft.com/office/officeart/2005/8/layout/hList3"/>
    <dgm:cxn modelId="{A0A6FF7A-9080-494B-BFEB-BBAC57E4F806}" type="presOf" srcId="{3F972845-8412-41CB-9295-97CE47C09429}" destId="{E299EE40-C0F2-4B88-BFA2-FF9C26A317F7}" srcOrd="0" destOrd="4" presId="urn:microsoft.com/office/officeart/2005/8/layout/hList3"/>
    <dgm:cxn modelId="{7307F4CD-8F50-4AF4-B937-2F5694263100}" type="presOf" srcId="{FC19ADCD-D2C4-4F50-9916-3DEF45A49A07}" destId="{4E410C8A-CB24-4B5A-B1F4-87BEA43FF549}" srcOrd="0" destOrd="4" presId="urn:microsoft.com/office/officeart/2005/8/layout/hList3"/>
    <dgm:cxn modelId="{778B9042-2395-4246-B0A6-16E9723C5B49}" srcId="{27CEF7F9-B3C8-4036-8EFC-EE515331B1C2}" destId="{31ED582C-1AFE-4EAA-8D2C-A7A1066FB756}" srcOrd="2" destOrd="0" parTransId="{730F62D4-5DF5-4B2F-8478-A353FF7701C7}" sibTransId="{6696B0D8-013D-40D8-BEDB-8F5A7EAE2AD6}"/>
    <dgm:cxn modelId="{2373C08E-3118-455E-9FB9-8DF05A795385}" type="presOf" srcId="{61A939DD-E9DD-4B72-BC7D-8D057324090A}" destId="{4D4ECFFE-2C83-429D-A525-660DDC6C00A4}" srcOrd="0" destOrd="2" presId="urn:microsoft.com/office/officeart/2005/8/layout/hList3"/>
    <dgm:cxn modelId="{F9AA1F0A-71B0-44D3-9184-B96C736CB128}" type="presOf" srcId="{62E0FF15-C79A-4F5A-9234-6C2A25A2C9A0}" destId="{E299EE40-C0F2-4B88-BFA2-FF9C26A317F7}" srcOrd="0" destOrd="0" presId="urn:microsoft.com/office/officeart/2005/8/layout/hList3"/>
    <dgm:cxn modelId="{701E9174-D994-4608-9F2F-86E615CFB0D3}" type="presOf" srcId="{9F02D9C6-0420-4E85-BC58-AD10247BA431}" destId="{4D4ECFFE-2C83-429D-A525-660DDC6C00A4}" srcOrd="0" destOrd="1" presId="urn:microsoft.com/office/officeart/2005/8/layout/hList3"/>
    <dgm:cxn modelId="{713F3F90-253A-44C3-B56A-718745334AD7}" srcId="{62E0FF15-C79A-4F5A-9234-6C2A25A2C9A0}" destId="{D37F0938-0CB1-4189-8E90-0DA3E18EF799}" srcOrd="0" destOrd="0" parTransId="{9EE60674-8DDA-41B7-ADA3-C69DEDFF6F2E}" sibTransId="{3EDDC6D6-8624-4F0A-8F9C-F08E151587A2}"/>
    <dgm:cxn modelId="{EFF5D1C3-9F58-4A31-A6B1-AC292C4BC453}" type="presOf" srcId="{5418D71B-D300-451F-BBA1-24E904468D89}" destId="{791E4D50-BF68-4D4A-AF66-C501EC655C25}" srcOrd="0" destOrd="0" presId="urn:microsoft.com/office/officeart/2005/8/layout/hList3"/>
    <dgm:cxn modelId="{4ECB86EC-8067-4BCA-AE32-D1791E3B59FE}" type="presOf" srcId="{62FB35B9-58D9-4871-9354-9D1BB271A954}" destId="{E299EE40-C0F2-4B88-BFA2-FF9C26A317F7}" srcOrd="0" destOrd="3" presId="urn:microsoft.com/office/officeart/2005/8/layout/hList3"/>
    <dgm:cxn modelId="{B80B39E7-ECC8-45EC-833E-A12281BA261F}" srcId="{62E0FF15-C79A-4F5A-9234-6C2A25A2C9A0}" destId="{62FB35B9-58D9-4871-9354-9D1BB271A954}" srcOrd="2" destOrd="0" parTransId="{B0199679-3EC4-48A6-B7E6-391C6DB419D3}" sibTransId="{4E1BB7A4-E863-46D1-A48D-E9ABFB14B679}"/>
    <dgm:cxn modelId="{07158BFF-D7D7-4062-8257-A98C0948A70F}" type="presOf" srcId="{F9893F04-A92F-41FC-BC8E-98BD070A688C}" destId="{4D4ECFFE-2C83-429D-A525-660DDC6C00A4}" srcOrd="0" destOrd="4" presId="urn:microsoft.com/office/officeart/2005/8/layout/hList3"/>
    <dgm:cxn modelId="{D15C3B86-5F0C-4D0E-9AD8-94A853C379A0}" srcId="{B2F55D87-3C4F-43D8-87C9-66F9CAF13B74}" destId="{F9893F04-A92F-41FC-BC8E-98BD070A688C}" srcOrd="3" destOrd="0" parTransId="{CE7F1E5B-56A6-41A4-92DA-82788F23AD55}" sibTransId="{726629DD-7B83-460C-83F6-34A4221022F3}"/>
    <dgm:cxn modelId="{8D29A1C8-52FB-4716-8FA1-2861B146FA5C}" type="presParOf" srcId="{791E4D50-BF68-4D4A-AF66-C501EC655C25}" destId="{0E652C14-C1D4-4519-88D6-6A488AAC5B08}" srcOrd="0" destOrd="0" presId="urn:microsoft.com/office/officeart/2005/8/layout/hList3"/>
    <dgm:cxn modelId="{8F3D6E9A-205F-490B-AE4B-35258C0C41BB}" type="presParOf" srcId="{791E4D50-BF68-4D4A-AF66-C501EC655C25}" destId="{678765B7-4CCD-4A39-90C0-DE844B372A38}" srcOrd="1" destOrd="0" presId="urn:microsoft.com/office/officeart/2005/8/layout/hList3"/>
    <dgm:cxn modelId="{6BA3641E-7187-459F-9343-9CEC7757F836}" type="presParOf" srcId="{678765B7-4CCD-4A39-90C0-DE844B372A38}" destId="{E299EE40-C0F2-4B88-BFA2-FF9C26A317F7}" srcOrd="0" destOrd="0" presId="urn:microsoft.com/office/officeart/2005/8/layout/hList3"/>
    <dgm:cxn modelId="{C4C772BE-F42B-41C4-A882-1C63A74A7124}" type="presParOf" srcId="{678765B7-4CCD-4A39-90C0-DE844B372A38}" destId="{4D4ECFFE-2C83-429D-A525-660DDC6C00A4}" srcOrd="1" destOrd="0" presId="urn:microsoft.com/office/officeart/2005/8/layout/hList3"/>
    <dgm:cxn modelId="{62F1E3AA-ECF6-459F-BDB1-078359AE4856}" type="presParOf" srcId="{678765B7-4CCD-4A39-90C0-DE844B372A38}" destId="{8F15EE25-C4BA-456B-9F67-C01ED1E4B114}" srcOrd="2" destOrd="0" presId="urn:microsoft.com/office/officeart/2005/8/layout/hList3"/>
    <dgm:cxn modelId="{65E08B29-53EA-4D1A-BA11-9204F9C9DA7E}" type="presParOf" srcId="{678765B7-4CCD-4A39-90C0-DE844B372A38}" destId="{4E410C8A-CB24-4B5A-B1F4-87BEA43FF549}" srcOrd="3" destOrd="0" presId="urn:microsoft.com/office/officeart/2005/8/layout/hList3"/>
    <dgm:cxn modelId="{B36BEAF1-1B83-4890-9097-C8A4266DBAF4}" type="presParOf" srcId="{791E4D50-BF68-4D4A-AF66-C501EC655C25}" destId="{FB9A018C-E134-4C2E-BDD4-3694241B2764}" srcOrd="2" destOrd="0" presId="urn:microsoft.com/office/officeart/2005/8/layout/hList3"/>
  </dgm:cxnLst>
  <dgm:bg/>
  <dgm:whole/>
</dgm:dataModel>
</file>

<file path=ppt/diagrams/data3.xml><?xml version="1.0" encoding="utf-8"?>
<dgm:dataModel xmlns:dgm="http://schemas.openxmlformats.org/drawingml/2006/diagram" xmlns:a="http://schemas.openxmlformats.org/drawingml/2006/main">
  <dgm:ptLst>
    <dgm:pt modelId="{A2052093-B876-46FE-B19C-4E889CDC241F}" type="doc">
      <dgm:prSet loTypeId="urn:microsoft.com/office/officeart/2005/8/layout/hierarchy4" loCatId="list" qsTypeId="urn:microsoft.com/office/officeart/2005/8/quickstyle/simple5" qsCatId="simple" csTypeId="urn:microsoft.com/office/officeart/2005/8/colors/colorful1" csCatId="colorful" phldr="1"/>
      <dgm:spPr/>
    </dgm:pt>
    <dgm:pt modelId="{77FEE657-7765-460F-84DB-006EE53AF395}">
      <dgm:prSet phldrT="[Texte]" custT="1"/>
      <dgm:spPr/>
      <dgm:t>
        <a:bodyPr/>
        <a:lstStyle/>
        <a:p>
          <a:pPr algn="r"/>
          <a:r>
            <a:rPr lang="ar-DZ" sz="1600"/>
            <a:t>القرآن</a:t>
          </a:r>
          <a:endParaRPr lang="fr-FR" sz="1600"/>
        </a:p>
      </dgm:t>
    </dgm:pt>
    <dgm:pt modelId="{8360CB88-2F4E-4731-9C68-60C9583B049C}" type="parTrans" cxnId="{2D93D701-8B1F-4726-9B19-07B15E25E769}">
      <dgm:prSet/>
      <dgm:spPr/>
      <dgm:t>
        <a:bodyPr/>
        <a:lstStyle/>
        <a:p>
          <a:pPr algn="r"/>
          <a:endParaRPr lang="fr-FR" sz="2800"/>
        </a:p>
      </dgm:t>
    </dgm:pt>
    <dgm:pt modelId="{B6995E66-EB9B-4601-8172-D810D2F3FA8B}" type="sibTrans" cxnId="{2D93D701-8B1F-4726-9B19-07B15E25E769}">
      <dgm:prSet/>
      <dgm:spPr/>
      <dgm:t>
        <a:bodyPr/>
        <a:lstStyle/>
        <a:p>
          <a:pPr algn="r"/>
          <a:endParaRPr lang="fr-FR" sz="2800"/>
        </a:p>
      </dgm:t>
    </dgm:pt>
    <dgm:pt modelId="{A74CE53F-A9E9-4F6E-9481-E3DCC8A39230}">
      <dgm:prSet phldrT="[Texte]" custT="1"/>
      <dgm:spPr/>
      <dgm:t>
        <a:bodyPr/>
        <a:lstStyle/>
        <a:p>
          <a:pPr algn="r"/>
          <a:r>
            <a:rPr lang="ar-DZ" sz="1200"/>
            <a:t>جزء أول</a:t>
          </a:r>
          <a:endParaRPr lang="fr-FR" sz="1200"/>
        </a:p>
      </dgm:t>
    </dgm:pt>
    <dgm:pt modelId="{425710DA-8B91-47D7-A2B4-5A8D288B5CD9}" type="parTrans" cxnId="{8A718C16-EAC8-4580-B4E9-213EBDCA34A0}">
      <dgm:prSet/>
      <dgm:spPr/>
      <dgm:t>
        <a:bodyPr/>
        <a:lstStyle/>
        <a:p>
          <a:pPr algn="r"/>
          <a:endParaRPr lang="fr-FR" sz="2800"/>
        </a:p>
      </dgm:t>
    </dgm:pt>
    <dgm:pt modelId="{96AF57B2-979E-4751-BC61-E5981E4EECD9}" type="sibTrans" cxnId="{8A718C16-EAC8-4580-B4E9-213EBDCA34A0}">
      <dgm:prSet/>
      <dgm:spPr/>
      <dgm:t>
        <a:bodyPr/>
        <a:lstStyle/>
        <a:p>
          <a:pPr algn="r"/>
          <a:endParaRPr lang="fr-FR" sz="2800"/>
        </a:p>
      </dgm:t>
    </dgm:pt>
    <dgm:pt modelId="{E07DDF96-97C0-4D08-9F4C-61D8142A401A}">
      <dgm:prSet phldrT="[Texte]" custT="1"/>
      <dgm:spPr/>
      <dgm:t>
        <a:bodyPr/>
        <a:lstStyle/>
        <a:p>
          <a:pPr algn="r"/>
          <a:r>
            <a:rPr lang="ar-DZ" sz="1200"/>
            <a:t>...</a:t>
          </a:r>
          <a:endParaRPr lang="fr-FR" sz="1200"/>
        </a:p>
      </dgm:t>
    </dgm:pt>
    <dgm:pt modelId="{39923D42-DD11-459F-A006-87A0E42D496F}" type="parTrans" cxnId="{52CC7E1D-92FA-4BB4-9278-C7790BDFD25B}">
      <dgm:prSet/>
      <dgm:spPr/>
      <dgm:t>
        <a:bodyPr/>
        <a:lstStyle/>
        <a:p>
          <a:pPr algn="r"/>
          <a:endParaRPr lang="fr-FR" sz="2800"/>
        </a:p>
      </dgm:t>
    </dgm:pt>
    <dgm:pt modelId="{1952E2DF-953D-4F03-80BF-99AF8E2D1965}" type="sibTrans" cxnId="{52CC7E1D-92FA-4BB4-9278-C7790BDFD25B}">
      <dgm:prSet/>
      <dgm:spPr/>
      <dgm:t>
        <a:bodyPr/>
        <a:lstStyle/>
        <a:p>
          <a:pPr algn="r"/>
          <a:endParaRPr lang="fr-FR" sz="2800"/>
        </a:p>
      </dgm:t>
    </dgm:pt>
    <dgm:pt modelId="{824BCE0D-686B-448E-B708-328C586016C3}">
      <dgm:prSet phldrT="[Texte]" custT="1"/>
      <dgm:spPr/>
      <dgm:t>
        <a:bodyPr/>
        <a:lstStyle/>
        <a:p>
          <a:pPr algn="r"/>
          <a:r>
            <a:rPr lang="ar-DZ" sz="1200"/>
            <a:t>جزء ثلاثون</a:t>
          </a:r>
          <a:endParaRPr lang="fr-FR" sz="1200"/>
        </a:p>
      </dgm:t>
    </dgm:pt>
    <dgm:pt modelId="{7E2FC8C3-4403-4310-8B71-6E28322F0506}" type="parTrans" cxnId="{FD600FB6-29A3-4B4B-ADAF-3A030EB33A5A}">
      <dgm:prSet/>
      <dgm:spPr/>
      <dgm:t>
        <a:bodyPr/>
        <a:lstStyle/>
        <a:p>
          <a:pPr algn="r"/>
          <a:endParaRPr lang="fr-FR" sz="2800"/>
        </a:p>
      </dgm:t>
    </dgm:pt>
    <dgm:pt modelId="{61F5BB48-EB93-4618-980E-107522C92B49}" type="sibTrans" cxnId="{FD600FB6-29A3-4B4B-ADAF-3A030EB33A5A}">
      <dgm:prSet/>
      <dgm:spPr/>
      <dgm:t>
        <a:bodyPr/>
        <a:lstStyle/>
        <a:p>
          <a:pPr algn="r"/>
          <a:endParaRPr lang="fr-FR" sz="2800"/>
        </a:p>
      </dgm:t>
    </dgm:pt>
    <dgm:pt modelId="{5A744EEF-FA6B-479D-9CCB-52C6C557174B}">
      <dgm:prSet phldrT="[Texte]" custT="1"/>
      <dgm:spPr/>
      <dgm:t>
        <a:bodyPr/>
        <a:lstStyle/>
        <a:p>
          <a:pPr algn="r"/>
          <a:r>
            <a:rPr lang="ar-DZ" sz="1200"/>
            <a:t>حزب</a:t>
          </a:r>
          <a:endParaRPr lang="fr-FR" sz="1200"/>
        </a:p>
      </dgm:t>
    </dgm:pt>
    <dgm:pt modelId="{A9630A9F-565C-42F0-9844-FFEC46F88170}" type="parTrans" cxnId="{2D2E6D0D-2920-407C-B0E6-C4F42FCFF957}">
      <dgm:prSet/>
      <dgm:spPr/>
      <dgm:t>
        <a:bodyPr/>
        <a:lstStyle/>
        <a:p>
          <a:pPr algn="r"/>
          <a:endParaRPr lang="fr-FR" sz="2800"/>
        </a:p>
      </dgm:t>
    </dgm:pt>
    <dgm:pt modelId="{DA6F298F-76C1-4395-86C5-58BF81CDF0E8}" type="sibTrans" cxnId="{2D2E6D0D-2920-407C-B0E6-C4F42FCFF957}">
      <dgm:prSet/>
      <dgm:spPr/>
      <dgm:t>
        <a:bodyPr/>
        <a:lstStyle/>
        <a:p>
          <a:pPr algn="r"/>
          <a:endParaRPr lang="fr-FR" sz="2800"/>
        </a:p>
      </dgm:t>
    </dgm:pt>
    <dgm:pt modelId="{780017FC-3A3B-4D20-93FD-847F33F73988}">
      <dgm:prSet phldrT="[Texte]" custT="1"/>
      <dgm:spPr/>
      <dgm:t>
        <a:bodyPr/>
        <a:lstStyle/>
        <a:p>
          <a:pPr algn="r"/>
          <a:r>
            <a:rPr lang="ar-DZ" sz="1200" dirty="0"/>
            <a:t>حزب</a:t>
          </a:r>
          <a:endParaRPr lang="fr-FR" sz="1200" dirty="0"/>
        </a:p>
      </dgm:t>
    </dgm:pt>
    <dgm:pt modelId="{C395DC49-55FA-4E80-A99C-2DCE6BE923C5}" type="parTrans" cxnId="{CBF52895-BB31-4A54-8183-328201FFA1DB}">
      <dgm:prSet/>
      <dgm:spPr/>
      <dgm:t>
        <a:bodyPr/>
        <a:lstStyle/>
        <a:p>
          <a:pPr algn="r"/>
          <a:endParaRPr lang="fr-FR" sz="2800"/>
        </a:p>
      </dgm:t>
    </dgm:pt>
    <dgm:pt modelId="{2B30A8DA-0986-41D2-91BE-4C944A7BD32F}" type="sibTrans" cxnId="{CBF52895-BB31-4A54-8183-328201FFA1DB}">
      <dgm:prSet/>
      <dgm:spPr/>
      <dgm:t>
        <a:bodyPr/>
        <a:lstStyle/>
        <a:p>
          <a:pPr algn="r"/>
          <a:endParaRPr lang="fr-FR" sz="2800"/>
        </a:p>
      </dgm:t>
    </dgm:pt>
    <dgm:pt modelId="{F161149B-5CEB-4C3F-878E-447B04223E03}">
      <dgm:prSet phldrT="[Texte]" custT="1"/>
      <dgm:spPr/>
      <dgm:t>
        <a:bodyPr/>
        <a:lstStyle/>
        <a:p>
          <a:pPr algn="r"/>
          <a:r>
            <a:rPr lang="ar-DZ" sz="1200"/>
            <a:t>نصف</a:t>
          </a:r>
          <a:endParaRPr lang="fr-FR" sz="1200"/>
        </a:p>
      </dgm:t>
    </dgm:pt>
    <dgm:pt modelId="{1689FD2F-C41A-44E3-BB28-3881335AA1AF}" type="parTrans" cxnId="{4842A7CC-CB05-4DAA-9A50-B5B19CF52985}">
      <dgm:prSet/>
      <dgm:spPr/>
      <dgm:t>
        <a:bodyPr/>
        <a:lstStyle/>
        <a:p>
          <a:pPr algn="r"/>
          <a:endParaRPr lang="fr-FR" sz="2800"/>
        </a:p>
      </dgm:t>
    </dgm:pt>
    <dgm:pt modelId="{605C177E-F8B3-49BD-8472-21B28D084591}" type="sibTrans" cxnId="{4842A7CC-CB05-4DAA-9A50-B5B19CF52985}">
      <dgm:prSet/>
      <dgm:spPr/>
      <dgm:t>
        <a:bodyPr/>
        <a:lstStyle/>
        <a:p>
          <a:pPr algn="r"/>
          <a:endParaRPr lang="fr-FR" sz="2800"/>
        </a:p>
      </dgm:t>
    </dgm:pt>
    <dgm:pt modelId="{AA394444-D859-4A77-AA59-A208393E64E2}">
      <dgm:prSet phldrT="[Texte]" custT="1"/>
      <dgm:spPr/>
      <dgm:t>
        <a:bodyPr/>
        <a:lstStyle/>
        <a:p>
          <a:pPr algn="r"/>
          <a:r>
            <a:rPr lang="ar-DZ" sz="1200"/>
            <a:t>ثمن</a:t>
          </a:r>
          <a:endParaRPr lang="fr-FR" sz="1200"/>
        </a:p>
      </dgm:t>
    </dgm:pt>
    <dgm:pt modelId="{4891A840-B333-4737-8BA6-EB567206FDF0}" type="parTrans" cxnId="{9D3F9B51-9AA1-4944-8B3B-BDB92AC78CFE}">
      <dgm:prSet/>
      <dgm:spPr/>
      <dgm:t>
        <a:bodyPr/>
        <a:lstStyle/>
        <a:p>
          <a:pPr algn="r"/>
          <a:endParaRPr lang="fr-FR" sz="2800"/>
        </a:p>
      </dgm:t>
    </dgm:pt>
    <dgm:pt modelId="{D95EA50A-14C7-4634-BC5D-6C3589E5A4FE}" type="sibTrans" cxnId="{9D3F9B51-9AA1-4944-8B3B-BDB92AC78CFE}">
      <dgm:prSet/>
      <dgm:spPr/>
      <dgm:t>
        <a:bodyPr/>
        <a:lstStyle/>
        <a:p>
          <a:pPr algn="r"/>
          <a:endParaRPr lang="fr-FR" sz="2800"/>
        </a:p>
      </dgm:t>
    </dgm:pt>
    <dgm:pt modelId="{ACA575AC-94C4-4D32-92FD-91BBEC6694C7}">
      <dgm:prSet phldrT="[Texte]" custT="1"/>
      <dgm:spPr/>
      <dgm:t>
        <a:bodyPr/>
        <a:lstStyle/>
        <a:p>
          <a:pPr algn="r"/>
          <a:r>
            <a:rPr lang="ar-DZ" sz="1200"/>
            <a:t>ربع</a:t>
          </a:r>
          <a:endParaRPr lang="fr-FR" sz="1200"/>
        </a:p>
      </dgm:t>
    </dgm:pt>
    <dgm:pt modelId="{90816B13-0709-4D44-8AFD-311796FAD217}" type="parTrans" cxnId="{D0AD4A69-A05A-4AE4-9C03-AB38A692FF84}">
      <dgm:prSet/>
      <dgm:spPr/>
      <dgm:t>
        <a:bodyPr/>
        <a:lstStyle/>
        <a:p>
          <a:pPr algn="r"/>
          <a:endParaRPr lang="fr-FR" sz="2800"/>
        </a:p>
      </dgm:t>
    </dgm:pt>
    <dgm:pt modelId="{EF3A1CB2-19A8-4826-93FA-C6C306D4BE76}" type="sibTrans" cxnId="{D0AD4A69-A05A-4AE4-9C03-AB38A692FF84}">
      <dgm:prSet/>
      <dgm:spPr/>
      <dgm:t>
        <a:bodyPr/>
        <a:lstStyle/>
        <a:p>
          <a:pPr algn="r"/>
          <a:endParaRPr lang="fr-FR" sz="2800"/>
        </a:p>
      </dgm:t>
    </dgm:pt>
    <dgm:pt modelId="{F09E2A6B-E95E-46CA-80C7-37B7AF250E71}">
      <dgm:prSet phldrT="[Texte]" custT="1"/>
      <dgm:spPr/>
      <dgm:t>
        <a:bodyPr/>
        <a:lstStyle/>
        <a:p>
          <a:pPr algn="r"/>
          <a:r>
            <a:rPr lang="ar-DZ" sz="1200"/>
            <a:t>ثمن</a:t>
          </a:r>
          <a:endParaRPr lang="fr-FR" sz="1200"/>
        </a:p>
      </dgm:t>
    </dgm:pt>
    <dgm:pt modelId="{CC716EE0-27DE-4B1A-A929-6C3D6C160623}" type="parTrans" cxnId="{FEB8E1EA-8EE6-40AB-A10F-A153AA36D8DE}">
      <dgm:prSet/>
      <dgm:spPr/>
      <dgm:t>
        <a:bodyPr/>
        <a:lstStyle/>
        <a:p>
          <a:pPr algn="r"/>
          <a:endParaRPr lang="fr-FR" sz="2800"/>
        </a:p>
      </dgm:t>
    </dgm:pt>
    <dgm:pt modelId="{7586EA0E-000F-46C8-AE0D-69282A627C9F}" type="sibTrans" cxnId="{FEB8E1EA-8EE6-40AB-A10F-A153AA36D8DE}">
      <dgm:prSet/>
      <dgm:spPr/>
      <dgm:t>
        <a:bodyPr/>
        <a:lstStyle/>
        <a:p>
          <a:pPr algn="r"/>
          <a:endParaRPr lang="fr-FR" sz="2800"/>
        </a:p>
      </dgm:t>
    </dgm:pt>
    <dgm:pt modelId="{27A1BBF0-654F-4AE9-9ADD-D3F00DF1BA51}">
      <dgm:prSet phldrT="[Texte]" custT="1"/>
      <dgm:spPr/>
      <dgm:t>
        <a:bodyPr/>
        <a:lstStyle/>
        <a:p>
          <a:pPr algn="r"/>
          <a:r>
            <a:rPr lang="ar-DZ" sz="1200"/>
            <a:t>ربع</a:t>
          </a:r>
          <a:endParaRPr lang="fr-FR" sz="1200"/>
        </a:p>
      </dgm:t>
    </dgm:pt>
    <dgm:pt modelId="{99EA96EA-202B-4613-BDE2-2924B95D6A1F}" type="parTrans" cxnId="{EA65A60B-80A8-4DFC-AD2E-80FEDD57D971}">
      <dgm:prSet/>
      <dgm:spPr/>
      <dgm:t>
        <a:bodyPr/>
        <a:lstStyle/>
        <a:p>
          <a:pPr algn="r"/>
          <a:endParaRPr lang="fr-FR" sz="2800"/>
        </a:p>
      </dgm:t>
    </dgm:pt>
    <dgm:pt modelId="{F369EE72-41DE-48D5-A5F8-E65245CC74BE}" type="sibTrans" cxnId="{EA65A60B-80A8-4DFC-AD2E-80FEDD57D971}">
      <dgm:prSet/>
      <dgm:spPr/>
      <dgm:t>
        <a:bodyPr/>
        <a:lstStyle/>
        <a:p>
          <a:pPr algn="r"/>
          <a:endParaRPr lang="fr-FR" sz="2800"/>
        </a:p>
      </dgm:t>
    </dgm:pt>
    <dgm:pt modelId="{BA0A6CEF-911C-47C9-B270-956D9C0C00D6}">
      <dgm:prSet phldrT="[Texte]" custT="1"/>
      <dgm:spPr/>
      <dgm:t>
        <a:bodyPr/>
        <a:lstStyle/>
        <a:p>
          <a:pPr algn="r"/>
          <a:r>
            <a:rPr lang="ar-DZ" sz="1200"/>
            <a:t>نصف</a:t>
          </a:r>
          <a:endParaRPr lang="fr-FR" sz="1200"/>
        </a:p>
      </dgm:t>
    </dgm:pt>
    <dgm:pt modelId="{A8A5C0AF-64DB-4213-8270-ADE225A85A87}" type="parTrans" cxnId="{354F6A9C-7E28-4A4A-B169-E150D39878E4}">
      <dgm:prSet/>
      <dgm:spPr/>
      <dgm:t>
        <a:bodyPr/>
        <a:lstStyle/>
        <a:p>
          <a:pPr algn="r"/>
          <a:endParaRPr lang="fr-FR" sz="2800"/>
        </a:p>
      </dgm:t>
    </dgm:pt>
    <dgm:pt modelId="{1477F2B7-6479-4B0E-99D4-D7B5E41D2E94}" type="sibTrans" cxnId="{354F6A9C-7E28-4A4A-B169-E150D39878E4}">
      <dgm:prSet/>
      <dgm:spPr/>
      <dgm:t>
        <a:bodyPr/>
        <a:lstStyle/>
        <a:p>
          <a:pPr algn="r"/>
          <a:endParaRPr lang="fr-FR" sz="2800"/>
        </a:p>
      </dgm:t>
    </dgm:pt>
    <dgm:pt modelId="{7D83F4B2-C2D7-44E8-B8EE-AE55040C03A8}" type="pres">
      <dgm:prSet presAssocID="{A2052093-B876-46FE-B19C-4E889CDC241F}" presName="Name0" presStyleCnt="0">
        <dgm:presLayoutVars>
          <dgm:chPref val="1"/>
          <dgm:dir val="rev"/>
          <dgm:animOne val="branch"/>
          <dgm:animLvl val="lvl"/>
          <dgm:resizeHandles/>
        </dgm:presLayoutVars>
      </dgm:prSet>
      <dgm:spPr/>
    </dgm:pt>
    <dgm:pt modelId="{60661739-CB9F-4DC3-B904-4AF1A73ACA6D}" type="pres">
      <dgm:prSet presAssocID="{77FEE657-7765-460F-84DB-006EE53AF395}" presName="vertOne" presStyleCnt="0"/>
      <dgm:spPr/>
    </dgm:pt>
    <dgm:pt modelId="{B72186A2-1856-47D9-B25D-407700E5D119}" type="pres">
      <dgm:prSet presAssocID="{77FEE657-7765-460F-84DB-006EE53AF395}" presName="txOne" presStyleLbl="node0" presStyleIdx="0" presStyleCnt="1">
        <dgm:presLayoutVars>
          <dgm:chPref val="3"/>
        </dgm:presLayoutVars>
      </dgm:prSet>
      <dgm:spPr/>
      <dgm:t>
        <a:bodyPr/>
        <a:lstStyle/>
        <a:p>
          <a:endParaRPr lang="fr-FR"/>
        </a:p>
      </dgm:t>
    </dgm:pt>
    <dgm:pt modelId="{1F63C454-F027-4E8A-93C6-77050B70FB5A}" type="pres">
      <dgm:prSet presAssocID="{77FEE657-7765-460F-84DB-006EE53AF395}" presName="parTransOne" presStyleCnt="0"/>
      <dgm:spPr/>
    </dgm:pt>
    <dgm:pt modelId="{6D4786E5-676B-4841-AF07-897C7F6C6305}" type="pres">
      <dgm:prSet presAssocID="{77FEE657-7765-460F-84DB-006EE53AF395}" presName="horzOne" presStyleCnt="0"/>
      <dgm:spPr/>
    </dgm:pt>
    <dgm:pt modelId="{D8550F21-EA9F-40FE-BAFC-47FC9E588CB6}" type="pres">
      <dgm:prSet presAssocID="{A74CE53F-A9E9-4F6E-9481-E3DCC8A39230}" presName="vertTwo" presStyleCnt="0"/>
      <dgm:spPr/>
    </dgm:pt>
    <dgm:pt modelId="{77FA8EDD-E174-43A7-A1F3-D4D02BAC01CD}" type="pres">
      <dgm:prSet presAssocID="{A74CE53F-A9E9-4F6E-9481-E3DCC8A39230}" presName="txTwo" presStyleLbl="node2" presStyleIdx="0" presStyleCnt="3">
        <dgm:presLayoutVars>
          <dgm:chPref val="3"/>
        </dgm:presLayoutVars>
      </dgm:prSet>
      <dgm:spPr/>
      <dgm:t>
        <a:bodyPr/>
        <a:lstStyle/>
        <a:p>
          <a:endParaRPr lang="fr-FR"/>
        </a:p>
      </dgm:t>
    </dgm:pt>
    <dgm:pt modelId="{CC2B09E0-BCD4-4C42-A7A5-F248CEDB6BE1}" type="pres">
      <dgm:prSet presAssocID="{A74CE53F-A9E9-4F6E-9481-E3DCC8A39230}" presName="parTransTwo" presStyleCnt="0"/>
      <dgm:spPr/>
    </dgm:pt>
    <dgm:pt modelId="{CDA5EB8A-16FE-43A7-AAA3-88B50C9AAC75}" type="pres">
      <dgm:prSet presAssocID="{A74CE53F-A9E9-4F6E-9481-E3DCC8A39230}" presName="horzTwo" presStyleCnt="0"/>
      <dgm:spPr/>
    </dgm:pt>
    <dgm:pt modelId="{217BFED6-88CF-447C-B52D-D9849981ECCA}" type="pres">
      <dgm:prSet presAssocID="{780017FC-3A3B-4D20-93FD-847F33F73988}" presName="vertThree" presStyleCnt="0"/>
      <dgm:spPr/>
    </dgm:pt>
    <dgm:pt modelId="{0F44D86B-6DC2-4F9A-8D1B-F1FD8FA998B6}" type="pres">
      <dgm:prSet presAssocID="{780017FC-3A3B-4D20-93FD-847F33F73988}" presName="txThree" presStyleLbl="node3" presStyleIdx="0" presStyleCnt="2">
        <dgm:presLayoutVars>
          <dgm:chPref val="3"/>
        </dgm:presLayoutVars>
      </dgm:prSet>
      <dgm:spPr/>
      <dgm:t>
        <a:bodyPr/>
        <a:lstStyle/>
        <a:p>
          <a:endParaRPr lang="fr-FR"/>
        </a:p>
      </dgm:t>
    </dgm:pt>
    <dgm:pt modelId="{4656B74E-24A7-47C6-A93B-0562581C3AF6}" type="pres">
      <dgm:prSet presAssocID="{780017FC-3A3B-4D20-93FD-847F33F73988}" presName="parTransThree" presStyleCnt="0"/>
      <dgm:spPr/>
    </dgm:pt>
    <dgm:pt modelId="{6CCD7B66-6243-44EC-8F47-64EF02E2A43B}" type="pres">
      <dgm:prSet presAssocID="{780017FC-3A3B-4D20-93FD-847F33F73988}" presName="horzThree" presStyleCnt="0"/>
      <dgm:spPr/>
    </dgm:pt>
    <dgm:pt modelId="{A79B44C9-66AA-4CF2-A38E-E348EB47CB6B}" type="pres">
      <dgm:prSet presAssocID="{F161149B-5CEB-4C3F-878E-447B04223E03}" presName="vertFour" presStyleCnt="0">
        <dgm:presLayoutVars>
          <dgm:chPref val="3"/>
        </dgm:presLayoutVars>
      </dgm:prSet>
      <dgm:spPr/>
    </dgm:pt>
    <dgm:pt modelId="{23988690-D6BC-4163-94B8-B76DEE228054}" type="pres">
      <dgm:prSet presAssocID="{F161149B-5CEB-4C3F-878E-447B04223E03}" presName="txFour" presStyleLbl="node4" presStyleIdx="0" presStyleCnt="6">
        <dgm:presLayoutVars>
          <dgm:chPref val="3"/>
        </dgm:presLayoutVars>
      </dgm:prSet>
      <dgm:spPr/>
      <dgm:t>
        <a:bodyPr/>
        <a:lstStyle/>
        <a:p>
          <a:endParaRPr lang="fr-FR"/>
        </a:p>
      </dgm:t>
    </dgm:pt>
    <dgm:pt modelId="{680DBD95-20C5-4871-82C8-89F8F250CAFB}" type="pres">
      <dgm:prSet presAssocID="{F161149B-5CEB-4C3F-878E-447B04223E03}" presName="parTransFour" presStyleCnt="0"/>
      <dgm:spPr/>
    </dgm:pt>
    <dgm:pt modelId="{5C4F3C48-C4F4-4182-ABBB-7F0484AD12E5}" type="pres">
      <dgm:prSet presAssocID="{F161149B-5CEB-4C3F-878E-447B04223E03}" presName="horzFour" presStyleCnt="0"/>
      <dgm:spPr/>
    </dgm:pt>
    <dgm:pt modelId="{5CD95800-21EC-4041-AA7C-E588134E3687}" type="pres">
      <dgm:prSet presAssocID="{ACA575AC-94C4-4D32-92FD-91BBEC6694C7}" presName="vertFour" presStyleCnt="0">
        <dgm:presLayoutVars>
          <dgm:chPref val="3"/>
        </dgm:presLayoutVars>
      </dgm:prSet>
      <dgm:spPr/>
    </dgm:pt>
    <dgm:pt modelId="{5C796641-DA8F-40FD-A575-E0990C146760}" type="pres">
      <dgm:prSet presAssocID="{ACA575AC-94C4-4D32-92FD-91BBEC6694C7}" presName="txFour" presStyleLbl="node4" presStyleIdx="1" presStyleCnt="6">
        <dgm:presLayoutVars>
          <dgm:chPref val="3"/>
        </dgm:presLayoutVars>
      </dgm:prSet>
      <dgm:spPr/>
      <dgm:t>
        <a:bodyPr/>
        <a:lstStyle/>
        <a:p>
          <a:endParaRPr lang="fr-FR"/>
        </a:p>
      </dgm:t>
    </dgm:pt>
    <dgm:pt modelId="{A50C2DCD-FF10-473E-8764-513E2B2DB5D4}" type="pres">
      <dgm:prSet presAssocID="{ACA575AC-94C4-4D32-92FD-91BBEC6694C7}" presName="parTransFour" presStyleCnt="0"/>
      <dgm:spPr/>
    </dgm:pt>
    <dgm:pt modelId="{C8BE9398-C148-4559-AE30-0857E9677BFF}" type="pres">
      <dgm:prSet presAssocID="{ACA575AC-94C4-4D32-92FD-91BBEC6694C7}" presName="horzFour" presStyleCnt="0"/>
      <dgm:spPr/>
    </dgm:pt>
    <dgm:pt modelId="{413E6DE1-8849-4F34-9576-F3FA1DD50C18}" type="pres">
      <dgm:prSet presAssocID="{F09E2A6B-E95E-46CA-80C7-37B7AF250E71}" presName="vertFour" presStyleCnt="0">
        <dgm:presLayoutVars>
          <dgm:chPref val="3"/>
        </dgm:presLayoutVars>
      </dgm:prSet>
      <dgm:spPr/>
    </dgm:pt>
    <dgm:pt modelId="{5EBC7D8F-A734-4D37-B1A1-3A0D6DF4D652}" type="pres">
      <dgm:prSet presAssocID="{F09E2A6B-E95E-46CA-80C7-37B7AF250E71}" presName="txFour" presStyleLbl="node4" presStyleIdx="2" presStyleCnt="6">
        <dgm:presLayoutVars>
          <dgm:chPref val="3"/>
        </dgm:presLayoutVars>
      </dgm:prSet>
      <dgm:spPr/>
      <dgm:t>
        <a:bodyPr/>
        <a:lstStyle/>
        <a:p>
          <a:endParaRPr lang="fr-FR"/>
        </a:p>
      </dgm:t>
    </dgm:pt>
    <dgm:pt modelId="{75770AA7-2422-4996-BD2F-C541B3A6C9B4}" type="pres">
      <dgm:prSet presAssocID="{F09E2A6B-E95E-46CA-80C7-37B7AF250E71}" presName="horzFour" presStyleCnt="0"/>
      <dgm:spPr/>
    </dgm:pt>
    <dgm:pt modelId="{739AA8C8-07B2-4A7B-8BD7-EEF3DE593490}" type="pres">
      <dgm:prSet presAssocID="{7586EA0E-000F-46C8-AE0D-69282A627C9F}" presName="sibSpaceFour" presStyleCnt="0"/>
      <dgm:spPr/>
    </dgm:pt>
    <dgm:pt modelId="{F747F4E1-B537-40AF-BC3F-DD0C5FED4264}" type="pres">
      <dgm:prSet presAssocID="{AA394444-D859-4A77-AA59-A208393E64E2}" presName="vertFour" presStyleCnt="0">
        <dgm:presLayoutVars>
          <dgm:chPref val="3"/>
        </dgm:presLayoutVars>
      </dgm:prSet>
      <dgm:spPr/>
    </dgm:pt>
    <dgm:pt modelId="{779D6544-C969-4500-B15D-449FF5244626}" type="pres">
      <dgm:prSet presAssocID="{AA394444-D859-4A77-AA59-A208393E64E2}" presName="txFour" presStyleLbl="node4" presStyleIdx="3" presStyleCnt="6">
        <dgm:presLayoutVars>
          <dgm:chPref val="3"/>
        </dgm:presLayoutVars>
      </dgm:prSet>
      <dgm:spPr/>
      <dgm:t>
        <a:bodyPr/>
        <a:lstStyle/>
        <a:p>
          <a:endParaRPr lang="fr-FR"/>
        </a:p>
      </dgm:t>
    </dgm:pt>
    <dgm:pt modelId="{968498BC-D3B5-44A0-A56D-F88636906BEF}" type="pres">
      <dgm:prSet presAssocID="{AA394444-D859-4A77-AA59-A208393E64E2}" presName="horzFour" presStyleCnt="0"/>
      <dgm:spPr/>
    </dgm:pt>
    <dgm:pt modelId="{44416ED3-0BDA-43F8-9C70-CEED4EFE8D83}" type="pres">
      <dgm:prSet presAssocID="{EF3A1CB2-19A8-4826-93FA-C6C306D4BE76}" presName="sibSpaceFour" presStyleCnt="0"/>
      <dgm:spPr/>
    </dgm:pt>
    <dgm:pt modelId="{F60C5A12-CF77-49E4-A510-6FD431113B8C}" type="pres">
      <dgm:prSet presAssocID="{27A1BBF0-654F-4AE9-9ADD-D3F00DF1BA51}" presName="vertFour" presStyleCnt="0">
        <dgm:presLayoutVars>
          <dgm:chPref val="3"/>
        </dgm:presLayoutVars>
      </dgm:prSet>
      <dgm:spPr/>
    </dgm:pt>
    <dgm:pt modelId="{FB7CFF33-BFF2-4134-B5F2-98A0885A3C3F}" type="pres">
      <dgm:prSet presAssocID="{27A1BBF0-654F-4AE9-9ADD-D3F00DF1BA51}" presName="txFour" presStyleLbl="node4" presStyleIdx="4" presStyleCnt="6">
        <dgm:presLayoutVars>
          <dgm:chPref val="3"/>
        </dgm:presLayoutVars>
      </dgm:prSet>
      <dgm:spPr/>
      <dgm:t>
        <a:bodyPr/>
        <a:lstStyle/>
        <a:p>
          <a:endParaRPr lang="fr-FR"/>
        </a:p>
      </dgm:t>
    </dgm:pt>
    <dgm:pt modelId="{8F7A3DBC-3562-4628-B46B-B0D3D03D4258}" type="pres">
      <dgm:prSet presAssocID="{27A1BBF0-654F-4AE9-9ADD-D3F00DF1BA51}" presName="horzFour" presStyleCnt="0"/>
      <dgm:spPr/>
    </dgm:pt>
    <dgm:pt modelId="{48DF7324-6CFD-4017-8C06-3B247DF036E1}" type="pres">
      <dgm:prSet presAssocID="{605C177E-F8B3-49BD-8472-21B28D084591}" presName="sibSpaceFour" presStyleCnt="0"/>
      <dgm:spPr/>
    </dgm:pt>
    <dgm:pt modelId="{149B55A5-5466-493C-8A51-73736C4972A5}" type="pres">
      <dgm:prSet presAssocID="{BA0A6CEF-911C-47C9-B270-956D9C0C00D6}" presName="vertFour" presStyleCnt="0">
        <dgm:presLayoutVars>
          <dgm:chPref val="3"/>
        </dgm:presLayoutVars>
      </dgm:prSet>
      <dgm:spPr/>
    </dgm:pt>
    <dgm:pt modelId="{EAB274A8-C903-4B5D-AD8F-1FBB7B40B0A5}" type="pres">
      <dgm:prSet presAssocID="{BA0A6CEF-911C-47C9-B270-956D9C0C00D6}" presName="txFour" presStyleLbl="node4" presStyleIdx="5" presStyleCnt="6">
        <dgm:presLayoutVars>
          <dgm:chPref val="3"/>
        </dgm:presLayoutVars>
      </dgm:prSet>
      <dgm:spPr/>
      <dgm:t>
        <a:bodyPr/>
        <a:lstStyle/>
        <a:p>
          <a:endParaRPr lang="fr-FR"/>
        </a:p>
      </dgm:t>
    </dgm:pt>
    <dgm:pt modelId="{9C972397-4F74-4C26-B196-0674D6266FB2}" type="pres">
      <dgm:prSet presAssocID="{BA0A6CEF-911C-47C9-B270-956D9C0C00D6}" presName="horzFour" presStyleCnt="0"/>
      <dgm:spPr/>
    </dgm:pt>
    <dgm:pt modelId="{2CCB99AE-5E3F-4C2C-8853-A32F8E280ABA}" type="pres">
      <dgm:prSet presAssocID="{2B30A8DA-0986-41D2-91BE-4C944A7BD32F}" presName="sibSpaceThree" presStyleCnt="0"/>
      <dgm:spPr/>
    </dgm:pt>
    <dgm:pt modelId="{CC7121BE-C8CC-443E-9CD0-D4DDA1CB3D71}" type="pres">
      <dgm:prSet presAssocID="{5A744EEF-FA6B-479D-9CCB-52C6C557174B}" presName="vertThree" presStyleCnt="0"/>
      <dgm:spPr/>
    </dgm:pt>
    <dgm:pt modelId="{D6C3B198-D1AA-471B-83C6-1AD98A81C15C}" type="pres">
      <dgm:prSet presAssocID="{5A744EEF-FA6B-479D-9CCB-52C6C557174B}" presName="txThree" presStyleLbl="node3" presStyleIdx="1" presStyleCnt="2">
        <dgm:presLayoutVars>
          <dgm:chPref val="3"/>
        </dgm:presLayoutVars>
      </dgm:prSet>
      <dgm:spPr/>
      <dgm:t>
        <a:bodyPr/>
        <a:lstStyle/>
        <a:p>
          <a:endParaRPr lang="fr-FR"/>
        </a:p>
      </dgm:t>
    </dgm:pt>
    <dgm:pt modelId="{CD0208D9-D7D3-4937-90F5-DE68EF385E31}" type="pres">
      <dgm:prSet presAssocID="{5A744EEF-FA6B-479D-9CCB-52C6C557174B}" presName="horzThree" presStyleCnt="0"/>
      <dgm:spPr/>
    </dgm:pt>
    <dgm:pt modelId="{B85A4303-A3BE-4F17-B2CE-B7E7325DA9E0}" type="pres">
      <dgm:prSet presAssocID="{96AF57B2-979E-4751-BC61-E5981E4EECD9}" presName="sibSpaceTwo" presStyleCnt="0"/>
      <dgm:spPr/>
    </dgm:pt>
    <dgm:pt modelId="{9BAD9B8A-3641-4FE4-AFE6-ED86C12366C7}" type="pres">
      <dgm:prSet presAssocID="{E07DDF96-97C0-4D08-9F4C-61D8142A401A}" presName="vertTwo" presStyleCnt="0"/>
      <dgm:spPr/>
    </dgm:pt>
    <dgm:pt modelId="{94876B1A-B5CD-47A1-966A-027758DE250B}" type="pres">
      <dgm:prSet presAssocID="{E07DDF96-97C0-4D08-9F4C-61D8142A401A}" presName="txTwo" presStyleLbl="node2" presStyleIdx="1" presStyleCnt="3">
        <dgm:presLayoutVars>
          <dgm:chPref val="3"/>
        </dgm:presLayoutVars>
      </dgm:prSet>
      <dgm:spPr/>
      <dgm:t>
        <a:bodyPr/>
        <a:lstStyle/>
        <a:p>
          <a:endParaRPr lang="fr-FR"/>
        </a:p>
      </dgm:t>
    </dgm:pt>
    <dgm:pt modelId="{3A93A064-E678-4E51-B787-9A80CFABC304}" type="pres">
      <dgm:prSet presAssocID="{E07DDF96-97C0-4D08-9F4C-61D8142A401A}" presName="horzTwo" presStyleCnt="0"/>
      <dgm:spPr/>
    </dgm:pt>
    <dgm:pt modelId="{35F4D482-084F-4956-819A-C65CB5D809CF}" type="pres">
      <dgm:prSet presAssocID="{1952E2DF-953D-4F03-80BF-99AF8E2D1965}" presName="sibSpaceTwo" presStyleCnt="0"/>
      <dgm:spPr/>
    </dgm:pt>
    <dgm:pt modelId="{D25E36F6-694F-481D-8AD2-FAED39FD3FC5}" type="pres">
      <dgm:prSet presAssocID="{824BCE0D-686B-448E-B708-328C586016C3}" presName="vertTwo" presStyleCnt="0"/>
      <dgm:spPr/>
    </dgm:pt>
    <dgm:pt modelId="{CA405067-72DE-4945-81AC-E5BF29DAC34D}" type="pres">
      <dgm:prSet presAssocID="{824BCE0D-686B-448E-B708-328C586016C3}" presName="txTwo" presStyleLbl="node2" presStyleIdx="2" presStyleCnt="3">
        <dgm:presLayoutVars>
          <dgm:chPref val="3"/>
        </dgm:presLayoutVars>
      </dgm:prSet>
      <dgm:spPr/>
      <dgm:t>
        <a:bodyPr/>
        <a:lstStyle/>
        <a:p>
          <a:endParaRPr lang="fr-FR"/>
        </a:p>
      </dgm:t>
    </dgm:pt>
    <dgm:pt modelId="{D39003A9-219A-4629-AE49-38FF34A12145}" type="pres">
      <dgm:prSet presAssocID="{824BCE0D-686B-448E-B708-328C586016C3}" presName="horzTwo" presStyleCnt="0"/>
      <dgm:spPr/>
    </dgm:pt>
  </dgm:ptLst>
  <dgm:cxnLst>
    <dgm:cxn modelId="{354F6A9C-7E28-4A4A-B169-E150D39878E4}" srcId="{780017FC-3A3B-4D20-93FD-847F33F73988}" destId="{BA0A6CEF-911C-47C9-B270-956D9C0C00D6}" srcOrd="1" destOrd="0" parTransId="{A8A5C0AF-64DB-4213-8270-ADE225A85A87}" sibTransId="{1477F2B7-6479-4B0E-99D4-D7B5E41D2E94}"/>
    <dgm:cxn modelId="{0EFC87C9-D89D-4222-B8B2-0A9BBA5EFB96}" type="presOf" srcId="{AA394444-D859-4A77-AA59-A208393E64E2}" destId="{779D6544-C969-4500-B15D-449FF5244626}" srcOrd="0" destOrd="0" presId="urn:microsoft.com/office/officeart/2005/8/layout/hierarchy4"/>
    <dgm:cxn modelId="{CBF52895-BB31-4A54-8183-328201FFA1DB}" srcId="{A74CE53F-A9E9-4F6E-9481-E3DCC8A39230}" destId="{780017FC-3A3B-4D20-93FD-847F33F73988}" srcOrd="0" destOrd="0" parTransId="{C395DC49-55FA-4E80-A99C-2DCE6BE923C5}" sibTransId="{2B30A8DA-0986-41D2-91BE-4C944A7BD32F}"/>
    <dgm:cxn modelId="{EA65A60B-80A8-4DFC-AD2E-80FEDD57D971}" srcId="{F161149B-5CEB-4C3F-878E-447B04223E03}" destId="{27A1BBF0-654F-4AE9-9ADD-D3F00DF1BA51}" srcOrd="1" destOrd="0" parTransId="{99EA96EA-202B-4613-BDE2-2924B95D6A1F}" sibTransId="{F369EE72-41DE-48D5-A5F8-E65245CC74BE}"/>
    <dgm:cxn modelId="{8B9449E9-D6F4-48A7-9743-ECE95E8AE4FC}" type="presOf" srcId="{5A744EEF-FA6B-479D-9CCB-52C6C557174B}" destId="{D6C3B198-D1AA-471B-83C6-1AD98A81C15C}" srcOrd="0" destOrd="0" presId="urn:microsoft.com/office/officeart/2005/8/layout/hierarchy4"/>
    <dgm:cxn modelId="{CEDB7191-CF84-43CB-83F7-92D1E7ADE5F7}" type="presOf" srcId="{77FEE657-7765-460F-84DB-006EE53AF395}" destId="{B72186A2-1856-47D9-B25D-407700E5D119}" srcOrd="0" destOrd="0" presId="urn:microsoft.com/office/officeart/2005/8/layout/hierarchy4"/>
    <dgm:cxn modelId="{55FB50AC-3B61-4E02-A4E4-F9A3523AF902}" type="presOf" srcId="{F161149B-5CEB-4C3F-878E-447B04223E03}" destId="{23988690-D6BC-4163-94B8-B76DEE228054}" srcOrd="0" destOrd="0" presId="urn:microsoft.com/office/officeart/2005/8/layout/hierarchy4"/>
    <dgm:cxn modelId="{52CC7E1D-92FA-4BB4-9278-C7790BDFD25B}" srcId="{77FEE657-7765-460F-84DB-006EE53AF395}" destId="{E07DDF96-97C0-4D08-9F4C-61D8142A401A}" srcOrd="1" destOrd="0" parTransId="{39923D42-DD11-459F-A006-87A0E42D496F}" sibTransId="{1952E2DF-953D-4F03-80BF-99AF8E2D1965}"/>
    <dgm:cxn modelId="{9D3F9B51-9AA1-4944-8B3B-BDB92AC78CFE}" srcId="{ACA575AC-94C4-4D32-92FD-91BBEC6694C7}" destId="{AA394444-D859-4A77-AA59-A208393E64E2}" srcOrd="1" destOrd="0" parTransId="{4891A840-B333-4737-8BA6-EB567206FDF0}" sibTransId="{D95EA50A-14C7-4634-BC5D-6C3589E5A4FE}"/>
    <dgm:cxn modelId="{46886C1B-F663-4C63-BAC1-62FF7270976A}" type="presOf" srcId="{ACA575AC-94C4-4D32-92FD-91BBEC6694C7}" destId="{5C796641-DA8F-40FD-A575-E0990C146760}" srcOrd="0" destOrd="0" presId="urn:microsoft.com/office/officeart/2005/8/layout/hierarchy4"/>
    <dgm:cxn modelId="{6D6843BF-4611-4B7B-8557-51F0470F24A2}" type="presOf" srcId="{27A1BBF0-654F-4AE9-9ADD-D3F00DF1BA51}" destId="{FB7CFF33-BFF2-4134-B5F2-98A0885A3C3F}" srcOrd="0" destOrd="0" presId="urn:microsoft.com/office/officeart/2005/8/layout/hierarchy4"/>
    <dgm:cxn modelId="{2D93D701-8B1F-4726-9B19-07B15E25E769}" srcId="{A2052093-B876-46FE-B19C-4E889CDC241F}" destId="{77FEE657-7765-460F-84DB-006EE53AF395}" srcOrd="0" destOrd="0" parTransId="{8360CB88-2F4E-4731-9C68-60C9583B049C}" sibTransId="{B6995E66-EB9B-4601-8172-D810D2F3FA8B}"/>
    <dgm:cxn modelId="{4842A7CC-CB05-4DAA-9A50-B5B19CF52985}" srcId="{780017FC-3A3B-4D20-93FD-847F33F73988}" destId="{F161149B-5CEB-4C3F-878E-447B04223E03}" srcOrd="0" destOrd="0" parTransId="{1689FD2F-C41A-44E3-BB28-3881335AA1AF}" sibTransId="{605C177E-F8B3-49BD-8472-21B28D084591}"/>
    <dgm:cxn modelId="{2D2E6D0D-2920-407C-B0E6-C4F42FCFF957}" srcId="{A74CE53F-A9E9-4F6E-9481-E3DCC8A39230}" destId="{5A744EEF-FA6B-479D-9CCB-52C6C557174B}" srcOrd="1" destOrd="0" parTransId="{A9630A9F-565C-42F0-9844-FFEC46F88170}" sibTransId="{DA6F298F-76C1-4395-86C5-58BF81CDF0E8}"/>
    <dgm:cxn modelId="{8AE0BF2D-AFAA-46E8-BAC6-93E9155BFDEA}" type="presOf" srcId="{E07DDF96-97C0-4D08-9F4C-61D8142A401A}" destId="{94876B1A-B5CD-47A1-966A-027758DE250B}" srcOrd="0" destOrd="0" presId="urn:microsoft.com/office/officeart/2005/8/layout/hierarchy4"/>
    <dgm:cxn modelId="{FD600FB6-29A3-4B4B-ADAF-3A030EB33A5A}" srcId="{77FEE657-7765-460F-84DB-006EE53AF395}" destId="{824BCE0D-686B-448E-B708-328C586016C3}" srcOrd="2" destOrd="0" parTransId="{7E2FC8C3-4403-4310-8B71-6E28322F0506}" sibTransId="{61F5BB48-EB93-4618-980E-107522C92B49}"/>
    <dgm:cxn modelId="{8B7A1A85-12B8-4DF1-ACB4-B6D095C274E5}" type="presOf" srcId="{780017FC-3A3B-4D20-93FD-847F33F73988}" destId="{0F44D86B-6DC2-4F9A-8D1B-F1FD8FA998B6}" srcOrd="0" destOrd="0" presId="urn:microsoft.com/office/officeart/2005/8/layout/hierarchy4"/>
    <dgm:cxn modelId="{D0AD4A69-A05A-4AE4-9C03-AB38A692FF84}" srcId="{F161149B-5CEB-4C3F-878E-447B04223E03}" destId="{ACA575AC-94C4-4D32-92FD-91BBEC6694C7}" srcOrd="0" destOrd="0" parTransId="{90816B13-0709-4D44-8AFD-311796FAD217}" sibTransId="{EF3A1CB2-19A8-4826-93FA-C6C306D4BE76}"/>
    <dgm:cxn modelId="{E9077374-AD6E-4067-8093-BAB7B8E11CEA}" type="presOf" srcId="{824BCE0D-686B-448E-B708-328C586016C3}" destId="{CA405067-72DE-4945-81AC-E5BF29DAC34D}" srcOrd="0" destOrd="0" presId="urn:microsoft.com/office/officeart/2005/8/layout/hierarchy4"/>
    <dgm:cxn modelId="{60903959-5B28-4104-8B0F-29B1ED22D625}" type="presOf" srcId="{BA0A6CEF-911C-47C9-B270-956D9C0C00D6}" destId="{EAB274A8-C903-4B5D-AD8F-1FBB7B40B0A5}" srcOrd="0" destOrd="0" presId="urn:microsoft.com/office/officeart/2005/8/layout/hierarchy4"/>
    <dgm:cxn modelId="{8A718C16-EAC8-4580-B4E9-213EBDCA34A0}" srcId="{77FEE657-7765-460F-84DB-006EE53AF395}" destId="{A74CE53F-A9E9-4F6E-9481-E3DCC8A39230}" srcOrd="0" destOrd="0" parTransId="{425710DA-8B91-47D7-A2B4-5A8D288B5CD9}" sibTransId="{96AF57B2-979E-4751-BC61-E5981E4EECD9}"/>
    <dgm:cxn modelId="{DA3A038A-94D2-4439-9A61-2A1D68E8B620}" type="presOf" srcId="{A74CE53F-A9E9-4F6E-9481-E3DCC8A39230}" destId="{77FA8EDD-E174-43A7-A1F3-D4D02BAC01CD}" srcOrd="0" destOrd="0" presId="urn:microsoft.com/office/officeart/2005/8/layout/hierarchy4"/>
    <dgm:cxn modelId="{FEB8E1EA-8EE6-40AB-A10F-A153AA36D8DE}" srcId="{ACA575AC-94C4-4D32-92FD-91BBEC6694C7}" destId="{F09E2A6B-E95E-46CA-80C7-37B7AF250E71}" srcOrd="0" destOrd="0" parTransId="{CC716EE0-27DE-4B1A-A929-6C3D6C160623}" sibTransId="{7586EA0E-000F-46C8-AE0D-69282A627C9F}"/>
    <dgm:cxn modelId="{ECBF588D-705E-4FCA-968A-34A6A10B9908}" type="presOf" srcId="{A2052093-B876-46FE-B19C-4E889CDC241F}" destId="{7D83F4B2-C2D7-44E8-B8EE-AE55040C03A8}" srcOrd="0" destOrd="0" presId="urn:microsoft.com/office/officeart/2005/8/layout/hierarchy4"/>
    <dgm:cxn modelId="{05EE352A-06EE-4F9B-B0B0-D49968493306}" type="presOf" srcId="{F09E2A6B-E95E-46CA-80C7-37B7AF250E71}" destId="{5EBC7D8F-A734-4D37-B1A1-3A0D6DF4D652}" srcOrd="0" destOrd="0" presId="urn:microsoft.com/office/officeart/2005/8/layout/hierarchy4"/>
    <dgm:cxn modelId="{766AEEFE-69A9-4090-82B0-AC924C47CF3E}" type="presParOf" srcId="{7D83F4B2-C2D7-44E8-B8EE-AE55040C03A8}" destId="{60661739-CB9F-4DC3-B904-4AF1A73ACA6D}" srcOrd="0" destOrd="0" presId="urn:microsoft.com/office/officeart/2005/8/layout/hierarchy4"/>
    <dgm:cxn modelId="{E6E344FD-5E2F-45D5-84E8-5CCFA6FCDA0F}" type="presParOf" srcId="{60661739-CB9F-4DC3-B904-4AF1A73ACA6D}" destId="{B72186A2-1856-47D9-B25D-407700E5D119}" srcOrd="0" destOrd="0" presId="urn:microsoft.com/office/officeart/2005/8/layout/hierarchy4"/>
    <dgm:cxn modelId="{64BEF7BE-121C-442F-9B24-E01876907846}" type="presParOf" srcId="{60661739-CB9F-4DC3-B904-4AF1A73ACA6D}" destId="{1F63C454-F027-4E8A-93C6-77050B70FB5A}" srcOrd="1" destOrd="0" presId="urn:microsoft.com/office/officeart/2005/8/layout/hierarchy4"/>
    <dgm:cxn modelId="{741A19DB-1582-4AEC-BD71-889B93DC515D}" type="presParOf" srcId="{60661739-CB9F-4DC3-B904-4AF1A73ACA6D}" destId="{6D4786E5-676B-4841-AF07-897C7F6C6305}" srcOrd="2" destOrd="0" presId="urn:microsoft.com/office/officeart/2005/8/layout/hierarchy4"/>
    <dgm:cxn modelId="{4905291C-26E3-47DA-BD80-9A861167EE4C}" type="presParOf" srcId="{6D4786E5-676B-4841-AF07-897C7F6C6305}" destId="{D8550F21-EA9F-40FE-BAFC-47FC9E588CB6}" srcOrd="0" destOrd="0" presId="urn:microsoft.com/office/officeart/2005/8/layout/hierarchy4"/>
    <dgm:cxn modelId="{A523083F-25E7-4B0A-9CD7-EA620385557D}" type="presParOf" srcId="{D8550F21-EA9F-40FE-BAFC-47FC9E588CB6}" destId="{77FA8EDD-E174-43A7-A1F3-D4D02BAC01CD}" srcOrd="0" destOrd="0" presId="urn:microsoft.com/office/officeart/2005/8/layout/hierarchy4"/>
    <dgm:cxn modelId="{12D74415-98B7-4B1C-993F-0CEB8A368D6B}" type="presParOf" srcId="{D8550F21-EA9F-40FE-BAFC-47FC9E588CB6}" destId="{CC2B09E0-BCD4-4C42-A7A5-F248CEDB6BE1}" srcOrd="1" destOrd="0" presId="urn:microsoft.com/office/officeart/2005/8/layout/hierarchy4"/>
    <dgm:cxn modelId="{9F89548F-A786-414C-928B-FA48B6D694E9}" type="presParOf" srcId="{D8550F21-EA9F-40FE-BAFC-47FC9E588CB6}" destId="{CDA5EB8A-16FE-43A7-AAA3-88B50C9AAC75}" srcOrd="2" destOrd="0" presId="urn:microsoft.com/office/officeart/2005/8/layout/hierarchy4"/>
    <dgm:cxn modelId="{9B6229FC-7B81-4154-8967-7620B321C5CA}" type="presParOf" srcId="{CDA5EB8A-16FE-43A7-AAA3-88B50C9AAC75}" destId="{217BFED6-88CF-447C-B52D-D9849981ECCA}" srcOrd="0" destOrd="0" presId="urn:microsoft.com/office/officeart/2005/8/layout/hierarchy4"/>
    <dgm:cxn modelId="{01A95CAC-7A7D-49D3-83A7-72C1442C1268}" type="presParOf" srcId="{217BFED6-88CF-447C-B52D-D9849981ECCA}" destId="{0F44D86B-6DC2-4F9A-8D1B-F1FD8FA998B6}" srcOrd="0" destOrd="0" presId="urn:microsoft.com/office/officeart/2005/8/layout/hierarchy4"/>
    <dgm:cxn modelId="{05D925C3-1587-4153-ABDD-C20DF94AA2AE}" type="presParOf" srcId="{217BFED6-88CF-447C-B52D-D9849981ECCA}" destId="{4656B74E-24A7-47C6-A93B-0562581C3AF6}" srcOrd="1" destOrd="0" presId="urn:microsoft.com/office/officeart/2005/8/layout/hierarchy4"/>
    <dgm:cxn modelId="{EF8E0A92-5BAA-4FFE-ABB4-CD6F7127CE18}" type="presParOf" srcId="{217BFED6-88CF-447C-B52D-D9849981ECCA}" destId="{6CCD7B66-6243-44EC-8F47-64EF02E2A43B}" srcOrd="2" destOrd="0" presId="urn:microsoft.com/office/officeart/2005/8/layout/hierarchy4"/>
    <dgm:cxn modelId="{5F521FF7-299D-43EC-BD79-A73D3DF13124}" type="presParOf" srcId="{6CCD7B66-6243-44EC-8F47-64EF02E2A43B}" destId="{A79B44C9-66AA-4CF2-A38E-E348EB47CB6B}" srcOrd="0" destOrd="0" presId="urn:microsoft.com/office/officeart/2005/8/layout/hierarchy4"/>
    <dgm:cxn modelId="{1616B484-C1A3-41C4-A6BE-43258E756C9D}" type="presParOf" srcId="{A79B44C9-66AA-4CF2-A38E-E348EB47CB6B}" destId="{23988690-D6BC-4163-94B8-B76DEE228054}" srcOrd="0" destOrd="0" presId="urn:microsoft.com/office/officeart/2005/8/layout/hierarchy4"/>
    <dgm:cxn modelId="{2A7667D0-7B75-47E3-96BF-785A74197CC1}" type="presParOf" srcId="{A79B44C9-66AA-4CF2-A38E-E348EB47CB6B}" destId="{680DBD95-20C5-4871-82C8-89F8F250CAFB}" srcOrd="1" destOrd="0" presId="urn:microsoft.com/office/officeart/2005/8/layout/hierarchy4"/>
    <dgm:cxn modelId="{830EAC07-F0D3-488A-823E-C9BF1AFE2A52}" type="presParOf" srcId="{A79B44C9-66AA-4CF2-A38E-E348EB47CB6B}" destId="{5C4F3C48-C4F4-4182-ABBB-7F0484AD12E5}" srcOrd="2" destOrd="0" presId="urn:microsoft.com/office/officeart/2005/8/layout/hierarchy4"/>
    <dgm:cxn modelId="{0F0CB6EB-F4D6-41D8-9334-4A761D62C94C}" type="presParOf" srcId="{5C4F3C48-C4F4-4182-ABBB-7F0484AD12E5}" destId="{5CD95800-21EC-4041-AA7C-E588134E3687}" srcOrd="0" destOrd="0" presId="urn:microsoft.com/office/officeart/2005/8/layout/hierarchy4"/>
    <dgm:cxn modelId="{C739F1FA-6277-4921-A33D-C9320A50CB07}" type="presParOf" srcId="{5CD95800-21EC-4041-AA7C-E588134E3687}" destId="{5C796641-DA8F-40FD-A575-E0990C146760}" srcOrd="0" destOrd="0" presId="urn:microsoft.com/office/officeart/2005/8/layout/hierarchy4"/>
    <dgm:cxn modelId="{359F5DF9-153D-452D-B0FC-C934167E03DD}" type="presParOf" srcId="{5CD95800-21EC-4041-AA7C-E588134E3687}" destId="{A50C2DCD-FF10-473E-8764-513E2B2DB5D4}" srcOrd="1" destOrd="0" presId="urn:microsoft.com/office/officeart/2005/8/layout/hierarchy4"/>
    <dgm:cxn modelId="{462A2A34-D966-4EEA-88C9-333C14F5DDAD}" type="presParOf" srcId="{5CD95800-21EC-4041-AA7C-E588134E3687}" destId="{C8BE9398-C148-4559-AE30-0857E9677BFF}" srcOrd="2" destOrd="0" presId="urn:microsoft.com/office/officeart/2005/8/layout/hierarchy4"/>
    <dgm:cxn modelId="{13ADECE8-148E-4795-82B2-1D988C5A4113}" type="presParOf" srcId="{C8BE9398-C148-4559-AE30-0857E9677BFF}" destId="{413E6DE1-8849-4F34-9576-F3FA1DD50C18}" srcOrd="0" destOrd="0" presId="urn:microsoft.com/office/officeart/2005/8/layout/hierarchy4"/>
    <dgm:cxn modelId="{F86CFB2E-94C7-4FE5-B68D-9B76A81DFCA2}" type="presParOf" srcId="{413E6DE1-8849-4F34-9576-F3FA1DD50C18}" destId="{5EBC7D8F-A734-4D37-B1A1-3A0D6DF4D652}" srcOrd="0" destOrd="0" presId="urn:microsoft.com/office/officeart/2005/8/layout/hierarchy4"/>
    <dgm:cxn modelId="{A03F809E-86E8-4E4B-9218-47B1E08303A0}" type="presParOf" srcId="{413E6DE1-8849-4F34-9576-F3FA1DD50C18}" destId="{75770AA7-2422-4996-BD2F-C541B3A6C9B4}" srcOrd="1" destOrd="0" presId="urn:microsoft.com/office/officeart/2005/8/layout/hierarchy4"/>
    <dgm:cxn modelId="{822772C7-C456-480E-99FF-C74999B24F39}" type="presParOf" srcId="{C8BE9398-C148-4559-AE30-0857E9677BFF}" destId="{739AA8C8-07B2-4A7B-8BD7-EEF3DE593490}" srcOrd="1" destOrd="0" presId="urn:microsoft.com/office/officeart/2005/8/layout/hierarchy4"/>
    <dgm:cxn modelId="{D91F83FC-D6A2-40A0-A3CC-B9698C2C9522}" type="presParOf" srcId="{C8BE9398-C148-4559-AE30-0857E9677BFF}" destId="{F747F4E1-B537-40AF-BC3F-DD0C5FED4264}" srcOrd="2" destOrd="0" presId="urn:microsoft.com/office/officeart/2005/8/layout/hierarchy4"/>
    <dgm:cxn modelId="{4B43F12E-FC12-4E2A-98D1-1F03D86E1C20}" type="presParOf" srcId="{F747F4E1-B537-40AF-BC3F-DD0C5FED4264}" destId="{779D6544-C969-4500-B15D-449FF5244626}" srcOrd="0" destOrd="0" presId="urn:microsoft.com/office/officeart/2005/8/layout/hierarchy4"/>
    <dgm:cxn modelId="{9F569F95-B7E7-4393-B289-1BA0D9C15F73}" type="presParOf" srcId="{F747F4E1-B537-40AF-BC3F-DD0C5FED4264}" destId="{968498BC-D3B5-44A0-A56D-F88636906BEF}" srcOrd="1" destOrd="0" presId="urn:microsoft.com/office/officeart/2005/8/layout/hierarchy4"/>
    <dgm:cxn modelId="{99607A7B-AC47-4278-A998-E4397ED6C017}" type="presParOf" srcId="{5C4F3C48-C4F4-4182-ABBB-7F0484AD12E5}" destId="{44416ED3-0BDA-43F8-9C70-CEED4EFE8D83}" srcOrd="1" destOrd="0" presId="urn:microsoft.com/office/officeart/2005/8/layout/hierarchy4"/>
    <dgm:cxn modelId="{B3C44736-138C-4B6F-A78D-79D014475982}" type="presParOf" srcId="{5C4F3C48-C4F4-4182-ABBB-7F0484AD12E5}" destId="{F60C5A12-CF77-49E4-A510-6FD431113B8C}" srcOrd="2" destOrd="0" presId="urn:microsoft.com/office/officeart/2005/8/layout/hierarchy4"/>
    <dgm:cxn modelId="{BC3849D8-6C9E-4155-80C0-233A2C27D33C}" type="presParOf" srcId="{F60C5A12-CF77-49E4-A510-6FD431113B8C}" destId="{FB7CFF33-BFF2-4134-B5F2-98A0885A3C3F}" srcOrd="0" destOrd="0" presId="urn:microsoft.com/office/officeart/2005/8/layout/hierarchy4"/>
    <dgm:cxn modelId="{D1A4E1C9-5B9C-44D7-B210-DD2ADE05F5C6}" type="presParOf" srcId="{F60C5A12-CF77-49E4-A510-6FD431113B8C}" destId="{8F7A3DBC-3562-4628-B46B-B0D3D03D4258}" srcOrd="1" destOrd="0" presId="urn:microsoft.com/office/officeart/2005/8/layout/hierarchy4"/>
    <dgm:cxn modelId="{729D0CB5-AC21-4D71-BF33-72B1735236BB}" type="presParOf" srcId="{6CCD7B66-6243-44EC-8F47-64EF02E2A43B}" destId="{48DF7324-6CFD-4017-8C06-3B247DF036E1}" srcOrd="1" destOrd="0" presId="urn:microsoft.com/office/officeart/2005/8/layout/hierarchy4"/>
    <dgm:cxn modelId="{D8754B04-6883-4FF7-8052-BEE1341C2B19}" type="presParOf" srcId="{6CCD7B66-6243-44EC-8F47-64EF02E2A43B}" destId="{149B55A5-5466-493C-8A51-73736C4972A5}" srcOrd="2" destOrd="0" presId="urn:microsoft.com/office/officeart/2005/8/layout/hierarchy4"/>
    <dgm:cxn modelId="{174481B1-E8D7-4176-9D92-F21FEECE5130}" type="presParOf" srcId="{149B55A5-5466-493C-8A51-73736C4972A5}" destId="{EAB274A8-C903-4B5D-AD8F-1FBB7B40B0A5}" srcOrd="0" destOrd="0" presId="urn:microsoft.com/office/officeart/2005/8/layout/hierarchy4"/>
    <dgm:cxn modelId="{DD140DCB-C4A6-45FA-8356-954576BF00B7}" type="presParOf" srcId="{149B55A5-5466-493C-8A51-73736C4972A5}" destId="{9C972397-4F74-4C26-B196-0674D6266FB2}" srcOrd="1" destOrd="0" presId="urn:microsoft.com/office/officeart/2005/8/layout/hierarchy4"/>
    <dgm:cxn modelId="{3CFAFBBC-524E-4C3F-8CBF-5A11A003C575}" type="presParOf" srcId="{CDA5EB8A-16FE-43A7-AAA3-88B50C9AAC75}" destId="{2CCB99AE-5E3F-4C2C-8853-A32F8E280ABA}" srcOrd="1" destOrd="0" presId="urn:microsoft.com/office/officeart/2005/8/layout/hierarchy4"/>
    <dgm:cxn modelId="{8EB64FAA-ACAB-4B6E-B898-5F94DC08FE25}" type="presParOf" srcId="{CDA5EB8A-16FE-43A7-AAA3-88B50C9AAC75}" destId="{CC7121BE-C8CC-443E-9CD0-D4DDA1CB3D71}" srcOrd="2" destOrd="0" presId="urn:microsoft.com/office/officeart/2005/8/layout/hierarchy4"/>
    <dgm:cxn modelId="{6F6C9710-21B1-4C78-8DEC-0F3DD0DF2C51}" type="presParOf" srcId="{CC7121BE-C8CC-443E-9CD0-D4DDA1CB3D71}" destId="{D6C3B198-D1AA-471B-83C6-1AD98A81C15C}" srcOrd="0" destOrd="0" presId="urn:microsoft.com/office/officeart/2005/8/layout/hierarchy4"/>
    <dgm:cxn modelId="{C3C62B26-3E17-4A46-9CCD-A088C025DBB9}" type="presParOf" srcId="{CC7121BE-C8CC-443E-9CD0-D4DDA1CB3D71}" destId="{CD0208D9-D7D3-4937-90F5-DE68EF385E31}" srcOrd="1" destOrd="0" presId="urn:microsoft.com/office/officeart/2005/8/layout/hierarchy4"/>
    <dgm:cxn modelId="{632AA77B-9AB2-49AE-8B28-D821A3B3A0B8}" type="presParOf" srcId="{6D4786E5-676B-4841-AF07-897C7F6C6305}" destId="{B85A4303-A3BE-4F17-B2CE-B7E7325DA9E0}" srcOrd="1" destOrd="0" presId="urn:microsoft.com/office/officeart/2005/8/layout/hierarchy4"/>
    <dgm:cxn modelId="{5153202B-A151-4466-9F4D-9810DB62F6B0}" type="presParOf" srcId="{6D4786E5-676B-4841-AF07-897C7F6C6305}" destId="{9BAD9B8A-3641-4FE4-AFE6-ED86C12366C7}" srcOrd="2" destOrd="0" presId="urn:microsoft.com/office/officeart/2005/8/layout/hierarchy4"/>
    <dgm:cxn modelId="{C1AD2DEC-3F02-4E5F-BA40-E0D14DEC5335}" type="presParOf" srcId="{9BAD9B8A-3641-4FE4-AFE6-ED86C12366C7}" destId="{94876B1A-B5CD-47A1-966A-027758DE250B}" srcOrd="0" destOrd="0" presId="urn:microsoft.com/office/officeart/2005/8/layout/hierarchy4"/>
    <dgm:cxn modelId="{8F6F598D-F764-4311-A265-8A1F3485728F}" type="presParOf" srcId="{9BAD9B8A-3641-4FE4-AFE6-ED86C12366C7}" destId="{3A93A064-E678-4E51-B787-9A80CFABC304}" srcOrd="1" destOrd="0" presId="urn:microsoft.com/office/officeart/2005/8/layout/hierarchy4"/>
    <dgm:cxn modelId="{6BD51740-6231-42E8-9D63-ACE7970928D5}" type="presParOf" srcId="{6D4786E5-676B-4841-AF07-897C7F6C6305}" destId="{35F4D482-084F-4956-819A-C65CB5D809CF}" srcOrd="3" destOrd="0" presId="urn:microsoft.com/office/officeart/2005/8/layout/hierarchy4"/>
    <dgm:cxn modelId="{E03A403A-C956-4F9C-8862-353BFE7A1B21}" type="presParOf" srcId="{6D4786E5-676B-4841-AF07-897C7F6C6305}" destId="{D25E36F6-694F-481D-8AD2-FAED39FD3FC5}" srcOrd="4" destOrd="0" presId="urn:microsoft.com/office/officeart/2005/8/layout/hierarchy4"/>
    <dgm:cxn modelId="{CBD8AC62-4BDC-4C35-B690-8343BE60DE44}" type="presParOf" srcId="{D25E36F6-694F-481D-8AD2-FAED39FD3FC5}" destId="{CA405067-72DE-4945-81AC-E5BF29DAC34D}" srcOrd="0" destOrd="0" presId="urn:microsoft.com/office/officeart/2005/8/layout/hierarchy4"/>
    <dgm:cxn modelId="{ED9675C0-7555-414C-B0F6-F94321D70021}" type="presParOf" srcId="{D25E36F6-694F-481D-8AD2-FAED39FD3FC5}" destId="{D39003A9-219A-4629-AE49-38FF34A12145}" srcOrd="1" destOrd="0" presId="urn:microsoft.com/office/officeart/2005/8/layout/hierarchy4"/>
  </dgm:cxnLst>
  <dgm:bg/>
  <dgm:whole/>
</dgm:dataModel>
</file>

<file path=ppt/diagrams/data4.xml><?xml version="1.0" encoding="utf-8"?>
<dgm:dataModel xmlns:dgm="http://schemas.openxmlformats.org/drawingml/2006/diagram" xmlns:a="http://schemas.openxmlformats.org/drawingml/2006/main">
  <dgm:ptLst>
    <dgm:pt modelId="{BF4CD12F-1DDE-4004-8AC6-62D635CA0DC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fr-FR"/>
        </a:p>
      </dgm:t>
    </dgm:pt>
    <dgm:pt modelId="{F21E2CAD-C89D-4A5D-B6F0-48F1227D350F}">
      <dgm:prSet phldrT="[Texte]"/>
      <dgm:spPr/>
      <dgm:t>
        <a:bodyPr/>
        <a:lstStyle/>
        <a:p>
          <a:r>
            <a:rPr lang="fr-FR" dirty="0" smtClean="0"/>
            <a:t>Syntaxiques</a:t>
          </a:r>
          <a:endParaRPr lang="fr-FR" dirty="0"/>
        </a:p>
      </dgm:t>
    </dgm:pt>
    <dgm:pt modelId="{33524B82-4098-4674-BB0D-B4DD3A20880E}" type="parTrans" cxnId="{F1B219AE-5E92-44FA-A8CA-D7D228F8201E}">
      <dgm:prSet/>
      <dgm:spPr/>
      <dgm:t>
        <a:bodyPr/>
        <a:lstStyle/>
        <a:p>
          <a:endParaRPr lang="fr-FR"/>
        </a:p>
      </dgm:t>
    </dgm:pt>
    <dgm:pt modelId="{A09258BD-60B3-4EFA-8792-9A7534A9ABFB}" type="sibTrans" cxnId="{F1B219AE-5E92-44FA-A8CA-D7D228F8201E}">
      <dgm:prSet/>
      <dgm:spPr/>
      <dgm:t>
        <a:bodyPr/>
        <a:lstStyle/>
        <a:p>
          <a:endParaRPr lang="fr-FR"/>
        </a:p>
      </dgm:t>
    </dgm:pt>
    <dgm:pt modelId="{FF54F91A-F0FF-4E1C-B4E3-FE7DA8952BCC}">
      <dgm:prSet phldrT="[Texte]"/>
      <dgm:spPr/>
      <dgm:t>
        <a:bodyPr/>
        <a:lstStyle/>
        <a:p>
          <a:r>
            <a:rPr lang="fr-FR" dirty="0" smtClean="0"/>
            <a:t>Sémantiques</a:t>
          </a:r>
          <a:endParaRPr lang="fr-FR" dirty="0"/>
        </a:p>
      </dgm:t>
    </dgm:pt>
    <dgm:pt modelId="{C1D35B67-856E-4055-8BE1-BD7AB87690ED}" type="parTrans" cxnId="{58D4EC6C-6E5B-432D-A231-46E7D43B0CC9}">
      <dgm:prSet/>
      <dgm:spPr/>
      <dgm:t>
        <a:bodyPr/>
        <a:lstStyle/>
        <a:p>
          <a:endParaRPr lang="fr-FR"/>
        </a:p>
      </dgm:t>
    </dgm:pt>
    <dgm:pt modelId="{02B4A5F1-94C3-4EF6-9A86-4B0F8ECB859D}" type="sibTrans" cxnId="{58D4EC6C-6E5B-432D-A231-46E7D43B0CC9}">
      <dgm:prSet/>
      <dgm:spPr/>
      <dgm:t>
        <a:bodyPr/>
        <a:lstStyle/>
        <a:p>
          <a:endParaRPr lang="fr-FR"/>
        </a:p>
      </dgm:t>
    </dgm:pt>
    <dgm:pt modelId="{9E5EDFBA-90C1-449A-8313-7F6DD24016B1}">
      <dgm:prSet phldrT="[Texte]"/>
      <dgm:spPr/>
      <dgm:t>
        <a:bodyPr/>
        <a:lstStyle/>
        <a:p>
          <a:r>
            <a:rPr lang="fr-FR" dirty="0" smtClean="0"/>
            <a:t>Structurels</a:t>
          </a:r>
          <a:endParaRPr lang="fr-FR" dirty="0"/>
        </a:p>
      </dgm:t>
    </dgm:pt>
    <dgm:pt modelId="{14D42BCD-687C-483F-9F9E-CAEE530F44A5}" type="parTrans" cxnId="{3E892CF4-8876-479F-A130-A7F570F5ED93}">
      <dgm:prSet/>
      <dgm:spPr/>
      <dgm:t>
        <a:bodyPr/>
        <a:lstStyle/>
        <a:p>
          <a:endParaRPr lang="fr-FR"/>
        </a:p>
      </dgm:t>
    </dgm:pt>
    <dgm:pt modelId="{DC7AC68D-BFAC-45B2-A779-A73DAD819E68}" type="sibTrans" cxnId="{3E892CF4-8876-479F-A130-A7F570F5ED93}">
      <dgm:prSet/>
      <dgm:spPr/>
      <dgm:t>
        <a:bodyPr/>
        <a:lstStyle/>
        <a:p>
          <a:endParaRPr lang="fr-FR"/>
        </a:p>
      </dgm:t>
    </dgm:pt>
    <dgm:pt modelId="{148EDE56-F34E-4FA6-9FF0-7449E13D4734}">
      <dgm:prSet phldrT="[Texte]"/>
      <dgm:spPr/>
      <dgm:t>
        <a:bodyPr/>
        <a:lstStyle/>
        <a:p>
          <a:r>
            <a:rPr lang="fr-FR" dirty="0" smtClean="0"/>
            <a:t>Statistiques</a:t>
          </a:r>
          <a:endParaRPr lang="fr-FR" dirty="0"/>
        </a:p>
      </dgm:t>
    </dgm:pt>
    <dgm:pt modelId="{063583C2-ADF6-4A12-B93D-7AEE31286D50}" type="parTrans" cxnId="{A3D09E9C-784C-4C47-80A6-BD5C6757B154}">
      <dgm:prSet/>
      <dgm:spPr/>
      <dgm:t>
        <a:bodyPr/>
        <a:lstStyle/>
        <a:p>
          <a:endParaRPr lang="fr-FR"/>
        </a:p>
      </dgm:t>
    </dgm:pt>
    <dgm:pt modelId="{3BF11D6C-3E3F-4101-8868-CAE2CD9C01D6}" type="sibTrans" cxnId="{A3D09E9C-784C-4C47-80A6-BD5C6757B154}">
      <dgm:prSet/>
      <dgm:spPr/>
      <dgm:t>
        <a:bodyPr/>
        <a:lstStyle/>
        <a:p>
          <a:endParaRPr lang="fr-FR"/>
        </a:p>
      </dgm:t>
    </dgm:pt>
    <dgm:pt modelId="{7A30844B-9E50-4115-BF90-3D665A62AF04}">
      <dgm:prSet phldrT="[Texte]"/>
      <dgm:spPr/>
      <dgm:t>
        <a:bodyPr/>
        <a:lstStyle/>
        <a:p>
          <a:r>
            <a:rPr lang="fr-FR" dirty="0" smtClean="0"/>
            <a:t>Thématiques</a:t>
          </a:r>
          <a:endParaRPr lang="fr-FR" dirty="0"/>
        </a:p>
      </dgm:t>
    </dgm:pt>
    <dgm:pt modelId="{F9DED4CA-8E26-4C52-9661-2288C8D4B004}" type="parTrans" cxnId="{BC2E7A0E-81AB-48C6-9197-A2E8C6CC4DB1}">
      <dgm:prSet/>
      <dgm:spPr/>
      <dgm:t>
        <a:bodyPr/>
        <a:lstStyle/>
        <a:p>
          <a:endParaRPr lang="fr-FR"/>
        </a:p>
      </dgm:t>
    </dgm:pt>
    <dgm:pt modelId="{060F9FB8-9493-4FCC-8BF1-BAAAB57D81A5}" type="sibTrans" cxnId="{BC2E7A0E-81AB-48C6-9197-A2E8C6CC4DB1}">
      <dgm:prSet/>
      <dgm:spPr/>
      <dgm:t>
        <a:bodyPr/>
        <a:lstStyle/>
        <a:p>
          <a:endParaRPr lang="fr-FR"/>
        </a:p>
      </dgm:t>
    </dgm:pt>
    <dgm:pt modelId="{AF76088D-37CE-44C1-9801-955E77B3A22F}" type="pres">
      <dgm:prSet presAssocID="{BF4CD12F-1DDE-4004-8AC6-62D635CA0DC0}" presName="cycle" presStyleCnt="0">
        <dgm:presLayoutVars>
          <dgm:dir/>
          <dgm:resizeHandles val="exact"/>
        </dgm:presLayoutVars>
      </dgm:prSet>
      <dgm:spPr/>
      <dgm:t>
        <a:bodyPr/>
        <a:lstStyle/>
        <a:p>
          <a:endParaRPr lang="fr-FR"/>
        </a:p>
      </dgm:t>
    </dgm:pt>
    <dgm:pt modelId="{E1800824-FB3E-4A15-A19C-33D21AEA580E}" type="pres">
      <dgm:prSet presAssocID="{F21E2CAD-C89D-4A5D-B6F0-48F1227D350F}" presName="node" presStyleLbl="node1" presStyleIdx="0" presStyleCnt="5">
        <dgm:presLayoutVars>
          <dgm:bulletEnabled val="1"/>
        </dgm:presLayoutVars>
      </dgm:prSet>
      <dgm:spPr/>
      <dgm:t>
        <a:bodyPr/>
        <a:lstStyle/>
        <a:p>
          <a:endParaRPr lang="fr-FR"/>
        </a:p>
      </dgm:t>
    </dgm:pt>
    <dgm:pt modelId="{DCACDDD2-E209-45CC-BF36-079D106DA7E6}" type="pres">
      <dgm:prSet presAssocID="{F21E2CAD-C89D-4A5D-B6F0-48F1227D350F}" presName="spNode" presStyleCnt="0"/>
      <dgm:spPr/>
    </dgm:pt>
    <dgm:pt modelId="{F8A6886F-E85E-4A13-BC3D-BE41A7167140}" type="pres">
      <dgm:prSet presAssocID="{A09258BD-60B3-4EFA-8792-9A7534A9ABFB}" presName="sibTrans" presStyleLbl="sibTrans1D1" presStyleIdx="0" presStyleCnt="5"/>
      <dgm:spPr/>
      <dgm:t>
        <a:bodyPr/>
        <a:lstStyle/>
        <a:p>
          <a:endParaRPr lang="fr-FR"/>
        </a:p>
      </dgm:t>
    </dgm:pt>
    <dgm:pt modelId="{D8FB66A4-8591-4054-B6E2-CFA0E45D9F9D}" type="pres">
      <dgm:prSet presAssocID="{FF54F91A-F0FF-4E1C-B4E3-FE7DA8952BCC}" presName="node" presStyleLbl="node1" presStyleIdx="1" presStyleCnt="5">
        <dgm:presLayoutVars>
          <dgm:bulletEnabled val="1"/>
        </dgm:presLayoutVars>
      </dgm:prSet>
      <dgm:spPr/>
      <dgm:t>
        <a:bodyPr/>
        <a:lstStyle/>
        <a:p>
          <a:endParaRPr lang="fr-FR"/>
        </a:p>
      </dgm:t>
    </dgm:pt>
    <dgm:pt modelId="{573DCF95-C4D9-433A-9C23-2286AA128481}" type="pres">
      <dgm:prSet presAssocID="{FF54F91A-F0FF-4E1C-B4E3-FE7DA8952BCC}" presName="spNode" presStyleCnt="0"/>
      <dgm:spPr/>
    </dgm:pt>
    <dgm:pt modelId="{2ED07AC8-93C4-4BDC-9B1B-1BE08D0BAD05}" type="pres">
      <dgm:prSet presAssocID="{02B4A5F1-94C3-4EF6-9A86-4B0F8ECB859D}" presName="sibTrans" presStyleLbl="sibTrans1D1" presStyleIdx="1" presStyleCnt="5"/>
      <dgm:spPr/>
      <dgm:t>
        <a:bodyPr/>
        <a:lstStyle/>
        <a:p>
          <a:endParaRPr lang="fr-FR"/>
        </a:p>
      </dgm:t>
    </dgm:pt>
    <dgm:pt modelId="{715BEB9B-2109-4CA7-BAB5-AFB916097C2D}" type="pres">
      <dgm:prSet presAssocID="{9E5EDFBA-90C1-449A-8313-7F6DD24016B1}" presName="node" presStyleLbl="node1" presStyleIdx="2" presStyleCnt="5">
        <dgm:presLayoutVars>
          <dgm:bulletEnabled val="1"/>
        </dgm:presLayoutVars>
      </dgm:prSet>
      <dgm:spPr/>
      <dgm:t>
        <a:bodyPr/>
        <a:lstStyle/>
        <a:p>
          <a:endParaRPr lang="fr-FR"/>
        </a:p>
      </dgm:t>
    </dgm:pt>
    <dgm:pt modelId="{DD150A5F-91E1-43C6-8491-12EA27ABD078}" type="pres">
      <dgm:prSet presAssocID="{9E5EDFBA-90C1-449A-8313-7F6DD24016B1}" presName="spNode" presStyleCnt="0"/>
      <dgm:spPr/>
    </dgm:pt>
    <dgm:pt modelId="{BB5CFBCE-24F9-4D43-B358-8CEEF85C197E}" type="pres">
      <dgm:prSet presAssocID="{DC7AC68D-BFAC-45B2-A779-A73DAD819E68}" presName="sibTrans" presStyleLbl="sibTrans1D1" presStyleIdx="2" presStyleCnt="5"/>
      <dgm:spPr/>
      <dgm:t>
        <a:bodyPr/>
        <a:lstStyle/>
        <a:p>
          <a:endParaRPr lang="fr-FR"/>
        </a:p>
      </dgm:t>
    </dgm:pt>
    <dgm:pt modelId="{888A98CB-4084-4D92-ACE7-DF9F895AB854}" type="pres">
      <dgm:prSet presAssocID="{148EDE56-F34E-4FA6-9FF0-7449E13D4734}" presName="node" presStyleLbl="node1" presStyleIdx="3" presStyleCnt="5">
        <dgm:presLayoutVars>
          <dgm:bulletEnabled val="1"/>
        </dgm:presLayoutVars>
      </dgm:prSet>
      <dgm:spPr/>
      <dgm:t>
        <a:bodyPr/>
        <a:lstStyle/>
        <a:p>
          <a:endParaRPr lang="fr-FR"/>
        </a:p>
      </dgm:t>
    </dgm:pt>
    <dgm:pt modelId="{70BCF6D3-2351-4BEE-BCF8-81E88CAB71BE}" type="pres">
      <dgm:prSet presAssocID="{148EDE56-F34E-4FA6-9FF0-7449E13D4734}" presName="spNode" presStyleCnt="0"/>
      <dgm:spPr/>
    </dgm:pt>
    <dgm:pt modelId="{69FAE986-D6F9-4C9E-89C6-D9F10F13EC41}" type="pres">
      <dgm:prSet presAssocID="{3BF11D6C-3E3F-4101-8868-CAE2CD9C01D6}" presName="sibTrans" presStyleLbl="sibTrans1D1" presStyleIdx="3" presStyleCnt="5"/>
      <dgm:spPr/>
      <dgm:t>
        <a:bodyPr/>
        <a:lstStyle/>
        <a:p>
          <a:endParaRPr lang="fr-FR"/>
        </a:p>
      </dgm:t>
    </dgm:pt>
    <dgm:pt modelId="{B329364E-09B0-4953-96F7-3EC25433FD4B}" type="pres">
      <dgm:prSet presAssocID="{7A30844B-9E50-4115-BF90-3D665A62AF04}" presName="node" presStyleLbl="node1" presStyleIdx="4" presStyleCnt="5">
        <dgm:presLayoutVars>
          <dgm:bulletEnabled val="1"/>
        </dgm:presLayoutVars>
      </dgm:prSet>
      <dgm:spPr/>
      <dgm:t>
        <a:bodyPr/>
        <a:lstStyle/>
        <a:p>
          <a:endParaRPr lang="fr-FR"/>
        </a:p>
      </dgm:t>
    </dgm:pt>
    <dgm:pt modelId="{EB079983-ADAE-4912-9EE5-04C6155E0B48}" type="pres">
      <dgm:prSet presAssocID="{7A30844B-9E50-4115-BF90-3D665A62AF04}" presName="spNode" presStyleCnt="0"/>
      <dgm:spPr/>
    </dgm:pt>
    <dgm:pt modelId="{18D8FAD8-2FA2-431F-9415-4D97839E5CCC}" type="pres">
      <dgm:prSet presAssocID="{060F9FB8-9493-4FCC-8BF1-BAAAB57D81A5}" presName="sibTrans" presStyleLbl="sibTrans1D1" presStyleIdx="4" presStyleCnt="5"/>
      <dgm:spPr/>
      <dgm:t>
        <a:bodyPr/>
        <a:lstStyle/>
        <a:p>
          <a:endParaRPr lang="fr-FR"/>
        </a:p>
      </dgm:t>
    </dgm:pt>
  </dgm:ptLst>
  <dgm:cxnLst>
    <dgm:cxn modelId="{D31B2001-C04E-4783-869D-750C3461B47C}" type="presOf" srcId="{3BF11D6C-3E3F-4101-8868-CAE2CD9C01D6}" destId="{69FAE986-D6F9-4C9E-89C6-D9F10F13EC41}" srcOrd="0" destOrd="0" presId="urn:microsoft.com/office/officeart/2005/8/layout/cycle6"/>
    <dgm:cxn modelId="{3E892CF4-8876-479F-A130-A7F570F5ED93}" srcId="{BF4CD12F-1DDE-4004-8AC6-62D635CA0DC0}" destId="{9E5EDFBA-90C1-449A-8313-7F6DD24016B1}" srcOrd="2" destOrd="0" parTransId="{14D42BCD-687C-483F-9F9E-CAEE530F44A5}" sibTransId="{DC7AC68D-BFAC-45B2-A779-A73DAD819E68}"/>
    <dgm:cxn modelId="{A3D09E9C-784C-4C47-80A6-BD5C6757B154}" srcId="{BF4CD12F-1DDE-4004-8AC6-62D635CA0DC0}" destId="{148EDE56-F34E-4FA6-9FF0-7449E13D4734}" srcOrd="3" destOrd="0" parTransId="{063583C2-ADF6-4A12-B93D-7AEE31286D50}" sibTransId="{3BF11D6C-3E3F-4101-8868-CAE2CD9C01D6}"/>
    <dgm:cxn modelId="{810741F8-0399-4008-994C-D7A2EFBEE691}" type="presOf" srcId="{F21E2CAD-C89D-4A5D-B6F0-48F1227D350F}" destId="{E1800824-FB3E-4A15-A19C-33D21AEA580E}" srcOrd="0" destOrd="0" presId="urn:microsoft.com/office/officeart/2005/8/layout/cycle6"/>
    <dgm:cxn modelId="{F093EAD1-1D35-4D73-A3EB-AC1415911CBC}" type="presOf" srcId="{7A30844B-9E50-4115-BF90-3D665A62AF04}" destId="{B329364E-09B0-4953-96F7-3EC25433FD4B}" srcOrd="0" destOrd="0" presId="urn:microsoft.com/office/officeart/2005/8/layout/cycle6"/>
    <dgm:cxn modelId="{5346136F-6AE3-4E38-B64C-31D4AB822B81}" type="presOf" srcId="{02B4A5F1-94C3-4EF6-9A86-4B0F8ECB859D}" destId="{2ED07AC8-93C4-4BDC-9B1B-1BE08D0BAD05}" srcOrd="0" destOrd="0" presId="urn:microsoft.com/office/officeart/2005/8/layout/cycle6"/>
    <dgm:cxn modelId="{6BD50F19-4BF3-4C4C-84A7-DE2F9CFD324E}" type="presOf" srcId="{148EDE56-F34E-4FA6-9FF0-7449E13D4734}" destId="{888A98CB-4084-4D92-ACE7-DF9F895AB854}" srcOrd="0" destOrd="0" presId="urn:microsoft.com/office/officeart/2005/8/layout/cycle6"/>
    <dgm:cxn modelId="{F1B219AE-5E92-44FA-A8CA-D7D228F8201E}" srcId="{BF4CD12F-1DDE-4004-8AC6-62D635CA0DC0}" destId="{F21E2CAD-C89D-4A5D-B6F0-48F1227D350F}" srcOrd="0" destOrd="0" parTransId="{33524B82-4098-4674-BB0D-B4DD3A20880E}" sibTransId="{A09258BD-60B3-4EFA-8792-9A7534A9ABFB}"/>
    <dgm:cxn modelId="{58D4EC6C-6E5B-432D-A231-46E7D43B0CC9}" srcId="{BF4CD12F-1DDE-4004-8AC6-62D635CA0DC0}" destId="{FF54F91A-F0FF-4E1C-B4E3-FE7DA8952BCC}" srcOrd="1" destOrd="0" parTransId="{C1D35B67-856E-4055-8BE1-BD7AB87690ED}" sibTransId="{02B4A5F1-94C3-4EF6-9A86-4B0F8ECB859D}"/>
    <dgm:cxn modelId="{BC2E7A0E-81AB-48C6-9197-A2E8C6CC4DB1}" srcId="{BF4CD12F-1DDE-4004-8AC6-62D635CA0DC0}" destId="{7A30844B-9E50-4115-BF90-3D665A62AF04}" srcOrd="4" destOrd="0" parTransId="{F9DED4CA-8E26-4C52-9661-2288C8D4B004}" sibTransId="{060F9FB8-9493-4FCC-8BF1-BAAAB57D81A5}"/>
    <dgm:cxn modelId="{91A244DE-499C-4E14-9518-C8BFDDF42E01}" type="presOf" srcId="{9E5EDFBA-90C1-449A-8313-7F6DD24016B1}" destId="{715BEB9B-2109-4CA7-BAB5-AFB916097C2D}" srcOrd="0" destOrd="0" presId="urn:microsoft.com/office/officeart/2005/8/layout/cycle6"/>
    <dgm:cxn modelId="{250B3F7E-B903-4FE8-AF01-FB2BD3D2A990}" type="presOf" srcId="{A09258BD-60B3-4EFA-8792-9A7534A9ABFB}" destId="{F8A6886F-E85E-4A13-BC3D-BE41A7167140}" srcOrd="0" destOrd="0" presId="urn:microsoft.com/office/officeart/2005/8/layout/cycle6"/>
    <dgm:cxn modelId="{0CD89299-44AE-4733-8CD0-0CAFCA922AB6}" type="presOf" srcId="{DC7AC68D-BFAC-45B2-A779-A73DAD819E68}" destId="{BB5CFBCE-24F9-4D43-B358-8CEEF85C197E}" srcOrd="0" destOrd="0" presId="urn:microsoft.com/office/officeart/2005/8/layout/cycle6"/>
    <dgm:cxn modelId="{F8F9597D-3EBB-4E8C-BE37-902042B7C092}" type="presOf" srcId="{060F9FB8-9493-4FCC-8BF1-BAAAB57D81A5}" destId="{18D8FAD8-2FA2-431F-9415-4D97839E5CCC}" srcOrd="0" destOrd="0" presId="urn:microsoft.com/office/officeart/2005/8/layout/cycle6"/>
    <dgm:cxn modelId="{CB2A4C70-4F99-4735-82E5-6F49B6298C50}" type="presOf" srcId="{BF4CD12F-1DDE-4004-8AC6-62D635CA0DC0}" destId="{AF76088D-37CE-44C1-9801-955E77B3A22F}" srcOrd="0" destOrd="0" presId="urn:microsoft.com/office/officeart/2005/8/layout/cycle6"/>
    <dgm:cxn modelId="{7E853D67-15C5-4158-8783-ACBABB05D8F5}" type="presOf" srcId="{FF54F91A-F0FF-4E1C-B4E3-FE7DA8952BCC}" destId="{D8FB66A4-8591-4054-B6E2-CFA0E45D9F9D}" srcOrd="0" destOrd="0" presId="urn:microsoft.com/office/officeart/2005/8/layout/cycle6"/>
    <dgm:cxn modelId="{42D48C4F-DF46-43F3-B96E-4AF6A5414BFB}" type="presParOf" srcId="{AF76088D-37CE-44C1-9801-955E77B3A22F}" destId="{E1800824-FB3E-4A15-A19C-33D21AEA580E}" srcOrd="0" destOrd="0" presId="urn:microsoft.com/office/officeart/2005/8/layout/cycle6"/>
    <dgm:cxn modelId="{373FF0B8-ECC2-4A5D-A53B-348A85CEC267}" type="presParOf" srcId="{AF76088D-37CE-44C1-9801-955E77B3A22F}" destId="{DCACDDD2-E209-45CC-BF36-079D106DA7E6}" srcOrd="1" destOrd="0" presId="urn:microsoft.com/office/officeart/2005/8/layout/cycle6"/>
    <dgm:cxn modelId="{A02377F7-4916-4A32-A178-4006F1D28299}" type="presParOf" srcId="{AF76088D-37CE-44C1-9801-955E77B3A22F}" destId="{F8A6886F-E85E-4A13-BC3D-BE41A7167140}" srcOrd="2" destOrd="0" presId="urn:microsoft.com/office/officeart/2005/8/layout/cycle6"/>
    <dgm:cxn modelId="{44B0FAEE-6854-489E-BE07-B895CAF0ADFD}" type="presParOf" srcId="{AF76088D-37CE-44C1-9801-955E77B3A22F}" destId="{D8FB66A4-8591-4054-B6E2-CFA0E45D9F9D}" srcOrd="3" destOrd="0" presId="urn:microsoft.com/office/officeart/2005/8/layout/cycle6"/>
    <dgm:cxn modelId="{0780E220-7FD5-4325-9574-943DA780660C}" type="presParOf" srcId="{AF76088D-37CE-44C1-9801-955E77B3A22F}" destId="{573DCF95-C4D9-433A-9C23-2286AA128481}" srcOrd="4" destOrd="0" presId="urn:microsoft.com/office/officeart/2005/8/layout/cycle6"/>
    <dgm:cxn modelId="{B035463B-F688-4ED4-BB6A-E83E02BBA4C4}" type="presParOf" srcId="{AF76088D-37CE-44C1-9801-955E77B3A22F}" destId="{2ED07AC8-93C4-4BDC-9B1B-1BE08D0BAD05}" srcOrd="5" destOrd="0" presId="urn:microsoft.com/office/officeart/2005/8/layout/cycle6"/>
    <dgm:cxn modelId="{10A53615-3B15-4934-B140-4993B8B89D2D}" type="presParOf" srcId="{AF76088D-37CE-44C1-9801-955E77B3A22F}" destId="{715BEB9B-2109-4CA7-BAB5-AFB916097C2D}" srcOrd="6" destOrd="0" presId="urn:microsoft.com/office/officeart/2005/8/layout/cycle6"/>
    <dgm:cxn modelId="{0EFC5FA4-FA76-4C3C-8D1C-23D073F1C639}" type="presParOf" srcId="{AF76088D-37CE-44C1-9801-955E77B3A22F}" destId="{DD150A5F-91E1-43C6-8491-12EA27ABD078}" srcOrd="7" destOrd="0" presId="urn:microsoft.com/office/officeart/2005/8/layout/cycle6"/>
    <dgm:cxn modelId="{A3D77378-64F6-4692-8688-359BCB917D53}" type="presParOf" srcId="{AF76088D-37CE-44C1-9801-955E77B3A22F}" destId="{BB5CFBCE-24F9-4D43-B358-8CEEF85C197E}" srcOrd="8" destOrd="0" presId="urn:microsoft.com/office/officeart/2005/8/layout/cycle6"/>
    <dgm:cxn modelId="{B90BB0B9-570D-4327-9E4C-D689A9CB0E39}" type="presParOf" srcId="{AF76088D-37CE-44C1-9801-955E77B3A22F}" destId="{888A98CB-4084-4D92-ACE7-DF9F895AB854}" srcOrd="9" destOrd="0" presId="urn:microsoft.com/office/officeart/2005/8/layout/cycle6"/>
    <dgm:cxn modelId="{A565659D-80BF-4843-9A65-E1ABF98ABC80}" type="presParOf" srcId="{AF76088D-37CE-44C1-9801-955E77B3A22F}" destId="{70BCF6D3-2351-4BEE-BCF8-81E88CAB71BE}" srcOrd="10" destOrd="0" presId="urn:microsoft.com/office/officeart/2005/8/layout/cycle6"/>
    <dgm:cxn modelId="{AF8019D7-966C-4A46-9750-9B0AD7029ED3}" type="presParOf" srcId="{AF76088D-37CE-44C1-9801-955E77B3A22F}" destId="{69FAE986-D6F9-4C9E-89C6-D9F10F13EC41}" srcOrd="11" destOrd="0" presId="urn:microsoft.com/office/officeart/2005/8/layout/cycle6"/>
    <dgm:cxn modelId="{B2A5CB51-E2D0-4CAC-851A-E1E11E3A02BD}" type="presParOf" srcId="{AF76088D-37CE-44C1-9801-955E77B3A22F}" destId="{B329364E-09B0-4953-96F7-3EC25433FD4B}" srcOrd="12" destOrd="0" presId="urn:microsoft.com/office/officeart/2005/8/layout/cycle6"/>
    <dgm:cxn modelId="{C16236AC-A0DA-44B3-A5F5-CD8C738C0C4F}" type="presParOf" srcId="{AF76088D-37CE-44C1-9801-955E77B3A22F}" destId="{EB079983-ADAE-4912-9EE5-04C6155E0B48}" srcOrd="13" destOrd="0" presId="urn:microsoft.com/office/officeart/2005/8/layout/cycle6"/>
    <dgm:cxn modelId="{3994D493-EBFA-437C-88F1-C5ACAC09CDF2}" type="presParOf" srcId="{AF76088D-37CE-44C1-9801-955E77B3A22F}" destId="{18D8FAD8-2FA2-431F-9415-4D97839E5CCC}" srcOrd="14" destOrd="0" presId="urn:microsoft.com/office/officeart/2005/8/layout/cycle6"/>
  </dgm:cxnLst>
  <dgm:bg/>
  <dgm:whole/>
</dgm:dataModel>
</file>

<file path=ppt/diagrams/data5.xml><?xml version="1.0" encoding="utf-8"?>
<dgm:dataModel xmlns:dgm="http://schemas.openxmlformats.org/drawingml/2006/diagram" xmlns:a="http://schemas.openxmlformats.org/drawingml/2006/main">
  <dgm:ptLst>
    <dgm:pt modelId="{3174010F-65D5-41E8-A11F-650C1A80383B}" type="doc">
      <dgm:prSet loTypeId="urn:microsoft.com/office/officeart/2005/8/layout/lProcess3" loCatId="process" qsTypeId="urn:microsoft.com/office/officeart/2005/8/quickstyle/3d4" qsCatId="3D" csTypeId="urn:microsoft.com/office/officeart/2005/8/colors/colorful3" csCatId="colorful" phldr="1"/>
      <dgm:spPr/>
      <dgm:t>
        <a:bodyPr/>
        <a:lstStyle/>
        <a:p>
          <a:endParaRPr lang="fr-FR"/>
        </a:p>
      </dgm:t>
    </dgm:pt>
    <dgm:pt modelId="{DBA099B9-DEC9-4BD9-8F08-F9EE8EF4CF2A}">
      <dgm:prSet phldrT="[Texte]" custT="1"/>
      <dgm:spPr/>
      <dgm:t>
        <a:bodyPr/>
        <a:lstStyle/>
        <a:p>
          <a:r>
            <a:rPr lang="ar-DZ" sz="1400" b="1" dirty="0">
              <a:solidFill>
                <a:schemeClr val="accent2">
                  <a:lumMod val="50000"/>
                </a:schemeClr>
              </a:solidFill>
            </a:rPr>
            <a:t>البنية الأساسية</a:t>
          </a:r>
          <a:endParaRPr lang="fr-FR" sz="1400" b="1" dirty="0">
            <a:solidFill>
              <a:schemeClr val="accent2">
                <a:lumMod val="50000"/>
              </a:schemeClr>
            </a:solidFill>
          </a:endParaRPr>
        </a:p>
      </dgm:t>
    </dgm:pt>
    <dgm:pt modelId="{1F03ED89-DB69-490D-A4C2-2C43BA1BE6E4}" type="parTrans" cxnId="{4C1C7186-B25C-44F2-B64A-37760F5B7CD4}">
      <dgm:prSet/>
      <dgm:spPr/>
      <dgm:t>
        <a:bodyPr/>
        <a:lstStyle/>
        <a:p>
          <a:endParaRPr lang="fr-FR" sz="2400"/>
        </a:p>
      </dgm:t>
    </dgm:pt>
    <dgm:pt modelId="{59B12214-CD1F-43C9-BACF-DBEE60EFA911}" type="sibTrans" cxnId="{4C1C7186-B25C-44F2-B64A-37760F5B7CD4}">
      <dgm:prSet/>
      <dgm:spPr/>
      <dgm:t>
        <a:bodyPr/>
        <a:lstStyle/>
        <a:p>
          <a:endParaRPr lang="fr-FR" sz="2400"/>
        </a:p>
      </dgm:t>
    </dgm:pt>
    <dgm:pt modelId="{AC57C322-A139-4C4D-9009-0FB8C35CD8A2}">
      <dgm:prSet phldrT="[Texte]" custT="1"/>
      <dgm:spPr/>
      <dgm:t>
        <a:bodyPr/>
        <a:lstStyle/>
        <a:p>
          <a:r>
            <a:rPr lang="ar-DZ" sz="1000" dirty="0"/>
            <a:t>القرآن الكريم</a:t>
          </a:r>
          <a:endParaRPr lang="fr-FR" sz="1000" dirty="0"/>
        </a:p>
      </dgm:t>
    </dgm:pt>
    <dgm:pt modelId="{16AC04C0-9EDE-4BBD-BF27-4D3972030AC5}" type="parTrans" cxnId="{39D5447A-2E02-4F88-BA75-45AB37D65F96}">
      <dgm:prSet/>
      <dgm:spPr/>
      <dgm:t>
        <a:bodyPr/>
        <a:lstStyle/>
        <a:p>
          <a:endParaRPr lang="fr-FR" sz="2400"/>
        </a:p>
      </dgm:t>
    </dgm:pt>
    <dgm:pt modelId="{6861D8AE-685F-4EA4-8F0B-A3CC1D062220}" type="sibTrans" cxnId="{39D5447A-2E02-4F88-BA75-45AB37D65F96}">
      <dgm:prSet/>
      <dgm:spPr/>
      <dgm:t>
        <a:bodyPr/>
        <a:lstStyle/>
        <a:p>
          <a:endParaRPr lang="fr-FR" sz="2400"/>
        </a:p>
      </dgm:t>
    </dgm:pt>
    <dgm:pt modelId="{289E3963-66AE-4EA7-8F00-AF4EDEBDA65A}">
      <dgm:prSet phldrT="[Texte]" custT="1"/>
      <dgm:spPr/>
      <dgm:t>
        <a:bodyPr/>
        <a:lstStyle/>
        <a:p>
          <a:r>
            <a:rPr lang="ar-DZ" sz="1000" dirty="0"/>
            <a:t>سورة</a:t>
          </a:r>
          <a:endParaRPr lang="fr-FR" sz="1000" dirty="0"/>
        </a:p>
      </dgm:t>
    </dgm:pt>
    <dgm:pt modelId="{FCDCEDA7-FA1E-4A38-84D6-3981339B847C}" type="parTrans" cxnId="{8953EAF9-7A47-4EBE-A81B-0175DB87FC10}">
      <dgm:prSet/>
      <dgm:spPr/>
      <dgm:t>
        <a:bodyPr/>
        <a:lstStyle/>
        <a:p>
          <a:endParaRPr lang="fr-FR" sz="2400"/>
        </a:p>
      </dgm:t>
    </dgm:pt>
    <dgm:pt modelId="{AFC287FD-EFAD-4514-9A31-9CF742AC4295}" type="sibTrans" cxnId="{8953EAF9-7A47-4EBE-A81B-0175DB87FC10}">
      <dgm:prSet/>
      <dgm:spPr/>
      <dgm:t>
        <a:bodyPr/>
        <a:lstStyle/>
        <a:p>
          <a:endParaRPr lang="fr-FR" sz="2400"/>
        </a:p>
      </dgm:t>
    </dgm:pt>
    <dgm:pt modelId="{4F61CCF2-5B99-467A-9BA9-888EC6F30410}">
      <dgm:prSet phldrT="[Texte]" custT="1"/>
      <dgm:spPr/>
      <dgm:t>
        <a:bodyPr/>
        <a:lstStyle/>
        <a:p>
          <a:r>
            <a:rPr lang="ar-DZ" sz="1000" dirty="0"/>
            <a:t>آية</a:t>
          </a:r>
          <a:endParaRPr lang="fr-FR" sz="1000" dirty="0"/>
        </a:p>
      </dgm:t>
    </dgm:pt>
    <dgm:pt modelId="{4931DCF9-88BA-4ED0-A738-0BF68B34AA67}" type="parTrans" cxnId="{128D3CD1-BC13-44F3-9B36-9A019B3158DE}">
      <dgm:prSet/>
      <dgm:spPr/>
      <dgm:t>
        <a:bodyPr/>
        <a:lstStyle/>
        <a:p>
          <a:endParaRPr lang="fr-FR" sz="2400"/>
        </a:p>
      </dgm:t>
    </dgm:pt>
    <dgm:pt modelId="{0B699DAC-9568-4954-8D4F-A77CF1ADB058}" type="sibTrans" cxnId="{128D3CD1-BC13-44F3-9B36-9A019B3158DE}">
      <dgm:prSet/>
      <dgm:spPr/>
      <dgm:t>
        <a:bodyPr/>
        <a:lstStyle/>
        <a:p>
          <a:endParaRPr lang="fr-FR" sz="2400"/>
        </a:p>
      </dgm:t>
    </dgm:pt>
    <dgm:pt modelId="{77882E00-982C-4F33-A461-16272427005D}">
      <dgm:prSet phldrT="[Texte]" custT="1"/>
      <dgm:spPr/>
      <dgm:t>
        <a:bodyPr/>
        <a:lstStyle/>
        <a:p>
          <a:r>
            <a:rPr lang="ar-DZ" sz="1000" dirty="0"/>
            <a:t>كلمة</a:t>
          </a:r>
          <a:endParaRPr lang="fr-FR" sz="1000" dirty="0"/>
        </a:p>
      </dgm:t>
    </dgm:pt>
    <dgm:pt modelId="{3E7FBDB2-7756-4BE7-A073-1E9C24506EF4}" type="parTrans" cxnId="{05BC2C95-DE1C-43F0-BA2E-403397F1A794}">
      <dgm:prSet/>
      <dgm:spPr/>
      <dgm:t>
        <a:bodyPr/>
        <a:lstStyle/>
        <a:p>
          <a:endParaRPr lang="fr-FR" sz="2400"/>
        </a:p>
      </dgm:t>
    </dgm:pt>
    <dgm:pt modelId="{773B9577-37E6-404D-B3CB-1CF034A7E938}" type="sibTrans" cxnId="{05BC2C95-DE1C-43F0-BA2E-403397F1A794}">
      <dgm:prSet/>
      <dgm:spPr/>
      <dgm:t>
        <a:bodyPr/>
        <a:lstStyle/>
        <a:p>
          <a:endParaRPr lang="fr-FR" sz="2400"/>
        </a:p>
      </dgm:t>
    </dgm:pt>
    <dgm:pt modelId="{FE493C35-1359-4DED-B157-6E9517AFFFD7}">
      <dgm:prSet phldrT="[Texte]" custT="1"/>
      <dgm:spPr/>
      <dgm:t>
        <a:bodyPr/>
        <a:lstStyle/>
        <a:p>
          <a:r>
            <a:rPr lang="ar-DZ" sz="1000" dirty="0"/>
            <a:t>حرف</a:t>
          </a:r>
          <a:endParaRPr lang="fr-FR" sz="1000" dirty="0"/>
        </a:p>
      </dgm:t>
    </dgm:pt>
    <dgm:pt modelId="{0C033C05-FD7F-43F1-8B4A-B204BEDE56D0}" type="parTrans" cxnId="{07EC495F-54DE-4371-BA3E-10CAC8EC94A6}">
      <dgm:prSet/>
      <dgm:spPr/>
      <dgm:t>
        <a:bodyPr/>
        <a:lstStyle/>
        <a:p>
          <a:endParaRPr lang="fr-FR" sz="2400"/>
        </a:p>
      </dgm:t>
    </dgm:pt>
    <dgm:pt modelId="{FECFF010-2223-485B-960E-1895E6142AE8}" type="sibTrans" cxnId="{07EC495F-54DE-4371-BA3E-10CAC8EC94A6}">
      <dgm:prSet/>
      <dgm:spPr/>
      <dgm:t>
        <a:bodyPr/>
        <a:lstStyle/>
        <a:p>
          <a:endParaRPr lang="fr-FR" sz="2400"/>
        </a:p>
      </dgm:t>
    </dgm:pt>
    <dgm:pt modelId="{D2C839A9-54D3-40F0-8FA1-4EFE0C73665C}">
      <dgm:prSet phldrT="[Texte]" custT="1"/>
      <dgm:spPr/>
      <dgm:t>
        <a:bodyPr/>
        <a:lstStyle/>
        <a:p>
          <a:r>
            <a:rPr lang="ar-DZ" sz="1400" b="1" dirty="0">
              <a:solidFill>
                <a:schemeClr val="accent2">
                  <a:lumMod val="50000"/>
                </a:schemeClr>
              </a:solidFill>
            </a:rPr>
            <a:t>بنية المصحف</a:t>
          </a:r>
          <a:endParaRPr lang="fr-FR" sz="1400" b="1" dirty="0">
            <a:solidFill>
              <a:schemeClr val="accent2">
                <a:lumMod val="50000"/>
              </a:schemeClr>
            </a:solidFill>
          </a:endParaRPr>
        </a:p>
      </dgm:t>
    </dgm:pt>
    <dgm:pt modelId="{0109F881-7BFE-4345-807D-1B564B40EBEA}" type="parTrans" cxnId="{81C601B1-9B5F-43A1-914A-3A369F55BBD2}">
      <dgm:prSet/>
      <dgm:spPr/>
      <dgm:t>
        <a:bodyPr/>
        <a:lstStyle/>
        <a:p>
          <a:endParaRPr lang="fr-FR" sz="2400"/>
        </a:p>
      </dgm:t>
    </dgm:pt>
    <dgm:pt modelId="{0346559D-E6DE-4973-A2FD-4B834C6E7AAB}" type="sibTrans" cxnId="{81C601B1-9B5F-43A1-914A-3A369F55BBD2}">
      <dgm:prSet/>
      <dgm:spPr/>
      <dgm:t>
        <a:bodyPr/>
        <a:lstStyle/>
        <a:p>
          <a:endParaRPr lang="fr-FR" sz="2400"/>
        </a:p>
      </dgm:t>
    </dgm:pt>
    <dgm:pt modelId="{DF2BEB93-0127-4A67-A274-926A1B14ADFB}">
      <dgm:prSet phldrT="[Texte]" custT="1"/>
      <dgm:spPr/>
      <dgm:t>
        <a:bodyPr/>
        <a:lstStyle/>
        <a:p>
          <a:r>
            <a:rPr lang="ar-DZ" sz="1000" dirty="0"/>
            <a:t>صفحة</a:t>
          </a:r>
          <a:endParaRPr lang="fr-FR" sz="1000" dirty="0"/>
        </a:p>
      </dgm:t>
    </dgm:pt>
    <dgm:pt modelId="{F3C8CF21-8EB6-4B27-9E4F-D13F5170E08A}" type="parTrans" cxnId="{D9323E61-9FF4-464B-984A-80A6FBC36967}">
      <dgm:prSet/>
      <dgm:spPr/>
      <dgm:t>
        <a:bodyPr/>
        <a:lstStyle/>
        <a:p>
          <a:endParaRPr lang="fr-FR" sz="2400"/>
        </a:p>
      </dgm:t>
    </dgm:pt>
    <dgm:pt modelId="{798A8476-B0D5-4C5C-850D-056B2C2D03B4}" type="sibTrans" cxnId="{D9323E61-9FF4-464B-984A-80A6FBC36967}">
      <dgm:prSet/>
      <dgm:spPr/>
      <dgm:t>
        <a:bodyPr/>
        <a:lstStyle/>
        <a:p>
          <a:endParaRPr lang="fr-FR" sz="2400"/>
        </a:p>
      </dgm:t>
    </dgm:pt>
    <dgm:pt modelId="{84226344-1573-407F-B3CB-BEBE16456B66}">
      <dgm:prSet phldrT="[Texte]" custT="1"/>
      <dgm:spPr/>
      <dgm:t>
        <a:bodyPr/>
        <a:lstStyle/>
        <a:p>
          <a:r>
            <a:rPr lang="ar-DZ" sz="1000" dirty="0"/>
            <a:t>ثمن</a:t>
          </a:r>
          <a:endParaRPr lang="fr-FR" sz="1000" dirty="0"/>
        </a:p>
      </dgm:t>
    </dgm:pt>
    <dgm:pt modelId="{3905FAE1-2D6E-461C-AEB5-BD8BB9C6E262}" type="parTrans" cxnId="{BF2FD1EE-DC33-4F2B-BB61-AB38F3213753}">
      <dgm:prSet/>
      <dgm:spPr/>
      <dgm:t>
        <a:bodyPr/>
        <a:lstStyle/>
        <a:p>
          <a:endParaRPr lang="fr-FR" sz="2400"/>
        </a:p>
      </dgm:t>
    </dgm:pt>
    <dgm:pt modelId="{E7184868-A407-4A99-86B0-E71C4DA520B5}" type="sibTrans" cxnId="{BF2FD1EE-DC33-4F2B-BB61-AB38F3213753}">
      <dgm:prSet/>
      <dgm:spPr/>
      <dgm:t>
        <a:bodyPr/>
        <a:lstStyle/>
        <a:p>
          <a:endParaRPr lang="fr-FR" sz="2400"/>
        </a:p>
      </dgm:t>
    </dgm:pt>
    <dgm:pt modelId="{F36D2135-6D7E-4F99-830F-2BAEA8A6C95B}">
      <dgm:prSet phldrT="[Texte]" custT="1"/>
      <dgm:spPr/>
      <dgm:t>
        <a:bodyPr/>
        <a:lstStyle/>
        <a:p>
          <a:r>
            <a:rPr lang="ar-DZ" sz="1000" dirty="0"/>
            <a:t>ربع</a:t>
          </a:r>
          <a:endParaRPr lang="fr-FR" sz="1000" dirty="0"/>
        </a:p>
      </dgm:t>
    </dgm:pt>
    <dgm:pt modelId="{90F79922-D419-441C-98EF-F278C55246CC}" type="parTrans" cxnId="{D29BBBB1-14A8-494D-BC08-219A6DF167A2}">
      <dgm:prSet/>
      <dgm:spPr/>
      <dgm:t>
        <a:bodyPr/>
        <a:lstStyle/>
        <a:p>
          <a:endParaRPr lang="fr-FR" sz="2400"/>
        </a:p>
      </dgm:t>
    </dgm:pt>
    <dgm:pt modelId="{5A391853-5993-4217-ABB0-DB04809B8A75}" type="sibTrans" cxnId="{D29BBBB1-14A8-494D-BC08-219A6DF167A2}">
      <dgm:prSet/>
      <dgm:spPr/>
      <dgm:t>
        <a:bodyPr/>
        <a:lstStyle/>
        <a:p>
          <a:endParaRPr lang="fr-FR" sz="2400"/>
        </a:p>
      </dgm:t>
    </dgm:pt>
    <dgm:pt modelId="{EA7C20ED-4CC9-43CE-A585-7CD538F0915E}">
      <dgm:prSet phldrT="[Texte]" custT="1"/>
      <dgm:spPr/>
      <dgm:t>
        <a:bodyPr/>
        <a:lstStyle/>
        <a:p>
          <a:r>
            <a:rPr lang="ar-DZ" sz="1000" dirty="0"/>
            <a:t>نصف</a:t>
          </a:r>
          <a:endParaRPr lang="fr-FR" sz="1000" dirty="0"/>
        </a:p>
      </dgm:t>
    </dgm:pt>
    <dgm:pt modelId="{4AAC6E33-C618-432F-B628-8E6207FBAD39}" type="parTrans" cxnId="{43EB7739-4541-4976-9529-CA7D1A52A733}">
      <dgm:prSet/>
      <dgm:spPr/>
      <dgm:t>
        <a:bodyPr/>
        <a:lstStyle/>
        <a:p>
          <a:endParaRPr lang="fr-FR" sz="2400"/>
        </a:p>
      </dgm:t>
    </dgm:pt>
    <dgm:pt modelId="{08388F15-C2AC-436E-AF9A-FD45B814E1E1}" type="sibTrans" cxnId="{43EB7739-4541-4976-9529-CA7D1A52A733}">
      <dgm:prSet/>
      <dgm:spPr/>
      <dgm:t>
        <a:bodyPr/>
        <a:lstStyle/>
        <a:p>
          <a:endParaRPr lang="fr-FR" sz="2400"/>
        </a:p>
      </dgm:t>
    </dgm:pt>
    <dgm:pt modelId="{230774B3-43ED-439D-9A81-C10469FC3D21}">
      <dgm:prSet phldrT="[Texte]" custT="1"/>
      <dgm:spPr/>
      <dgm:t>
        <a:bodyPr/>
        <a:lstStyle/>
        <a:p>
          <a:r>
            <a:rPr lang="ar-DZ" sz="1000" dirty="0"/>
            <a:t>حزب</a:t>
          </a:r>
          <a:endParaRPr lang="fr-FR" sz="1000" dirty="0"/>
        </a:p>
      </dgm:t>
    </dgm:pt>
    <dgm:pt modelId="{80D35AE6-0FFC-4B23-9BE6-3CBEA364987E}" type="parTrans" cxnId="{630C0DEB-00E8-4E1A-8CB1-B33369884C66}">
      <dgm:prSet/>
      <dgm:spPr/>
      <dgm:t>
        <a:bodyPr/>
        <a:lstStyle/>
        <a:p>
          <a:endParaRPr lang="fr-FR" sz="2400"/>
        </a:p>
      </dgm:t>
    </dgm:pt>
    <dgm:pt modelId="{FF79C37E-5109-4042-91ED-70D4D5A65354}" type="sibTrans" cxnId="{630C0DEB-00E8-4E1A-8CB1-B33369884C66}">
      <dgm:prSet/>
      <dgm:spPr/>
      <dgm:t>
        <a:bodyPr/>
        <a:lstStyle/>
        <a:p>
          <a:endParaRPr lang="fr-FR" sz="2400"/>
        </a:p>
      </dgm:t>
    </dgm:pt>
    <dgm:pt modelId="{7C47E79F-B0B0-4E25-AA83-0AC167A915C3}">
      <dgm:prSet phldrT="[Texte]" custT="1"/>
      <dgm:spPr/>
      <dgm:t>
        <a:bodyPr/>
        <a:lstStyle/>
        <a:p>
          <a:r>
            <a:rPr lang="ar-DZ" sz="1000" dirty="0" smtClean="0"/>
            <a:t>جزء</a:t>
          </a:r>
          <a:endParaRPr lang="fr-FR" sz="1000" dirty="0"/>
        </a:p>
      </dgm:t>
    </dgm:pt>
    <dgm:pt modelId="{D15FADA6-9245-4127-AF8A-919760E037D6}" type="parTrans" cxnId="{94930F26-5982-4142-9253-7F95BD5D79D7}">
      <dgm:prSet/>
      <dgm:spPr/>
      <dgm:t>
        <a:bodyPr/>
        <a:lstStyle/>
        <a:p>
          <a:endParaRPr lang="fr-FR" sz="2400"/>
        </a:p>
      </dgm:t>
    </dgm:pt>
    <dgm:pt modelId="{29245ABC-CA4F-4C3B-8EEF-6360DCC25F5A}" type="sibTrans" cxnId="{94930F26-5982-4142-9253-7F95BD5D79D7}">
      <dgm:prSet/>
      <dgm:spPr/>
      <dgm:t>
        <a:bodyPr/>
        <a:lstStyle/>
        <a:p>
          <a:endParaRPr lang="fr-FR" sz="2400"/>
        </a:p>
      </dgm:t>
    </dgm:pt>
    <dgm:pt modelId="{38E9557F-B795-4624-8EC1-02DE8DA640A1}">
      <dgm:prSet phldrT="[Texte]" custT="1"/>
      <dgm:spPr/>
      <dgm:t>
        <a:bodyPr/>
        <a:lstStyle/>
        <a:p>
          <a:r>
            <a:rPr lang="ar-DZ" sz="1400" b="1" dirty="0">
              <a:solidFill>
                <a:schemeClr val="accent2">
                  <a:lumMod val="50000"/>
                </a:schemeClr>
              </a:solidFill>
            </a:rPr>
            <a:t>رسم المصحف</a:t>
          </a:r>
          <a:endParaRPr lang="fr-FR" sz="1400" b="1" dirty="0">
            <a:solidFill>
              <a:schemeClr val="accent2">
                <a:lumMod val="50000"/>
              </a:schemeClr>
            </a:solidFill>
          </a:endParaRPr>
        </a:p>
      </dgm:t>
    </dgm:pt>
    <dgm:pt modelId="{859A9F9A-09A7-448B-8F71-C0C5A4FBB926}" type="parTrans" cxnId="{CB1E5F86-6551-4936-9D31-A62CF500523D}">
      <dgm:prSet/>
      <dgm:spPr/>
      <dgm:t>
        <a:bodyPr/>
        <a:lstStyle/>
        <a:p>
          <a:endParaRPr lang="fr-FR" sz="2400"/>
        </a:p>
      </dgm:t>
    </dgm:pt>
    <dgm:pt modelId="{E8A2484C-F0AD-4C90-9095-E627D7550952}" type="sibTrans" cxnId="{CB1E5F86-6551-4936-9D31-A62CF500523D}">
      <dgm:prSet/>
      <dgm:spPr/>
      <dgm:t>
        <a:bodyPr/>
        <a:lstStyle/>
        <a:p>
          <a:endParaRPr lang="fr-FR" sz="2400"/>
        </a:p>
      </dgm:t>
    </dgm:pt>
    <dgm:pt modelId="{83E245DB-2372-4956-BCD0-49243BAE34FF}">
      <dgm:prSet phldrT="[Texte]" custT="1"/>
      <dgm:spPr/>
      <dgm:t>
        <a:bodyPr/>
        <a:lstStyle/>
        <a:p>
          <a:r>
            <a:rPr lang="ar-DZ" sz="1000" dirty="0"/>
            <a:t>الرسم العثماني</a:t>
          </a:r>
          <a:endParaRPr lang="fr-FR" sz="1000" dirty="0"/>
        </a:p>
      </dgm:t>
    </dgm:pt>
    <dgm:pt modelId="{FD79F8B9-CDEA-45CD-AD14-A1A4212CC406}" type="parTrans" cxnId="{7102D119-55D3-4C5B-A615-AA581850F8E7}">
      <dgm:prSet/>
      <dgm:spPr/>
      <dgm:t>
        <a:bodyPr/>
        <a:lstStyle/>
        <a:p>
          <a:endParaRPr lang="fr-FR" sz="2400"/>
        </a:p>
      </dgm:t>
    </dgm:pt>
    <dgm:pt modelId="{B289963A-0B0B-4550-90FE-321714F8E09F}" type="sibTrans" cxnId="{7102D119-55D3-4C5B-A615-AA581850F8E7}">
      <dgm:prSet/>
      <dgm:spPr/>
      <dgm:t>
        <a:bodyPr/>
        <a:lstStyle/>
        <a:p>
          <a:endParaRPr lang="fr-FR" sz="2400"/>
        </a:p>
      </dgm:t>
    </dgm:pt>
    <dgm:pt modelId="{DB0E9430-526A-4C9B-BD23-F6BBC17E4DAD}">
      <dgm:prSet phldrT="[Texte]" custT="1"/>
      <dgm:spPr/>
      <dgm:t>
        <a:bodyPr/>
        <a:lstStyle/>
        <a:p>
          <a:r>
            <a:rPr lang="ar-DZ" sz="1000" dirty="0"/>
            <a:t>صامت</a:t>
          </a:r>
          <a:endParaRPr lang="fr-FR" sz="1000" dirty="0"/>
        </a:p>
      </dgm:t>
    </dgm:pt>
    <dgm:pt modelId="{C673C700-3330-44B3-8EB8-9D84B5858C61}" type="parTrans" cxnId="{DE3AD6EB-8F2D-4C08-9780-6CD61BF22DE6}">
      <dgm:prSet/>
      <dgm:spPr/>
      <dgm:t>
        <a:bodyPr/>
        <a:lstStyle/>
        <a:p>
          <a:endParaRPr lang="fr-FR" sz="2400"/>
        </a:p>
      </dgm:t>
    </dgm:pt>
    <dgm:pt modelId="{75C32A90-C093-4135-A7CA-A7D7A49E5C19}" type="sibTrans" cxnId="{DE3AD6EB-8F2D-4C08-9780-6CD61BF22DE6}">
      <dgm:prSet/>
      <dgm:spPr/>
      <dgm:t>
        <a:bodyPr/>
        <a:lstStyle/>
        <a:p>
          <a:endParaRPr lang="fr-FR" sz="2400"/>
        </a:p>
      </dgm:t>
    </dgm:pt>
    <dgm:pt modelId="{17A7E046-7937-40C3-A0E6-7250367B41FE}">
      <dgm:prSet phldrT="[Texte]" custT="1"/>
      <dgm:spPr/>
      <dgm:t>
        <a:bodyPr/>
        <a:lstStyle/>
        <a:p>
          <a:r>
            <a:rPr lang="ar-DZ" sz="1000" dirty="0"/>
            <a:t>حركة</a:t>
          </a:r>
          <a:endParaRPr lang="fr-FR" sz="1000" dirty="0"/>
        </a:p>
      </dgm:t>
    </dgm:pt>
    <dgm:pt modelId="{05AF7729-2202-4184-9901-A8894412F9D2}" type="parTrans" cxnId="{EE1C2C4A-93E4-4803-9E0F-6A9013047D09}">
      <dgm:prSet/>
      <dgm:spPr/>
      <dgm:t>
        <a:bodyPr/>
        <a:lstStyle/>
        <a:p>
          <a:endParaRPr lang="fr-FR" sz="2400"/>
        </a:p>
      </dgm:t>
    </dgm:pt>
    <dgm:pt modelId="{46159438-2810-4805-BD91-FF95C6DF927D}" type="sibTrans" cxnId="{EE1C2C4A-93E4-4803-9E0F-6A9013047D09}">
      <dgm:prSet/>
      <dgm:spPr/>
      <dgm:t>
        <a:bodyPr/>
        <a:lstStyle/>
        <a:p>
          <a:endParaRPr lang="fr-FR" sz="2400"/>
        </a:p>
      </dgm:t>
    </dgm:pt>
    <dgm:pt modelId="{5CB87364-1A91-4980-88B5-67F582040B2B}">
      <dgm:prSet phldrT="[Texte]" custT="1"/>
      <dgm:spPr/>
      <dgm:t>
        <a:bodyPr/>
        <a:lstStyle/>
        <a:p>
          <a:r>
            <a:rPr lang="ar-DZ" sz="1000" dirty="0"/>
            <a:t>الهمزة</a:t>
          </a:r>
          <a:endParaRPr lang="fr-FR" sz="1000" dirty="0"/>
        </a:p>
      </dgm:t>
    </dgm:pt>
    <dgm:pt modelId="{965091FB-07E9-43DC-9A1A-D25B6B5FCDFA}" type="parTrans" cxnId="{87543801-F8F5-41B6-A500-219010C536E0}">
      <dgm:prSet/>
      <dgm:spPr/>
      <dgm:t>
        <a:bodyPr/>
        <a:lstStyle/>
        <a:p>
          <a:endParaRPr lang="fr-FR" sz="2400"/>
        </a:p>
      </dgm:t>
    </dgm:pt>
    <dgm:pt modelId="{3325FD70-1406-48D3-9795-3304F2B70948}" type="sibTrans" cxnId="{87543801-F8F5-41B6-A500-219010C536E0}">
      <dgm:prSet/>
      <dgm:spPr/>
      <dgm:t>
        <a:bodyPr/>
        <a:lstStyle/>
        <a:p>
          <a:endParaRPr lang="fr-FR" sz="2400"/>
        </a:p>
      </dgm:t>
    </dgm:pt>
    <dgm:pt modelId="{40D4413D-C55C-4FCB-BBBD-43BD7F24E2A6}">
      <dgm:prSet phldrT="[Texte]" custT="1"/>
      <dgm:spPr/>
      <dgm:t>
        <a:bodyPr/>
        <a:lstStyle/>
        <a:p>
          <a:r>
            <a:rPr lang="ar-DZ" sz="1000" dirty="0"/>
            <a:t>رسم كلمة</a:t>
          </a:r>
          <a:endParaRPr lang="fr-FR" sz="1000" dirty="0"/>
        </a:p>
      </dgm:t>
    </dgm:pt>
    <dgm:pt modelId="{7B71590E-E8C1-45E0-B34A-017CF67EA70A}" type="parTrans" cxnId="{32FA5A82-C23E-4903-9F58-DC61A8FE5EB3}">
      <dgm:prSet/>
      <dgm:spPr/>
      <dgm:t>
        <a:bodyPr/>
        <a:lstStyle/>
        <a:p>
          <a:endParaRPr lang="fr-FR" sz="2400"/>
        </a:p>
      </dgm:t>
    </dgm:pt>
    <dgm:pt modelId="{94F271DB-B976-4A26-8D4E-6B7EF83493A3}" type="sibTrans" cxnId="{32FA5A82-C23E-4903-9F58-DC61A8FE5EB3}">
      <dgm:prSet/>
      <dgm:spPr/>
      <dgm:t>
        <a:bodyPr/>
        <a:lstStyle/>
        <a:p>
          <a:endParaRPr lang="fr-FR" sz="2400"/>
        </a:p>
      </dgm:t>
    </dgm:pt>
    <dgm:pt modelId="{C8945B77-C1FF-4338-8F2A-CEB642CE4AC8}">
      <dgm:prSet phldrT="[Texte]" custT="1"/>
      <dgm:spPr/>
      <dgm:t>
        <a:bodyPr/>
        <a:lstStyle/>
        <a:p>
          <a:r>
            <a:rPr lang="ar-DZ" sz="1000" dirty="0"/>
            <a:t>حركة قصيرة</a:t>
          </a:r>
          <a:endParaRPr lang="fr-FR" sz="1000" dirty="0"/>
        </a:p>
      </dgm:t>
    </dgm:pt>
    <dgm:pt modelId="{12C2B055-6615-461E-A06A-9D427DAEA173}" type="parTrans" cxnId="{E5A90D06-EEB2-4C38-9A7D-CAF8D08960AB}">
      <dgm:prSet/>
      <dgm:spPr/>
      <dgm:t>
        <a:bodyPr/>
        <a:lstStyle/>
        <a:p>
          <a:endParaRPr lang="fr-FR" sz="2400"/>
        </a:p>
      </dgm:t>
    </dgm:pt>
    <dgm:pt modelId="{E9C2A0AA-A62D-4C96-AF94-027B9464036D}" type="sibTrans" cxnId="{E5A90D06-EEB2-4C38-9A7D-CAF8D08960AB}">
      <dgm:prSet/>
      <dgm:spPr/>
      <dgm:t>
        <a:bodyPr/>
        <a:lstStyle/>
        <a:p>
          <a:endParaRPr lang="fr-FR" sz="2400"/>
        </a:p>
      </dgm:t>
    </dgm:pt>
    <dgm:pt modelId="{43866B02-1581-48A7-AA7C-36FA467FA98A}">
      <dgm:prSet phldrT="[Texte]" custT="1"/>
      <dgm:spPr/>
      <dgm:t>
        <a:bodyPr/>
        <a:lstStyle/>
        <a:p>
          <a:r>
            <a:rPr lang="ar-DZ" sz="1000" dirty="0"/>
            <a:t>علامة تمييز حروف متشابهة</a:t>
          </a:r>
          <a:endParaRPr lang="fr-FR" sz="1000" dirty="0"/>
        </a:p>
      </dgm:t>
    </dgm:pt>
    <dgm:pt modelId="{7215EF1B-134B-4776-B9A2-ACEA598F8F04}" type="parTrans" cxnId="{A9F37013-A581-4FD7-B25C-90E2B59F4687}">
      <dgm:prSet/>
      <dgm:spPr/>
      <dgm:t>
        <a:bodyPr/>
        <a:lstStyle/>
        <a:p>
          <a:endParaRPr lang="fr-FR" sz="2400"/>
        </a:p>
      </dgm:t>
    </dgm:pt>
    <dgm:pt modelId="{C255695B-58B9-499F-AC8C-9D804215A171}" type="sibTrans" cxnId="{A9F37013-A581-4FD7-B25C-90E2B59F4687}">
      <dgm:prSet/>
      <dgm:spPr/>
      <dgm:t>
        <a:bodyPr/>
        <a:lstStyle/>
        <a:p>
          <a:endParaRPr lang="fr-FR" sz="2400"/>
        </a:p>
      </dgm:t>
    </dgm:pt>
    <dgm:pt modelId="{F2C98E23-0FB2-4D85-A853-4C1D6FCFD4C1}">
      <dgm:prSet phldrT="[Texte]" custT="1"/>
      <dgm:spPr/>
      <dgm:t>
        <a:bodyPr/>
        <a:lstStyle/>
        <a:p>
          <a:r>
            <a:rPr lang="ar-DZ" sz="1000" dirty="0"/>
            <a:t>علامة حالة نطقية</a:t>
          </a:r>
          <a:endParaRPr lang="fr-FR" sz="1000" dirty="0"/>
        </a:p>
      </dgm:t>
    </dgm:pt>
    <dgm:pt modelId="{97DCC687-2AC5-4BA2-9345-15C9E701BD34}" type="parTrans" cxnId="{6306E033-A963-49CF-B827-5EC2C85A3CA0}">
      <dgm:prSet/>
      <dgm:spPr/>
      <dgm:t>
        <a:bodyPr/>
        <a:lstStyle/>
        <a:p>
          <a:endParaRPr lang="fr-FR" sz="2400"/>
        </a:p>
      </dgm:t>
    </dgm:pt>
    <dgm:pt modelId="{A18A50ED-28DE-4200-8290-C0FB6FFFF344}" type="sibTrans" cxnId="{6306E033-A963-49CF-B827-5EC2C85A3CA0}">
      <dgm:prSet/>
      <dgm:spPr/>
      <dgm:t>
        <a:bodyPr/>
        <a:lstStyle/>
        <a:p>
          <a:endParaRPr lang="fr-FR" sz="2400"/>
        </a:p>
      </dgm:t>
    </dgm:pt>
    <dgm:pt modelId="{773A1A83-0B5B-4D32-8BC5-6F5E26603B35}">
      <dgm:prSet phldrT="[Texte]" custT="1"/>
      <dgm:spPr/>
      <dgm:t>
        <a:bodyPr/>
        <a:lstStyle/>
        <a:p>
          <a:r>
            <a:rPr lang="ar-DZ" sz="1400" b="1" dirty="0" smtClean="0">
              <a:solidFill>
                <a:schemeClr val="accent2">
                  <a:lumMod val="50000"/>
                </a:schemeClr>
              </a:solidFill>
            </a:rPr>
            <a:t>مواضع خاصة</a:t>
          </a:r>
          <a:endParaRPr lang="fr-FR" sz="1400" dirty="0"/>
        </a:p>
      </dgm:t>
    </dgm:pt>
    <dgm:pt modelId="{65D4033B-49AC-47B5-BC34-CF4499FC4A92}" type="parTrans" cxnId="{D7F7A649-6FA8-485D-864E-FCB52E7ABBA3}">
      <dgm:prSet/>
      <dgm:spPr/>
      <dgm:t>
        <a:bodyPr/>
        <a:lstStyle/>
        <a:p>
          <a:endParaRPr lang="fr-FR"/>
        </a:p>
      </dgm:t>
    </dgm:pt>
    <dgm:pt modelId="{5FFD3982-4CFF-4419-94D1-E258F1A6F818}" type="sibTrans" cxnId="{D7F7A649-6FA8-485D-864E-FCB52E7ABBA3}">
      <dgm:prSet/>
      <dgm:spPr/>
      <dgm:t>
        <a:bodyPr/>
        <a:lstStyle/>
        <a:p>
          <a:endParaRPr lang="fr-FR"/>
        </a:p>
      </dgm:t>
    </dgm:pt>
    <dgm:pt modelId="{2A8F7759-7353-4A52-929C-972FCDCDA0CD}">
      <dgm:prSet phldrT="[Texte]"/>
      <dgm:spPr/>
      <dgm:t>
        <a:bodyPr/>
        <a:lstStyle/>
        <a:p>
          <a:r>
            <a:rPr lang="ar-DZ" dirty="0"/>
            <a:t>فاتحة سورة </a:t>
          </a:r>
          <a:endParaRPr lang="fr-FR" dirty="0"/>
        </a:p>
      </dgm:t>
    </dgm:pt>
    <dgm:pt modelId="{2D99FBE9-8437-4AD8-8838-AC8C760535E8}" type="parTrans" cxnId="{2C48A56B-E9E8-46E1-80E6-BED58C80BA7A}">
      <dgm:prSet/>
      <dgm:spPr/>
      <dgm:t>
        <a:bodyPr/>
        <a:lstStyle/>
        <a:p>
          <a:endParaRPr lang="fr-FR"/>
        </a:p>
      </dgm:t>
    </dgm:pt>
    <dgm:pt modelId="{4AA10FF7-8119-4575-80C5-51B4854BB62B}" type="sibTrans" cxnId="{2C48A56B-E9E8-46E1-80E6-BED58C80BA7A}">
      <dgm:prSet/>
      <dgm:spPr/>
      <dgm:t>
        <a:bodyPr/>
        <a:lstStyle/>
        <a:p>
          <a:endParaRPr lang="fr-FR"/>
        </a:p>
      </dgm:t>
    </dgm:pt>
    <dgm:pt modelId="{D3BE5B23-C92D-4FC9-8B00-1AFBFBC19623}">
      <dgm:prSet phldrT="[Texte]"/>
      <dgm:spPr/>
      <dgm:t>
        <a:bodyPr/>
        <a:lstStyle/>
        <a:p>
          <a:r>
            <a:rPr lang="ar-DZ" dirty="0"/>
            <a:t>خاتمة سورة</a:t>
          </a:r>
          <a:endParaRPr lang="fr-FR" dirty="0"/>
        </a:p>
      </dgm:t>
    </dgm:pt>
    <dgm:pt modelId="{389765CA-47C3-4D72-9228-2C49E8A0078D}" type="parTrans" cxnId="{1DC04AA3-5BEF-405E-804A-97BD0DCF38FF}">
      <dgm:prSet/>
      <dgm:spPr/>
      <dgm:t>
        <a:bodyPr/>
        <a:lstStyle/>
        <a:p>
          <a:endParaRPr lang="fr-FR"/>
        </a:p>
      </dgm:t>
    </dgm:pt>
    <dgm:pt modelId="{901A485F-19F9-4687-B408-8FA57C17C71B}" type="sibTrans" cxnId="{1DC04AA3-5BEF-405E-804A-97BD0DCF38FF}">
      <dgm:prSet/>
      <dgm:spPr/>
      <dgm:t>
        <a:bodyPr/>
        <a:lstStyle/>
        <a:p>
          <a:endParaRPr lang="fr-FR"/>
        </a:p>
      </dgm:t>
    </dgm:pt>
    <dgm:pt modelId="{CCE5D464-3410-4C91-8CD6-1C963B5DC2DA}">
      <dgm:prSet phldrT="[Texte]"/>
      <dgm:spPr/>
      <dgm:t>
        <a:bodyPr/>
        <a:lstStyle/>
        <a:p>
          <a:r>
            <a:rPr lang="ar-DZ" dirty="0"/>
            <a:t>رأي آية</a:t>
          </a:r>
          <a:endParaRPr lang="fr-FR" dirty="0"/>
        </a:p>
      </dgm:t>
    </dgm:pt>
    <dgm:pt modelId="{DE816D93-1DB2-444B-B249-5596C7FE1084}" type="parTrans" cxnId="{241FC9A9-52A1-4F80-ACD0-5A174FFF8DE2}">
      <dgm:prSet/>
      <dgm:spPr/>
      <dgm:t>
        <a:bodyPr/>
        <a:lstStyle/>
        <a:p>
          <a:endParaRPr lang="fr-FR"/>
        </a:p>
      </dgm:t>
    </dgm:pt>
    <dgm:pt modelId="{449CE1D3-9C77-4040-A780-ED0615900B4B}" type="sibTrans" cxnId="{241FC9A9-52A1-4F80-ACD0-5A174FFF8DE2}">
      <dgm:prSet/>
      <dgm:spPr/>
      <dgm:t>
        <a:bodyPr/>
        <a:lstStyle/>
        <a:p>
          <a:endParaRPr lang="fr-FR"/>
        </a:p>
      </dgm:t>
    </dgm:pt>
    <dgm:pt modelId="{8EF2645F-3530-4E74-9381-CC5E998E662E}">
      <dgm:prSet phldrT="[Texte]"/>
      <dgm:spPr/>
      <dgm:t>
        <a:bodyPr/>
        <a:lstStyle/>
        <a:p>
          <a:r>
            <a:rPr lang="ar-DZ" dirty="0"/>
            <a:t>فاصلة قرآنية</a:t>
          </a:r>
          <a:endParaRPr lang="fr-FR" dirty="0"/>
        </a:p>
      </dgm:t>
    </dgm:pt>
    <dgm:pt modelId="{01CA71F0-AF68-41DE-A9ED-CB0B2137A344}" type="parTrans" cxnId="{B7D5FD8D-007A-484A-A92A-2FBB7730E647}">
      <dgm:prSet/>
      <dgm:spPr/>
      <dgm:t>
        <a:bodyPr/>
        <a:lstStyle/>
        <a:p>
          <a:endParaRPr lang="fr-FR"/>
        </a:p>
      </dgm:t>
    </dgm:pt>
    <dgm:pt modelId="{F280453C-3B08-4352-8C49-81948CAB8AA2}" type="sibTrans" cxnId="{B7D5FD8D-007A-484A-A92A-2FBB7730E647}">
      <dgm:prSet/>
      <dgm:spPr/>
      <dgm:t>
        <a:bodyPr/>
        <a:lstStyle/>
        <a:p>
          <a:endParaRPr lang="fr-FR"/>
        </a:p>
      </dgm:t>
    </dgm:pt>
    <dgm:pt modelId="{1A182BAB-72D3-4325-8C5B-2740BA3DF341}">
      <dgm:prSet phldrT="[Texte]"/>
      <dgm:spPr/>
      <dgm:t>
        <a:bodyPr/>
        <a:lstStyle/>
        <a:p>
          <a:r>
            <a:rPr lang="ar-DZ" dirty="0"/>
            <a:t>سجدة</a:t>
          </a:r>
          <a:endParaRPr lang="fr-FR" dirty="0"/>
        </a:p>
      </dgm:t>
    </dgm:pt>
    <dgm:pt modelId="{ABFF7C6A-B4F9-4D6C-8FB6-62511AE1F052}" type="parTrans" cxnId="{EEA8B5D8-CB8E-40EB-A558-5B8B1B97CC93}">
      <dgm:prSet/>
      <dgm:spPr/>
      <dgm:t>
        <a:bodyPr/>
        <a:lstStyle/>
        <a:p>
          <a:endParaRPr lang="fr-FR"/>
        </a:p>
      </dgm:t>
    </dgm:pt>
    <dgm:pt modelId="{51D0C917-47B6-4413-BE26-AACFEDAA31DF}" type="sibTrans" cxnId="{EEA8B5D8-CB8E-40EB-A558-5B8B1B97CC93}">
      <dgm:prSet/>
      <dgm:spPr/>
      <dgm:t>
        <a:bodyPr/>
        <a:lstStyle/>
        <a:p>
          <a:endParaRPr lang="fr-FR"/>
        </a:p>
      </dgm:t>
    </dgm:pt>
    <dgm:pt modelId="{41326E3C-D259-4CDE-8A99-B4D1C56565B5}">
      <dgm:prSet phldrT="[Texte]"/>
      <dgm:spPr/>
      <dgm:t>
        <a:bodyPr/>
        <a:lstStyle/>
        <a:p>
          <a:r>
            <a:rPr lang="ar-DZ" dirty="0"/>
            <a:t>وقف</a:t>
          </a:r>
          <a:endParaRPr lang="fr-FR" dirty="0"/>
        </a:p>
      </dgm:t>
    </dgm:pt>
    <dgm:pt modelId="{CC1B2A10-1A1A-4247-80A5-45BE960CA5C6}" type="parTrans" cxnId="{CC409D24-BAC3-4DC6-8280-4A09DEA4F4A7}">
      <dgm:prSet/>
      <dgm:spPr/>
      <dgm:t>
        <a:bodyPr/>
        <a:lstStyle/>
        <a:p>
          <a:endParaRPr lang="fr-FR"/>
        </a:p>
      </dgm:t>
    </dgm:pt>
    <dgm:pt modelId="{02D183AC-7201-4856-B47F-429863669320}" type="sibTrans" cxnId="{CC409D24-BAC3-4DC6-8280-4A09DEA4F4A7}">
      <dgm:prSet/>
      <dgm:spPr/>
      <dgm:t>
        <a:bodyPr/>
        <a:lstStyle/>
        <a:p>
          <a:endParaRPr lang="fr-FR"/>
        </a:p>
      </dgm:t>
    </dgm:pt>
    <dgm:pt modelId="{92A793C6-F295-41A7-85AD-6672B72C3122}">
      <dgm:prSet phldrT="[Texte]"/>
      <dgm:spPr/>
      <dgm:t>
        <a:bodyPr/>
        <a:lstStyle/>
        <a:p>
          <a:r>
            <a:rPr lang="ar-DZ" dirty="0"/>
            <a:t>مفردة</a:t>
          </a:r>
          <a:endParaRPr lang="fr-FR" dirty="0"/>
        </a:p>
      </dgm:t>
    </dgm:pt>
    <dgm:pt modelId="{2BF4C95F-B16E-4B85-A250-038FF094F763}" type="parTrans" cxnId="{21A3A8D7-0962-46DB-A0C7-8AD93C0DE729}">
      <dgm:prSet/>
      <dgm:spPr/>
      <dgm:t>
        <a:bodyPr/>
        <a:lstStyle/>
        <a:p>
          <a:endParaRPr lang="fr-FR"/>
        </a:p>
      </dgm:t>
    </dgm:pt>
    <dgm:pt modelId="{0D98572D-C3B5-4277-AE01-4482504454C7}" type="sibTrans" cxnId="{21A3A8D7-0962-46DB-A0C7-8AD93C0DE729}">
      <dgm:prSet/>
      <dgm:spPr/>
      <dgm:t>
        <a:bodyPr/>
        <a:lstStyle/>
        <a:p>
          <a:endParaRPr lang="fr-FR"/>
        </a:p>
      </dgm:t>
    </dgm:pt>
    <dgm:pt modelId="{ED47ACDD-79C1-40AD-9594-F4D2289A4529}">
      <dgm:prSet phldrT="[Texte]"/>
      <dgm:spPr/>
      <dgm:t>
        <a:bodyPr/>
        <a:lstStyle/>
        <a:p>
          <a:r>
            <a:rPr lang="ar-DZ" dirty="0"/>
            <a:t>كلمة مفتاحية</a:t>
          </a:r>
          <a:endParaRPr lang="fr-FR" dirty="0"/>
        </a:p>
      </dgm:t>
    </dgm:pt>
    <dgm:pt modelId="{EC8982A6-CE5D-4F6C-98B9-A393CAA9C3FA}" type="parTrans" cxnId="{1B9DDE12-9460-48A9-B700-78D9C1C70373}">
      <dgm:prSet/>
      <dgm:spPr/>
      <dgm:t>
        <a:bodyPr/>
        <a:lstStyle/>
        <a:p>
          <a:endParaRPr lang="fr-FR"/>
        </a:p>
      </dgm:t>
    </dgm:pt>
    <dgm:pt modelId="{ADF31C10-B79D-4BD6-BA49-E4D933F91CC4}" type="sibTrans" cxnId="{1B9DDE12-9460-48A9-B700-78D9C1C70373}">
      <dgm:prSet/>
      <dgm:spPr/>
      <dgm:t>
        <a:bodyPr/>
        <a:lstStyle/>
        <a:p>
          <a:endParaRPr lang="fr-FR"/>
        </a:p>
      </dgm:t>
    </dgm:pt>
    <dgm:pt modelId="{FFFCC57A-BE72-40E5-A020-EE2192DB31BF}">
      <dgm:prSet phldrT="[Texte]"/>
      <dgm:spPr/>
      <dgm:t>
        <a:bodyPr/>
        <a:lstStyle/>
        <a:p>
          <a:r>
            <a:rPr lang="ar-DZ" dirty="0"/>
            <a:t>جملة لغوية</a:t>
          </a:r>
          <a:endParaRPr lang="fr-FR" dirty="0"/>
        </a:p>
      </dgm:t>
    </dgm:pt>
    <dgm:pt modelId="{F4650145-CE3D-4FDE-8581-FD343F90CE1B}" type="parTrans" cxnId="{0F2C3F22-833C-4DAD-9A58-5BBBDFB19FD2}">
      <dgm:prSet/>
      <dgm:spPr/>
      <dgm:t>
        <a:bodyPr/>
        <a:lstStyle/>
        <a:p>
          <a:endParaRPr lang="fr-FR"/>
        </a:p>
      </dgm:t>
    </dgm:pt>
    <dgm:pt modelId="{A4D021CF-2D09-424B-B955-6CEDC5B68E0F}" type="sibTrans" cxnId="{0F2C3F22-833C-4DAD-9A58-5BBBDFB19FD2}">
      <dgm:prSet/>
      <dgm:spPr/>
      <dgm:t>
        <a:bodyPr/>
        <a:lstStyle/>
        <a:p>
          <a:endParaRPr lang="fr-FR"/>
        </a:p>
      </dgm:t>
    </dgm:pt>
    <dgm:pt modelId="{9009BD67-9E52-438C-ABFC-27FCA01E86C2}">
      <dgm:prSet phldrT="[Texte]"/>
      <dgm:spPr/>
      <dgm:t>
        <a:bodyPr/>
        <a:lstStyle/>
        <a:p>
          <a:r>
            <a:rPr lang="ar-DZ" dirty="0"/>
            <a:t>وحدة موضوعية</a:t>
          </a:r>
          <a:endParaRPr lang="fr-FR" dirty="0"/>
        </a:p>
      </dgm:t>
    </dgm:pt>
    <dgm:pt modelId="{70B23B29-2003-4899-B7B8-C3E96F3076B9}" type="parTrans" cxnId="{91B8E8E4-8E57-4AC4-8479-B6E5DCA9A82B}">
      <dgm:prSet/>
      <dgm:spPr/>
      <dgm:t>
        <a:bodyPr/>
        <a:lstStyle/>
        <a:p>
          <a:endParaRPr lang="fr-FR"/>
        </a:p>
      </dgm:t>
    </dgm:pt>
    <dgm:pt modelId="{AF6027F5-FD26-4AF8-ACCC-690CDB971AE8}" type="sibTrans" cxnId="{91B8E8E4-8E57-4AC4-8479-B6E5DCA9A82B}">
      <dgm:prSet/>
      <dgm:spPr/>
      <dgm:t>
        <a:bodyPr/>
        <a:lstStyle/>
        <a:p>
          <a:endParaRPr lang="fr-FR"/>
        </a:p>
      </dgm:t>
    </dgm:pt>
    <dgm:pt modelId="{62ECC733-66C3-43E4-A95A-F245BAECC794}">
      <dgm:prSet phldrT="[Texte]" custT="1"/>
      <dgm:spPr/>
      <dgm:t>
        <a:bodyPr/>
        <a:lstStyle/>
        <a:p>
          <a:r>
            <a:rPr lang="ar-DZ" sz="1400" b="1" dirty="0" smtClean="0">
              <a:solidFill>
                <a:schemeClr val="accent2">
                  <a:lumMod val="50000"/>
                </a:schemeClr>
              </a:solidFill>
            </a:rPr>
            <a:t>البنية المعنوية</a:t>
          </a:r>
          <a:endParaRPr lang="fr-FR" sz="1400" dirty="0"/>
        </a:p>
      </dgm:t>
    </dgm:pt>
    <dgm:pt modelId="{F116F9C3-C5A2-4F6F-BECC-88C095A21E2E}" type="parTrans" cxnId="{4B7AA191-8BCF-4B1E-BEBA-0FC1B9FF9077}">
      <dgm:prSet/>
      <dgm:spPr/>
      <dgm:t>
        <a:bodyPr/>
        <a:lstStyle/>
        <a:p>
          <a:endParaRPr lang="fr-FR"/>
        </a:p>
      </dgm:t>
    </dgm:pt>
    <dgm:pt modelId="{CF6ED543-D479-4751-BA22-5025BEC72BD3}" type="sibTrans" cxnId="{4B7AA191-8BCF-4B1E-BEBA-0FC1B9FF9077}">
      <dgm:prSet/>
      <dgm:spPr/>
      <dgm:t>
        <a:bodyPr/>
        <a:lstStyle/>
        <a:p>
          <a:endParaRPr lang="fr-FR"/>
        </a:p>
      </dgm:t>
    </dgm:pt>
    <dgm:pt modelId="{B24D6E4F-C52E-45DF-9F1A-A298161ABB11}" type="pres">
      <dgm:prSet presAssocID="{3174010F-65D5-41E8-A11F-650C1A80383B}" presName="Name0" presStyleCnt="0">
        <dgm:presLayoutVars>
          <dgm:chPref val="3"/>
          <dgm:dir/>
          <dgm:animLvl val="lvl"/>
          <dgm:resizeHandles/>
        </dgm:presLayoutVars>
      </dgm:prSet>
      <dgm:spPr/>
      <dgm:t>
        <a:bodyPr/>
        <a:lstStyle/>
        <a:p>
          <a:endParaRPr lang="fr-FR"/>
        </a:p>
      </dgm:t>
    </dgm:pt>
    <dgm:pt modelId="{1574995C-06DA-4952-B624-27B9583F74A0}" type="pres">
      <dgm:prSet presAssocID="{DBA099B9-DEC9-4BD9-8F08-F9EE8EF4CF2A}" presName="horFlow" presStyleCnt="0"/>
      <dgm:spPr/>
      <dgm:t>
        <a:bodyPr/>
        <a:lstStyle/>
        <a:p>
          <a:endParaRPr lang="fr-FR"/>
        </a:p>
      </dgm:t>
    </dgm:pt>
    <dgm:pt modelId="{F0C22F55-F077-4063-A54D-537CCF8E0EAC}" type="pres">
      <dgm:prSet presAssocID="{DBA099B9-DEC9-4BD9-8F08-F9EE8EF4CF2A}" presName="bigChev" presStyleLbl="node1" presStyleIdx="0" presStyleCnt="5" custScaleX="119080"/>
      <dgm:spPr/>
      <dgm:t>
        <a:bodyPr/>
        <a:lstStyle/>
        <a:p>
          <a:endParaRPr lang="fr-FR"/>
        </a:p>
      </dgm:t>
    </dgm:pt>
    <dgm:pt modelId="{192A9528-1ECF-4EB0-A609-F66E4D97F198}" type="pres">
      <dgm:prSet presAssocID="{16AC04C0-9EDE-4BBD-BF27-4D3972030AC5}" presName="parTrans" presStyleCnt="0"/>
      <dgm:spPr/>
      <dgm:t>
        <a:bodyPr/>
        <a:lstStyle/>
        <a:p>
          <a:endParaRPr lang="fr-FR"/>
        </a:p>
      </dgm:t>
    </dgm:pt>
    <dgm:pt modelId="{6EF9A2BA-3B1C-444C-8C3B-09E9AAD358DE}" type="pres">
      <dgm:prSet presAssocID="{AC57C322-A139-4C4D-9009-0FB8C35CD8A2}" presName="node" presStyleLbl="alignAccFollowNode1" presStyleIdx="0" presStyleCnt="29">
        <dgm:presLayoutVars>
          <dgm:bulletEnabled val="1"/>
        </dgm:presLayoutVars>
      </dgm:prSet>
      <dgm:spPr/>
      <dgm:t>
        <a:bodyPr/>
        <a:lstStyle/>
        <a:p>
          <a:endParaRPr lang="fr-FR"/>
        </a:p>
      </dgm:t>
    </dgm:pt>
    <dgm:pt modelId="{CC5DCCDE-2510-414F-A668-3ECEA8CEE046}" type="pres">
      <dgm:prSet presAssocID="{6861D8AE-685F-4EA4-8F0B-A3CC1D062220}" presName="sibTrans" presStyleCnt="0"/>
      <dgm:spPr/>
      <dgm:t>
        <a:bodyPr/>
        <a:lstStyle/>
        <a:p>
          <a:endParaRPr lang="fr-FR"/>
        </a:p>
      </dgm:t>
    </dgm:pt>
    <dgm:pt modelId="{F8EC6429-D634-4D05-8C36-071A8356A2D5}" type="pres">
      <dgm:prSet presAssocID="{289E3963-66AE-4EA7-8F00-AF4EDEBDA65A}" presName="node" presStyleLbl="alignAccFollowNode1" presStyleIdx="1" presStyleCnt="29">
        <dgm:presLayoutVars>
          <dgm:bulletEnabled val="1"/>
        </dgm:presLayoutVars>
      </dgm:prSet>
      <dgm:spPr/>
      <dgm:t>
        <a:bodyPr/>
        <a:lstStyle/>
        <a:p>
          <a:endParaRPr lang="fr-FR"/>
        </a:p>
      </dgm:t>
    </dgm:pt>
    <dgm:pt modelId="{A1BDB20C-1C73-48A7-9359-72C0845D5A48}" type="pres">
      <dgm:prSet presAssocID="{AFC287FD-EFAD-4514-9A31-9CF742AC4295}" presName="sibTrans" presStyleCnt="0"/>
      <dgm:spPr/>
      <dgm:t>
        <a:bodyPr/>
        <a:lstStyle/>
        <a:p>
          <a:endParaRPr lang="fr-FR"/>
        </a:p>
      </dgm:t>
    </dgm:pt>
    <dgm:pt modelId="{6D872711-83E6-4260-A17C-D91D0E13A2CE}" type="pres">
      <dgm:prSet presAssocID="{4F61CCF2-5B99-467A-9BA9-888EC6F30410}" presName="node" presStyleLbl="alignAccFollowNode1" presStyleIdx="2" presStyleCnt="29">
        <dgm:presLayoutVars>
          <dgm:bulletEnabled val="1"/>
        </dgm:presLayoutVars>
      </dgm:prSet>
      <dgm:spPr/>
      <dgm:t>
        <a:bodyPr/>
        <a:lstStyle/>
        <a:p>
          <a:endParaRPr lang="fr-FR"/>
        </a:p>
      </dgm:t>
    </dgm:pt>
    <dgm:pt modelId="{AA7B20A5-3952-490E-9105-5EB8879B6EAD}" type="pres">
      <dgm:prSet presAssocID="{0B699DAC-9568-4954-8D4F-A77CF1ADB058}" presName="sibTrans" presStyleCnt="0"/>
      <dgm:spPr/>
      <dgm:t>
        <a:bodyPr/>
        <a:lstStyle/>
        <a:p>
          <a:endParaRPr lang="fr-FR"/>
        </a:p>
      </dgm:t>
    </dgm:pt>
    <dgm:pt modelId="{879EF364-DF5F-46E0-B4AE-791604AFBFE3}" type="pres">
      <dgm:prSet presAssocID="{77882E00-982C-4F33-A461-16272427005D}" presName="node" presStyleLbl="alignAccFollowNode1" presStyleIdx="3" presStyleCnt="29">
        <dgm:presLayoutVars>
          <dgm:bulletEnabled val="1"/>
        </dgm:presLayoutVars>
      </dgm:prSet>
      <dgm:spPr/>
      <dgm:t>
        <a:bodyPr/>
        <a:lstStyle/>
        <a:p>
          <a:endParaRPr lang="fr-FR"/>
        </a:p>
      </dgm:t>
    </dgm:pt>
    <dgm:pt modelId="{DC50237A-2213-4CD7-A6A3-056FBE537841}" type="pres">
      <dgm:prSet presAssocID="{773B9577-37E6-404D-B3CB-1CF034A7E938}" presName="sibTrans" presStyleCnt="0"/>
      <dgm:spPr/>
      <dgm:t>
        <a:bodyPr/>
        <a:lstStyle/>
        <a:p>
          <a:endParaRPr lang="fr-FR"/>
        </a:p>
      </dgm:t>
    </dgm:pt>
    <dgm:pt modelId="{80508839-95D2-4FCD-9127-1071120DDD83}" type="pres">
      <dgm:prSet presAssocID="{FE493C35-1359-4DED-B157-6E9517AFFFD7}" presName="node" presStyleLbl="alignAccFollowNode1" presStyleIdx="4" presStyleCnt="29">
        <dgm:presLayoutVars>
          <dgm:bulletEnabled val="1"/>
        </dgm:presLayoutVars>
      </dgm:prSet>
      <dgm:spPr/>
      <dgm:t>
        <a:bodyPr/>
        <a:lstStyle/>
        <a:p>
          <a:endParaRPr lang="fr-FR"/>
        </a:p>
      </dgm:t>
    </dgm:pt>
    <dgm:pt modelId="{BE42AE36-74BB-486A-898A-2BC84854DDFD}" type="pres">
      <dgm:prSet presAssocID="{DBA099B9-DEC9-4BD9-8F08-F9EE8EF4CF2A}" presName="vSp" presStyleCnt="0"/>
      <dgm:spPr/>
      <dgm:t>
        <a:bodyPr/>
        <a:lstStyle/>
        <a:p>
          <a:endParaRPr lang="fr-FR"/>
        </a:p>
      </dgm:t>
    </dgm:pt>
    <dgm:pt modelId="{9430EA7E-DDAB-4F6F-9A7A-F54B9DFF3FD8}" type="pres">
      <dgm:prSet presAssocID="{D2C839A9-54D3-40F0-8FA1-4EFE0C73665C}" presName="horFlow" presStyleCnt="0"/>
      <dgm:spPr/>
      <dgm:t>
        <a:bodyPr/>
        <a:lstStyle/>
        <a:p>
          <a:endParaRPr lang="fr-FR"/>
        </a:p>
      </dgm:t>
    </dgm:pt>
    <dgm:pt modelId="{BBE0C742-ED56-4319-8563-09B4E3A96749}" type="pres">
      <dgm:prSet presAssocID="{D2C839A9-54D3-40F0-8FA1-4EFE0C73665C}" presName="bigChev" presStyleLbl="node1" presStyleIdx="1" presStyleCnt="5"/>
      <dgm:spPr/>
      <dgm:t>
        <a:bodyPr/>
        <a:lstStyle/>
        <a:p>
          <a:endParaRPr lang="fr-FR"/>
        </a:p>
      </dgm:t>
    </dgm:pt>
    <dgm:pt modelId="{499DACCF-32DD-489A-9454-0C2A28293FAE}" type="pres">
      <dgm:prSet presAssocID="{F3C8CF21-8EB6-4B27-9E4F-D13F5170E08A}" presName="parTrans" presStyleCnt="0"/>
      <dgm:spPr/>
      <dgm:t>
        <a:bodyPr/>
        <a:lstStyle/>
        <a:p>
          <a:endParaRPr lang="fr-FR"/>
        </a:p>
      </dgm:t>
    </dgm:pt>
    <dgm:pt modelId="{76639362-2EED-4BF7-A7E2-0B4C5793BF82}" type="pres">
      <dgm:prSet presAssocID="{DF2BEB93-0127-4A67-A274-926A1B14ADFB}" presName="node" presStyleLbl="alignAccFollowNode1" presStyleIdx="5" presStyleCnt="29">
        <dgm:presLayoutVars>
          <dgm:bulletEnabled val="1"/>
        </dgm:presLayoutVars>
      </dgm:prSet>
      <dgm:spPr/>
      <dgm:t>
        <a:bodyPr/>
        <a:lstStyle/>
        <a:p>
          <a:endParaRPr lang="fr-FR"/>
        </a:p>
      </dgm:t>
    </dgm:pt>
    <dgm:pt modelId="{74DF3659-4056-4BBB-BADA-678F7576E166}" type="pres">
      <dgm:prSet presAssocID="{798A8476-B0D5-4C5C-850D-056B2C2D03B4}" presName="sibTrans" presStyleCnt="0"/>
      <dgm:spPr/>
      <dgm:t>
        <a:bodyPr/>
        <a:lstStyle/>
        <a:p>
          <a:endParaRPr lang="fr-FR"/>
        </a:p>
      </dgm:t>
    </dgm:pt>
    <dgm:pt modelId="{23B47C98-17B8-4ADF-B694-E2843BC6AC58}" type="pres">
      <dgm:prSet presAssocID="{84226344-1573-407F-B3CB-BEBE16456B66}" presName="node" presStyleLbl="alignAccFollowNode1" presStyleIdx="6" presStyleCnt="29">
        <dgm:presLayoutVars>
          <dgm:bulletEnabled val="1"/>
        </dgm:presLayoutVars>
      </dgm:prSet>
      <dgm:spPr/>
      <dgm:t>
        <a:bodyPr/>
        <a:lstStyle/>
        <a:p>
          <a:endParaRPr lang="fr-FR"/>
        </a:p>
      </dgm:t>
    </dgm:pt>
    <dgm:pt modelId="{D58D0F6B-9686-482D-BCBC-46CBAA180C51}" type="pres">
      <dgm:prSet presAssocID="{E7184868-A407-4A99-86B0-E71C4DA520B5}" presName="sibTrans" presStyleCnt="0"/>
      <dgm:spPr/>
      <dgm:t>
        <a:bodyPr/>
        <a:lstStyle/>
        <a:p>
          <a:endParaRPr lang="fr-FR"/>
        </a:p>
      </dgm:t>
    </dgm:pt>
    <dgm:pt modelId="{F91CCDB5-73C2-41A0-B7A3-3E30E5CD4DCB}" type="pres">
      <dgm:prSet presAssocID="{F36D2135-6D7E-4F99-830F-2BAEA8A6C95B}" presName="node" presStyleLbl="alignAccFollowNode1" presStyleIdx="7" presStyleCnt="29">
        <dgm:presLayoutVars>
          <dgm:bulletEnabled val="1"/>
        </dgm:presLayoutVars>
      </dgm:prSet>
      <dgm:spPr/>
      <dgm:t>
        <a:bodyPr/>
        <a:lstStyle/>
        <a:p>
          <a:endParaRPr lang="fr-FR"/>
        </a:p>
      </dgm:t>
    </dgm:pt>
    <dgm:pt modelId="{279628A4-4C4B-4E92-87AE-4BA5A9D0BC49}" type="pres">
      <dgm:prSet presAssocID="{5A391853-5993-4217-ABB0-DB04809B8A75}" presName="sibTrans" presStyleCnt="0"/>
      <dgm:spPr/>
      <dgm:t>
        <a:bodyPr/>
        <a:lstStyle/>
        <a:p>
          <a:endParaRPr lang="fr-FR"/>
        </a:p>
      </dgm:t>
    </dgm:pt>
    <dgm:pt modelId="{580BBAF9-19D4-4ADA-8771-583A049BA85B}" type="pres">
      <dgm:prSet presAssocID="{EA7C20ED-4CC9-43CE-A585-7CD538F0915E}" presName="node" presStyleLbl="alignAccFollowNode1" presStyleIdx="8" presStyleCnt="29">
        <dgm:presLayoutVars>
          <dgm:bulletEnabled val="1"/>
        </dgm:presLayoutVars>
      </dgm:prSet>
      <dgm:spPr/>
      <dgm:t>
        <a:bodyPr/>
        <a:lstStyle/>
        <a:p>
          <a:endParaRPr lang="fr-FR"/>
        </a:p>
      </dgm:t>
    </dgm:pt>
    <dgm:pt modelId="{5591FFA3-4D6C-4DC0-A789-BF1AC517B1F2}" type="pres">
      <dgm:prSet presAssocID="{08388F15-C2AC-436E-AF9A-FD45B814E1E1}" presName="sibTrans" presStyleCnt="0"/>
      <dgm:spPr/>
      <dgm:t>
        <a:bodyPr/>
        <a:lstStyle/>
        <a:p>
          <a:endParaRPr lang="fr-FR"/>
        </a:p>
      </dgm:t>
    </dgm:pt>
    <dgm:pt modelId="{003FB543-F8E2-463C-8C10-40A5F737EDB3}" type="pres">
      <dgm:prSet presAssocID="{230774B3-43ED-439D-9A81-C10469FC3D21}" presName="node" presStyleLbl="alignAccFollowNode1" presStyleIdx="9" presStyleCnt="29">
        <dgm:presLayoutVars>
          <dgm:bulletEnabled val="1"/>
        </dgm:presLayoutVars>
      </dgm:prSet>
      <dgm:spPr/>
      <dgm:t>
        <a:bodyPr/>
        <a:lstStyle/>
        <a:p>
          <a:endParaRPr lang="fr-FR"/>
        </a:p>
      </dgm:t>
    </dgm:pt>
    <dgm:pt modelId="{A4C8EDF1-0D7D-42FF-9CD0-6DC7DCF96F89}" type="pres">
      <dgm:prSet presAssocID="{FF79C37E-5109-4042-91ED-70D4D5A65354}" presName="sibTrans" presStyleCnt="0"/>
      <dgm:spPr/>
      <dgm:t>
        <a:bodyPr/>
        <a:lstStyle/>
        <a:p>
          <a:endParaRPr lang="fr-FR"/>
        </a:p>
      </dgm:t>
    </dgm:pt>
    <dgm:pt modelId="{7ED9AF6E-237A-4BE8-91C9-2E9D156F9D59}" type="pres">
      <dgm:prSet presAssocID="{7C47E79F-B0B0-4E25-AA83-0AC167A915C3}" presName="node" presStyleLbl="alignAccFollowNode1" presStyleIdx="10" presStyleCnt="29">
        <dgm:presLayoutVars>
          <dgm:bulletEnabled val="1"/>
        </dgm:presLayoutVars>
      </dgm:prSet>
      <dgm:spPr/>
      <dgm:t>
        <a:bodyPr/>
        <a:lstStyle/>
        <a:p>
          <a:endParaRPr lang="fr-FR"/>
        </a:p>
      </dgm:t>
    </dgm:pt>
    <dgm:pt modelId="{2AF32DE1-88D9-40BB-BC32-583CD3A60D53}" type="pres">
      <dgm:prSet presAssocID="{D2C839A9-54D3-40F0-8FA1-4EFE0C73665C}" presName="vSp" presStyleCnt="0"/>
      <dgm:spPr/>
      <dgm:t>
        <a:bodyPr/>
        <a:lstStyle/>
        <a:p>
          <a:endParaRPr lang="fr-FR"/>
        </a:p>
      </dgm:t>
    </dgm:pt>
    <dgm:pt modelId="{ACA0DAD4-7236-467F-A0F1-94199DF32D24}" type="pres">
      <dgm:prSet presAssocID="{62ECC733-66C3-43E4-A95A-F245BAECC794}" presName="horFlow" presStyleCnt="0"/>
      <dgm:spPr/>
    </dgm:pt>
    <dgm:pt modelId="{53E95601-18F7-4843-B645-2F2D5FB21889}" type="pres">
      <dgm:prSet presAssocID="{62ECC733-66C3-43E4-A95A-F245BAECC794}" presName="bigChev" presStyleLbl="node1" presStyleIdx="2" presStyleCnt="5"/>
      <dgm:spPr/>
      <dgm:t>
        <a:bodyPr/>
        <a:lstStyle/>
        <a:p>
          <a:endParaRPr lang="fr-FR"/>
        </a:p>
      </dgm:t>
    </dgm:pt>
    <dgm:pt modelId="{D8AE2691-BBA1-48BA-B762-57964998463B}" type="pres">
      <dgm:prSet presAssocID="{2BF4C95F-B16E-4B85-A250-038FF094F763}" presName="parTrans" presStyleCnt="0"/>
      <dgm:spPr/>
    </dgm:pt>
    <dgm:pt modelId="{1BE8FDDF-BD66-44A3-BBF7-4EFE075B0D37}" type="pres">
      <dgm:prSet presAssocID="{92A793C6-F295-41A7-85AD-6672B72C3122}" presName="node" presStyleLbl="alignAccFollowNode1" presStyleIdx="11" presStyleCnt="29">
        <dgm:presLayoutVars>
          <dgm:bulletEnabled val="1"/>
        </dgm:presLayoutVars>
      </dgm:prSet>
      <dgm:spPr/>
      <dgm:t>
        <a:bodyPr/>
        <a:lstStyle/>
        <a:p>
          <a:endParaRPr lang="fr-FR"/>
        </a:p>
      </dgm:t>
    </dgm:pt>
    <dgm:pt modelId="{000076C3-29A9-4436-9E25-402ACB255CBC}" type="pres">
      <dgm:prSet presAssocID="{0D98572D-C3B5-4277-AE01-4482504454C7}" presName="sibTrans" presStyleCnt="0"/>
      <dgm:spPr/>
    </dgm:pt>
    <dgm:pt modelId="{E02656D2-7EAD-4930-8A36-8A4C92EDA2C5}" type="pres">
      <dgm:prSet presAssocID="{ED47ACDD-79C1-40AD-9594-F4D2289A4529}" presName="node" presStyleLbl="alignAccFollowNode1" presStyleIdx="12" presStyleCnt="29">
        <dgm:presLayoutVars>
          <dgm:bulletEnabled val="1"/>
        </dgm:presLayoutVars>
      </dgm:prSet>
      <dgm:spPr/>
      <dgm:t>
        <a:bodyPr/>
        <a:lstStyle/>
        <a:p>
          <a:endParaRPr lang="fr-FR"/>
        </a:p>
      </dgm:t>
    </dgm:pt>
    <dgm:pt modelId="{1B6D0579-4F76-4E26-91A4-A458B21F2473}" type="pres">
      <dgm:prSet presAssocID="{ADF31C10-B79D-4BD6-BA49-E4D933F91CC4}" presName="sibTrans" presStyleCnt="0"/>
      <dgm:spPr/>
    </dgm:pt>
    <dgm:pt modelId="{2105EB4E-5FFD-4A17-8506-AF00F9621C92}" type="pres">
      <dgm:prSet presAssocID="{FFFCC57A-BE72-40E5-A020-EE2192DB31BF}" presName="node" presStyleLbl="alignAccFollowNode1" presStyleIdx="13" presStyleCnt="29">
        <dgm:presLayoutVars>
          <dgm:bulletEnabled val="1"/>
        </dgm:presLayoutVars>
      </dgm:prSet>
      <dgm:spPr/>
      <dgm:t>
        <a:bodyPr/>
        <a:lstStyle/>
        <a:p>
          <a:endParaRPr lang="fr-FR"/>
        </a:p>
      </dgm:t>
    </dgm:pt>
    <dgm:pt modelId="{78D4D906-845A-4D1B-BE72-0E638CF0A2FD}" type="pres">
      <dgm:prSet presAssocID="{A4D021CF-2D09-424B-B955-6CEDC5B68E0F}" presName="sibTrans" presStyleCnt="0"/>
      <dgm:spPr/>
    </dgm:pt>
    <dgm:pt modelId="{2100A2BB-10FA-4F35-A5B2-B40D3E99F2C2}" type="pres">
      <dgm:prSet presAssocID="{9009BD67-9E52-438C-ABFC-27FCA01E86C2}" presName="node" presStyleLbl="alignAccFollowNode1" presStyleIdx="14" presStyleCnt="29">
        <dgm:presLayoutVars>
          <dgm:bulletEnabled val="1"/>
        </dgm:presLayoutVars>
      </dgm:prSet>
      <dgm:spPr/>
      <dgm:t>
        <a:bodyPr/>
        <a:lstStyle/>
        <a:p>
          <a:endParaRPr lang="fr-FR"/>
        </a:p>
      </dgm:t>
    </dgm:pt>
    <dgm:pt modelId="{AD107395-72D1-446B-9981-9E4A1D82B5A1}" type="pres">
      <dgm:prSet presAssocID="{62ECC733-66C3-43E4-A95A-F245BAECC794}" presName="vSp" presStyleCnt="0"/>
      <dgm:spPr/>
    </dgm:pt>
    <dgm:pt modelId="{25A2746A-FD05-4A39-877D-963FE12B11A4}" type="pres">
      <dgm:prSet presAssocID="{38E9557F-B795-4624-8EC1-02DE8DA640A1}" presName="horFlow" presStyleCnt="0"/>
      <dgm:spPr/>
      <dgm:t>
        <a:bodyPr/>
        <a:lstStyle/>
        <a:p>
          <a:endParaRPr lang="fr-FR"/>
        </a:p>
      </dgm:t>
    </dgm:pt>
    <dgm:pt modelId="{63F31FDB-D98A-4B64-BB29-A688D0165458}" type="pres">
      <dgm:prSet presAssocID="{38E9557F-B795-4624-8EC1-02DE8DA640A1}" presName="bigChev" presStyleLbl="node1" presStyleIdx="3" presStyleCnt="5"/>
      <dgm:spPr/>
      <dgm:t>
        <a:bodyPr/>
        <a:lstStyle/>
        <a:p>
          <a:endParaRPr lang="fr-FR"/>
        </a:p>
      </dgm:t>
    </dgm:pt>
    <dgm:pt modelId="{A6C47403-5763-4D51-9962-B5187070AF95}" type="pres">
      <dgm:prSet presAssocID="{FD79F8B9-CDEA-45CD-AD14-A1A4212CC406}" presName="parTrans" presStyleCnt="0"/>
      <dgm:spPr/>
      <dgm:t>
        <a:bodyPr/>
        <a:lstStyle/>
        <a:p>
          <a:endParaRPr lang="fr-FR"/>
        </a:p>
      </dgm:t>
    </dgm:pt>
    <dgm:pt modelId="{8669F9B6-CD5A-4A6B-B7F2-AE8E8F31C551}" type="pres">
      <dgm:prSet presAssocID="{83E245DB-2372-4956-BCD0-49243BAE34FF}" presName="node" presStyleLbl="alignAccFollowNode1" presStyleIdx="15" presStyleCnt="29">
        <dgm:presLayoutVars>
          <dgm:bulletEnabled val="1"/>
        </dgm:presLayoutVars>
      </dgm:prSet>
      <dgm:spPr/>
      <dgm:t>
        <a:bodyPr/>
        <a:lstStyle/>
        <a:p>
          <a:endParaRPr lang="fr-FR"/>
        </a:p>
      </dgm:t>
    </dgm:pt>
    <dgm:pt modelId="{A48B53CB-E419-4125-9BDF-6EF2BB232C42}" type="pres">
      <dgm:prSet presAssocID="{B289963A-0B0B-4550-90FE-321714F8E09F}" presName="sibTrans" presStyleCnt="0"/>
      <dgm:spPr/>
      <dgm:t>
        <a:bodyPr/>
        <a:lstStyle/>
        <a:p>
          <a:endParaRPr lang="fr-FR"/>
        </a:p>
      </dgm:t>
    </dgm:pt>
    <dgm:pt modelId="{D5DD52F2-9656-49AF-AB6F-94150CC55150}" type="pres">
      <dgm:prSet presAssocID="{DB0E9430-526A-4C9B-BD23-F6BBC17E4DAD}" presName="node" presStyleLbl="alignAccFollowNode1" presStyleIdx="16" presStyleCnt="29">
        <dgm:presLayoutVars>
          <dgm:bulletEnabled val="1"/>
        </dgm:presLayoutVars>
      </dgm:prSet>
      <dgm:spPr/>
      <dgm:t>
        <a:bodyPr/>
        <a:lstStyle/>
        <a:p>
          <a:endParaRPr lang="fr-FR"/>
        </a:p>
      </dgm:t>
    </dgm:pt>
    <dgm:pt modelId="{EC769BDC-CA47-4AE2-9960-D153AECE0CD5}" type="pres">
      <dgm:prSet presAssocID="{75C32A90-C093-4135-A7CA-A7D7A49E5C19}" presName="sibTrans" presStyleCnt="0"/>
      <dgm:spPr/>
      <dgm:t>
        <a:bodyPr/>
        <a:lstStyle/>
        <a:p>
          <a:endParaRPr lang="fr-FR"/>
        </a:p>
      </dgm:t>
    </dgm:pt>
    <dgm:pt modelId="{8E527CE2-D207-4400-B5D2-639CBBE29859}" type="pres">
      <dgm:prSet presAssocID="{17A7E046-7937-40C3-A0E6-7250367B41FE}" presName="node" presStyleLbl="alignAccFollowNode1" presStyleIdx="17" presStyleCnt="29">
        <dgm:presLayoutVars>
          <dgm:bulletEnabled val="1"/>
        </dgm:presLayoutVars>
      </dgm:prSet>
      <dgm:spPr/>
      <dgm:t>
        <a:bodyPr/>
        <a:lstStyle/>
        <a:p>
          <a:endParaRPr lang="fr-FR"/>
        </a:p>
      </dgm:t>
    </dgm:pt>
    <dgm:pt modelId="{4DF0E77A-CBE7-4B11-B452-F858DC7ACEBE}" type="pres">
      <dgm:prSet presAssocID="{46159438-2810-4805-BD91-FF95C6DF927D}" presName="sibTrans" presStyleCnt="0"/>
      <dgm:spPr/>
      <dgm:t>
        <a:bodyPr/>
        <a:lstStyle/>
        <a:p>
          <a:endParaRPr lang="fr-FR"/>
        </a:p>
      </dgm:t>
    </dgm:pt>
    <dgm:pt modelId="{8AA64E13-F1D9-479D-989C-9FB41E64A16D}" type="pres">
      <dgm:prSet presAssocID="{5CB87364-1A91-4980-88B5-67F582040B2B}" presName="node" presStyleLbl="alignAccFollowNode1" presStyleIdx="18" presStyleCnt="29">
        <dgm:presLayoutVars>
          <dgm:bulletEnabled val="1"/>
        </dgm:presLayoutVars>
      </dgm:prSet>
      <dgm:spPr/>
      <dgm:t>
        <a:bodyPr/>
        <a:lstStyle/>
        <a:p>
          <a:endParaRPr lang="fr-FR"/>
        </a:p>
      </dgm:t>
    </dgm:pt>
    <dgm:pt modelId="{DDFCA77E-70F3-4ABB-A88D-758A8DF4AAEA}" type="pres">
      <dgm:prSet presAssocID="{3325FD70-1406-48D3-9795-3304F2B70948}" presName="sibTrans" presStyleCnt="0"/>
      <dgm:spPr/>
      <dgm:t>
        <a:bodyPr/>
        <a:lstStyle/>
        <a:p>
          <a:endParaRPr lang="fr-FR"/>
        </a:p>
      </dgm:t>
    </dgm:pt>
    <dgm:pt modelId="{5B50E6E4-0FC5-4AF8-B391-5340A74650AA}" type="pres">
      <dgm:prSet presAssocID="{40D4413D-C55C-4FCB-BBBD-43BD7F24E2A6}" presName="node" presStyleLbl="alignAccFollowNode1" presStyleIdx="19" presStyleCnt="29">
        <dgm:presLayoutVars>
          <dgm:bulletEnabled val="1"/>
        </dgm:presLayoutVars>
      </dgm:prSet>
      <dgm:spPr/>
      <dgm:t>
        <a:bodyPr/>
        <a:lstStyle/>
        <a:p>
          <a:endParaRPr lang="fr-FR"/>
        </a:p>
      </dgm:t>
    </dgm:pt>
    <dgm:pt modelId="{18AE71B3-0A0A-42A4-ABD8-B039E9F929B8}" type="pres">
      <dgm:prSet presAssocID="{94F271DB-B976-4A26-8D4E-6B7EF83493A3}" presName="sibTrans" presStyleCnt="0"/>
      <dgm:spPr/>
      <dgm:t>
        <a:bodyPr/>
        <a:lstStyle/>
        <a:p>
          <a:endParaRPr lang="fr-FR"/>
        </a:p>
      </dgm:t>
    </dgm:pt>
    <dgm:pt modelId="{9016ABF4-6C43-4573-898A-48C9FB9C1E6C}" type="pres">
      <dgm:prSet presAssocID="{C8945B77-C1FF-4338-8F2A-CEB642CE4AC8}" presName="node" presStyleLbl="alignAccFollowNode1" presStyleIdx="20" presStyleCnt="29">
        <dgm:presLayoutVars>
          <dgm:bulletEnabled val="1"/>
        </dgm:presLayoutVars>
      </dgm:prSet>
      <dgm:spPr/>
      <dgm:t>
        <a:bodyPr/>
        <a:lstStyle/>
        <a:p>
          <a:endParaRPr lang="fr-FR"/>
        </a:p>
      </dgm:t>
    </dgm:pt>
    <dgm:pt modelId="{82C7DD60-4BBF-47B8-91E8-C4DF97DDF835}" type="pres">
      <dgm:prSet presAssocID="{E9C2A0AA-A62D-4C96-AF94-027B9464036D}" presName="sibTrans" presStyleCnt="0"/>
      <dgm:spPr/>
      <dgm:t>
        <a:bodyPr/>
        <a:lstStyle/>
        <a:p>
          <a:endParaRPr lang="fr-FR"/>
        </a:p>
      </dgm:t>
    </dgm:pt>
    <dgm:pt modelId="{403C4C25-48E9-40E1-B414-683EBEEAFF0A}" type="pres">
      <dgm:prSet presAssocID="{43866B02-1581-48A7-AA7C-36FA467FA98A}" presName="node" presStyleLbl="alignAccFollowNode1" presStyleIdx="21" presStyleCnt="29">
        <dgm:presLayoutVars>
          <dgm:bulletEnabled val="1"/>
        </dgm:presLayoutVars>
      </dgm:prSet>
      <dgm:spPr/>
      <dgm:t>
        <a:bodyPr/>
        <a:lstStyle/>
        <a:p>
          <a:endParaRPr lang="fr-FR"/>
        </a:p>
      </dgm:t>
    </dgm:pt>
    <dgm:pt modelId="{A6790CA1-6EE9-4702-BA22-766741E7961E}" type="pres">
      <dgm:prSet presAssocID="{C255695B-58B9-499F-AC8C-9D804215A171}" presName="sibTrans" presStyleCnt="0"/>
      <dgm:spPr/>
      <dgm:t>
        <a:bodyPr/>
        <a:lstStyle/>
        <a:p>
          <a:endParaRPr lang="fr-FR"/>
        </a:p>
      </dgm:t>
    </dgm:pt>
    <dgm:pt modelId="{8245B511-3380-43E7-AFAD-2EE8F168A7EE}" type="pres">
      <dgm:prSet presAssocID="{F2C98E23-0FB2-4D85-A853-4C1D6FCFD4C1}" presName="node" presStyleLbl="alignAccFollowNode1" presStyleIdx="22" presStyleCnt="29">
        <dgm:presLayoutVars>
          <dgm:bulletEnabled val="1"/>
        </dgm:presLayoutVars>
      </dgm:prSet>
      <dgm:spPr/>
      <dgm:t>
        <a:bodyPr/>
        <a:lstStyle/>
        <a:p>
          <a:endParaRPr lang="fr-FR"/>
        </a:p>
      </dgm:t>
    </dgm:pt>
    <dgm:pt modelId="{DBBBC4A7-07A6-4808-9014-D0F07E2B43E2}" type="pres">
      <dgm:prSet presAssocID="{38E9557F-B795-4624-8EC1-02DE8DA640A1}" presName="vSp" presStyleCnt="0"/>
      <dgm:spPr/>
      <dgm:t>
        <a:bodyPr/>
        <a:lstStyle/>
        <a:p>
          <a:endParaRPr lang="fr-FR"/>
        </a:p>
      </dgm:t>
    </dgm:pt>
    <dgm:pt modelId="{874A8408-D3EF-4196-8061-DE6830F11538}" type="pres">
      <dgm:prSet presAssocID="{773A1A83-0B5B-4D32-8BC5-6F5E26603B35}" presName="horFlow" presStyleCnt="0"/>
      <dgm:spPr/>
    </dgm:pt>
    <dgm:pt modelId="{EAA0BFBE-6BBD-495B-8EE0-6BC64021ADB2}" type="pres">
      <dgm:prSet presAssocID="{773A1A83-0B5B-4D32-8BC5-6F5E26603B35}" presName="bigChev" presStyleLbl="node1" presStyleIdx="4" presStyleCnt="5"/>
      <dgm:spPr/>
      <dgm:t>
        <a:bodyPr/>
        <a:lstStyle/>
        <a:p>
          <a:endParaRPr lang="fr-FR"/>
        </a:p>
      </dgm:t>
    </dgm:pt>
    <dgm:pt modelId="{C12F91FC-2E54-40EC-A203-EB8DFD869FD2}" type="pres">
      <dgm:prSet presAssocID="{2D99FBE9-8437-4AD8-8838-AC8C760535E8}" presName="parTrans" presStyleCnt="0"/>
      <dgm:spPr/>
    </dgm:pt>
    <dgm:pt modelId="{045DD313-2737-413D-A4A8-4A2AC4C0A544}" type="pres">
      <dgm:prSet presAssocID="{2A8F7759-7353-4A52-929C-972FCDCDA0CD}" presName="node" presStyleLbl="alignAccFollowNode1" presStyleIdx="23" presStyleCnt="29">
        <dgm:presLayoutVars>
          <dgm:bulletEnabled val="1"/>
        </dgm:presLayoutVars>
      </dgm:prSet>
      <dgm:spPr/>
      <dgm:t>
        <a:bodyPr/>
        <a:lstStyle/>
        <a:p>
          <a:endParaRPr lang="fr-FR"/>
        </a:p>
      </dgm:t>
    </dgm:pt>
    <dgm:pt modelId="{B525361B-0545-4BB1-8B2D-1EBAE8906584}" type="pres">
      <dgm:prSet presAssocID="{4AA10FF7-8119-4575-80C5-51B4854BB62B}" presName="sibTrans" presStyleCnt="0"/>
      <dgm:spPr/>
    </dgm:pt>
    <dgm:pt modelId="{587A8FD1-ED45-4FCC-87CE-2B355D153DF4}" type="pres">
      <dgm:prSet presAssocID="{D3BE5B23-C92D-4FC9-8B00-1AFBFBC19623}" presName="node" presStyleLbl="alignAccFollowNode1" presStyleIdx="24" presStyleCnt="29">
        <dgm:presLayoutVars>
          <dgm:bulletEnabled val="1"/>
        </dgm:presLayoutVars>
      </dgm:prSet>
      <dgm:spPr/>
      <dgm:t>
        <a:bodyPr/>
        <a:lstStyle/>
        <a:p>
          <a:endParaRPr lang="fr-FR"/>
        </a:p>
      </dgm:t>
    </dgm:pt>
    <dgm:pt modelId="{4233869F-A81C-42EF-8806-0908E04D73FC}" type="pres">
      <dgm:prSet presAssocID="{901A485F-19F9-4687-B408-8FA57C17C71B}" presName="sibTrans" presStyleCnt="0"/>
      <dgm:spPr/>
    </dgm:pt>
    <dgm:pt modelId="{F5ACFC4B-93BD-404E-8E19-C79785A29A38}" type="pres">
      <dgm:prSet presAssocID="{CCE5D464-3410-4C91-8CD6-1C963B5DC2DA}" presName="node" presStyleLbl="alignAccFollowNode1" presStyleIdx="25" presStyleCnt="29">
        <dgm:presLayoutVars>
          <dgm:bulletEnabled val="1"/>
        </dgm:presLayoutVars>
      </dgm:prSet>
      <dgm:spPr/>
      <dgm:t>
        <a:bodyPr/>
        <a:lstStyle/>
        <a:p>
          <a:endParaRPr lang="fr-FR"/>
        </a:p>
      </dgm:t>
    </dgm:pt>
    <dgm:pt modelId="{15BE3DC6-DD37-451B-9330-9AEF4CA2642D}" type="pres">
      <dgm:prSet presAssocID="{449CE1D3-9C77-4040-A780-ED0615900B4B}" presName="sibTrans" presStyleCnt="0"/>
      <dgm:spPr/>
    </dgm:pt>
    <dgm:pt modelId="{5B2E0095-F18F-4873-A785-319E063B1F10}" type="pres">
      <dgm:prSet presAssocID="{8EF2645F-3530-4E74-9381-CC5E998E662E}" presName="node" presStyleLbl="alignAccFollowNode1" presStyleIdx="26" presStyleCnt="29">
        <dgm:presLayoutVars>
          <dgm:bulletEnabled val="1"/>
        </dgm:presLayoutVars>
      </dgm:prSet>
      <dgm:spPr/>
      <dgm:t>
        <a:bodyPr/>
        <a:lstStyle/>
        <a:p>
          <a:endParaRPr lang="fr-FR"/>
        </a:p>
      </dgm:t>
    </dgm:pt>
    <dgm:pt modelId="{D6003D65-AF92-41BD-A423-7FD15117AEDF}" type="pres">
      <dgm:prSet presAssocID="{F280453C-3B08-4352-8C49-81948CAB8AA2}" presName="sibTrans" presStyleCnt="0"/>
      <dgm:spPr/>
    </dgm:pt>
    <dgm:pt modelId="{04F596B2-F0D2-4A86-A207-44ED7B2CEA4E}" type="pres">
      <dgm:prSet presAssocID="{1A182BAB-72D3-4325-8C5B-2740BA3DF341}" presName="node" presStyleLbl="alignAccFollowNode1" presStyleIdx="27" presStyleCnt="29">
        <dgm:presLayoutVars>
          <dgm:bulletEnabled val="1"/>
        </dgm:presLayoutVars>
      </dgm:prSet>
      <dgm:spPr/>
      <dgm:t>
        <a:bodyPr/>
        <a:lstStyle/>
        <a:p>
          <a:endParaRPr lang="fr-FR"/>
        </a:p>
      </dgm:t>
    </dgm:pt>
    <dgm:pt modelId="{8ED5F382-40F0-4098-9901-DE5C0976E8F0}" type="pres">
      <dgm:prSet presAssocID="{51D0C917-47B6-4413-BE26-AACFEDAA31DF}" presName="sibTrans" presStyleCnt="0"/>
      <dgm:spPr/>
    </dgm:pt>
    <dgm:pt modelId="{781FA8BE-302C-4753-A69E-93A5AC2A2CCC}" type="pres">
      <dgm:prSet presAssocID="{41326E3C-D259-4CDE-8A99-B4D1C56565B5}" presName="node" presStyleLbl="alignAccFollowNode1" presStyleIdx="28" presStyleCnt="29">
        <dgm:presLayoutVars>
          <dgm:bulletEnabled val="1"/>
        </dgm:presLayoutVars>
      </dgm:prSet>
      <dgm:spPr/>
      <dgm:t>
        <a:bodyPr/>
        <a:lstStyle/>
        <a:p>
          <a:endParaRPr lang="fr-FR"/>
        </a:p>
      </dgm:t>
    </dgm:pt>
  </dgm:ptLst>
  <dgm:cxnLst>
    <dgm:cxn modelId="{D7F7A649-6FA8-485D-864E-FCB52E7ABBA3}" srcId="{3174010F-65D5-41E8-A11F-650C1A80383B}" destId="{773A1A83-0B5B-4D32-8BC5-6F5E26603B35}" srcOrd="4" destOrd="0" parTransId="{65D4033B-49AC-47B5-BC34-CF4499FC4A92}" sibTransId="{5FFD3982-4CFF-4419-94D1-E258F1A6F818}"/>
    <dgm:cxn modelId="{241FC9A9-52A1-4F80-ACD0-5A174FFF8DE2}" srcId="{773A1A83-0B5B-4D32-8BC5-6F5E26603B35}" destId="{CCE5D464-3410-4C91-8CD6-1C963B5DC2DA}" srcOrd="2" destOrd="0" parTransId="{DE816D93-1DB2-444B-B249-5596C7FE1084}" sibTransId="{449CE1D3-9C77-4040-A780-ED0615900B4B}"/>
    <dgm:cxn modelId="{9B20C678-4A82-4E04-B59A-1B303A307E2B}" type="presOf" srcId="{DBA099B9-DEC9-4BD9-8F08-F9EE8EF4CF2A}" destId="{F0C22F55-F077-4063-A54D-537CCF8E0EAC}" srcOrd="0" destOrd="0" presId="urn:microsoft.com/office/officeart/2005/8/layout/lProcess3"/>
    <dgm:cxn modelId="{05BC2C95-DE1C-43F0-BA2E-403397F1A794}" srcId="{DBA099B9-DEC9-4BD9-8F08-F9EE8EF4CF2A}" destId="{77882E00-982C-4F33-A461-16272427005D}" srcOrd="3" destOrd="0" parTransId="{3E7FBDB2-7756-4BE7-A073-1E9C24506EF4}" sibTransId="{773B9577-37E6-404D-B3CB-1CF034A7E938}"/>
    <dgm:cxn modelId="{323201BF-F2A3-4071-95DD-3760FDBBB691}" type="presOf" srcId="{3174010F-65D5-41E8-A11F-650C1A80383B}" destId="{B24D6E4F-C52E-45DF-9F1A-A298161ABB11}" srcOrd="0" destOrd="0" presId="urn:microsoft.com/office/officeart/2005/8/layout/lProcess3"/>
    <dgm:cxn modelId="{30503B6A-578C-4413-823F-D58CDE0C470B}" type="presOf" srcId="{EA7C20ED-4CC9-43CE-A585-7CD538F0915E}" destId="{580BBAF9-19D4-4ADA-8771-583A049BA85B}" srcOrd="0" destOrd="0" presId="urn:microsoft.com/office/officeart/2005/8/layout/lProcess3"/>
    <dgm:cxn modelId="{CB1E5F86-6551-4936-9D31-A62CF500523D}" srcId="{3174010F-65D5-41E8-A11F-650C1A80383B}" destId="{38E9557F-B795-4624-8EC1-02DE8DA640A1}" srcOrd="3" destOrd="0" parTransId="{859A9F9A-09A7-448B-8F71-C0C5A4FBB926}" sibTransId="{E8A2484C-F0AD-4C90-9095-E627D7550952}"/>
    <dgm:cxn modelId="{EF555068-3058-4169-94AA-5C40A6E72C3B}" type="presOf" srcId="{8EF2645F-3530-4E74-9381-CC5E998E662E}" destId="{5B2E0095-F18F-4873-A785-319E063B1F10}" srcOrd="0" destOrd="0" presId="urn:microsoft.com/office/officeart/2005/8/layout/lProcess3"/>
    <dgm:cxn modelId="{D9323E61-9FF4-464B-984A-80A6FBC36967}" srcId="{D2C839A9-54D3-40F0-8FA1-4EFE0C73665C}" destId="{DF2BEB93-0127-4A67-A274-926A1B14ADFB}" srcOrd="0" destOrd="0" parTransId="{F3C8CF21-8EB6-4B27-9E4F-D13F5170E08A}" sibTransId="{798A8476-B0D5-4C5C-850D-056B2C2D03B4}"/>
    <dgm:cxn modelId="{4B7AA191-8BCF-4B1E-BEBA-0FC1B9FF9077}" srcId="{3174010F-65D5-41E8-A11F-650C1A80383B}" destId="{62ECC733-66C3-43E4-A95A-F245BAECC794}" srcOrd="2" destOrd="0" parTransId="{F116F9C3-C5A2-4F6F-BECC-88C095A21E2E}" sibTransId="{CF6ED543-D479-4751-BA22-5025BEC72BD3}"/>
    <dgm:cxn modelId="{B3ABE2E9-144F-405F-A5B2-C5D52712A707}" type="presOf" srcId="{F36D2135-6D7E-4F99-830F-2BAEA8A6C95B}" destId="{F91CCDB5-73C2-41A0-B7A3-3E30E5CD4DCB}" srcOrd="0" destOrd="0" presId="urn:microsoft.com/office/officeart/2005/8/layout/lProcess3"/>
    <dgm:cxn modelId="{A9F37013-A581-4FD7-B25C-90E2B59F4687}" srcId="{38E9557F-B795-4624-8EC1-02DE8DA640A1}" destId="{43866B02-1581-48A7-AA7C-36FA467FA98A}" srcOrd="6" destOrd="0" parTransId="{7215EF1B-134B-4776-B9A2-ACEA598F8F04}" sibTransId="{C255695B-58B9-499F-AC8C-9D804215A171}"/>
    <dgm:cxn modelId="{2CBB6503-CD98-47E0-BE78-188B84DE02D8}" type="presOf" srcId="{92A793C6-F295-41A7-85AD-6672B72C3122}" destId="{1BE8FDDF-BD66-44A3-BBF7-4EFE075B0D37}" srcOrd="0" destOrd="0" presId="urn:microsoft.com/office/officeart/2005/8/layout/lProcess3"/>
    <dgm:cxn modelId="{EE1C2C4A-93E4-4803-9E0F-6A9013047D09}" srcId="{38E9557F-B795-4624-8EC1-02DE8DA640A1}" destId="{17A7E046-7937-40C3-A0E6-7250367B41FE}" srcOrd="2" destOrd="0" parTransId="{05AF7729-2202-4184-9901-A8894412F9D2}" sibTransId="{46159438-2810-4805-BD91-FF95C6DF927D}"/>
    <dgm:cxn modelId="{A1AE11CA-0386-485D-B633-8B9A3BF719B2}" type="presOf" srcId="{1A182BAB-72D3-4325-8C5B-2740BA3DF341}" destId="{04F596B2-F0D2-4A86-A207-44ED7B2CEA4E}" srcOrd="0" destOrd="0" presId="urn:microsoft.com/office/officeart/2005/8/layout/lProcess3"/>
    <dgm:cxn modelId="{1984D8CC-2EA4-4BB4-B581-CC6636F992C1}" type="presOf" srcId="{84226344-1573-407F-B3CB-BEBE16456B66}" destId="{23B47C98-17B8-4ADF-B694-E2843BC6AC58}" srcOrd="0" destOrd="0" presId="urn:microsoft.com/office/officeart/2005/8/layout/lProcess3"/>
    <dgm:cxn modelId="{94930F26-5982-4142-9253-7F95BD5D79D7}" srcId="{D2C839A9-54D3-40F0-8FA1-4EFE0C73665C}" destId="{7C47E79F-B0B0-4E25-AA83-0AC167A915C3}" srcOrd="5" destOrd="0" parTransId="{D15FADA6-9245-4127-AF8A-919760E037D6}" sibTransId="{29245ABC-CA4F-4C3B-8EEF-6360DCC25F5A}"/>
    <dgm:cxn modelId="{7102D119-55D3-4C5B-A615-AA581850F8E7}" srcId="{38E9557F-B795-4624-8EC1-02DE8DA640A1}" destId="{83E245DB-2372-4956-BCD0-49243BAE34FF}" srcOrd="0" destOrd="0" parTransId="{FD79F8B9-CDEA-45CD-AD14-A1A4212CC406}" sibTransId="{B289963A-0B0B-4550-90FE-321714F8E09F}"/>
    <dgm:cxn modelId="{E599A702-4724-4D0B-AC16-AA96FAF8A435}" type="presOf" srcId="{DB0E9430-526A-4C9B-BD23-F6BBC17E4DAD}" destId="{D5DD52F2-9656-49AF-AB6F-94150CC55150}" srcOrd="0" destOrd="0" presId="urn:microsoft.com/office/officeart/2005/8/layout/lProcess3"/>
    <dgm:cxn modelId="{72960109-56CD-4E81-BFFD-ADEA12CCA4F6}" type="presOf" srcId="{43866B02-1581-48A7-AA7C-36FA467FA98A}" destId="{403C4C25-48E9-40E1-B414-683EBEEAFF0A}" srcOrd="0" destOrd="0" presId="urn:microsoft.com/office/officeart/2005/8/layout/lProcess3"/>
    <dgm:cxn modelId="{2C48A56B-E9E8-46E1-80E6-BED58C80BA7A}" srcId="{773A1A83-0B5B-4D32-8BC5-6F5E26603B35}" destId="{2A8F7759-7353-4A52-929C-972FCDCDA0CD}" srcOrd="0" destOrd="0" parTransId="{2D99FBE9-8437-4AD8-8838-AC8C760535E8}" sibTransId="{4AA10FF7-8119-4575-80C5-51B4854BB62B}"/>
    <dgm:cxn modelId="{0BC14494-0E43-4873-BE46-44084B0EB0D0}" type="presOf" srcId="{4F61CCF2-5B99-467A-9BA9-888EC6F30410}" destId="{6D872711-83E6-4260-A17C-D91D0E13A2CE}" srcOrd="0" destOrd="0" presId="urn:microsoft.com/office/officeart/2005/8/layout/lProcess3"/>
    <dgm:cxn modelId="{6306E033-A963-49CF-B827-5EC2C85A3CA0}" srcId="{38E9557F-B795-4624-8EC1-02DE8DA640A1}" destId="{F2C98E23-0FB2-4D85-A853-4C1D6FCFD4C1}" srcOrd="7" destOrd="0" parTransId="{97DCC687-2AC5-4BA2-9345-15C9E701BD34}" sibTransId="{A18A50ED-28DE-4200-8290-C0FB6FFFF344}"/>
    <dgm:cxn modelId="{D79B80B4-318B-4E41-9FAA-C57C6C6E3BA2}" type="presOf" srcId="{41326E3C-D259-4CDE-8A99-B4D1C56565B5}" destId="{781FA8BE-302C-4753-A69E-93A5AC2A2CCC}" srcOrd="0" destOrd="0" presId="urn:microsoft.com/office/officeart/2005/8/layout/lProcess3"/>
    <dgm:cxn modelId="{C493CDAF-B20C-4A7A-9BFD-31939AFED970}" type="presOf" srcId="{AC57C322-A139-4C4D-9009-0FB8C35CD8A2}" destId="{6EF9A2BA-3B1C-444C-8C3B-09E9AAD358DE}" srcOrd="0" destOrd="0" presId="urn:microsoft.com/office/officeart/2005/8/layout/lProcess3"/>
    <dgm:cxn modelId="{BF2FD1EE-DC33-4F2B-BB61-AB38F3213753}" srcId="{D2C839A9-54D3-40F0-8FA1-4EFE0C73665C}" destId="{84226344-1573-407F-B3CB-BEBE16456B66}" srcOrd="1" destOrd="0" parTransId="{3905FAE1-2D6E-461C-AEB5-BD8BB9C6E262}" sibTransId="{E7184868-A407-4A99-86B0-E71C4DA520B5}"/>
    <dgm:cxn modelId="{87543801-F8F5-41B6-A500-219010C536E0}" srcId="{38E9557F-B795-4624-8EC1-02DE8DA640A1}" destId="{5CB87364-1A91-4980-88B5-67F582040B2B}" srcOrd="3" destOrd="0" parTransId="{965091FB-07E9-43DC-9A1A-D25B6B5FCDFA}" sibTransId="{3325FD70-1406-48D3-9795-3304F2B70948}"/>
    <dgm:cxn modelId="{7AABC912-6E77-4A06-912B-CC6C2B118462}" type="presOf" srcId="{F2C98E23-0FB2-4D85-A853-4C1D6FCFD4C1}" destId="{8245B511-3380-43E7-AFAD-2EE8F168A7EE}" srcOrd="0" destOrd="0" presId="urn:microsoft.com/office/officeart/2005/8/layout/lProcess3"/>
    <dgm:cxn modelId="{91B8E8E4-8E57-4AC4-8479-B6E5DCA9A82B}" srcId="{62ECC733-66C3-43E4-A95A-F245BAECC794}" destId="{9009BD67-9E52-438C-ABFC-27FCA01E86C2}" srcOrd="3" destOrd="0" parTransId="{70B23B29-2003-4899-B7B8-C3E96F3076B9}" sibTransId="{AF6027F5-FD26-4AF8-ACCC-690CDB971AE8}"/>
    <dgm:cxn modelId="{3E0C210A-A00F-4D97-8637-32A4B3C3983E}" type="presOf" srcId="{17A7E046-7937-40C3-A0E6-7250367B41FE}" destId="{8E527CE2-D207-4400-B5D2-639CBBE29859}" srcOrd="0" destOrd="0" presId="urn:microsoft.com/office/officeart/2005/8/layout/lProcess3"/>
    <dgm:cxn modelId="{E5A90D06-EEB2-4C38-9A7D-CAF8D08960AB}" srcId="{38E9557F-B795-4624-8EC1-02DE8DA640A1}" destId="{C8945B77-C1FF-4338-8F2A-CEB642CE4AC8}" srcOrd="5" destOrd="0" parTransId="{12C2B055-6615-461E-A06A-9D427DAEA173}" sibTransId="{E9C2A0AA-A62D-4C96-AF94-027B9464036D}"/>
    <dgm:cxn modelId="{B7D5FD8D-007A-484A-A92A-2FBB7730E647}" srcId="{773A1A83-0B5B-4D32-8BC5-6F5E26603B35}" destId="{8EF2645F-3530-4E74-9381-CC5E998E662E}" srcOrd="3" destOrd="0" parTransId="{01CA71F0-AF68-41DE-A9ED-CB0B2137A344}" sibTransId="{F280453C-3B08-4352-8C49-81948CAB8AA2}"/>
    <dgm:cxn modelId="{22D84E71-A2D5-4017-99D8-BA000D4ECC83}" type="presOf" srcId="{7C47E79F-B0B0-4E25-AA83-0AC167A915C3}" destId="{7ED9AF6E-237A-4BE8-91C9-2E9D156F9D59}" srcOrd="0" destOrd="0" presId="urn:microsoft.com/office/officeart/2005/8/layout/lProcess3"/>
    <dgm:cxn modelId="{0F2C3F22-833C-4DAD-9A58-5BBBDFB19FD2}" srcId="{62ECC733-66C3-43E4-A95A-F245BAECC794}" destId="{FFFCC57A-BE72-40E5-A020-EE2192DB31BF}" srcOrd="2" destOrd="0" parTransId="{F4650145-CE3D-4FDE-8581-FD343F90CE1B}" sibTransId="{A4D021CF-2D09-424B-B955-6CEDC5B68E0F}"/>
    <dgm:cxn modelId="{630C0DEB-00E8-4E1A-8CB1-B33369884C66}" srcId="{D2C839A9-54D3-40F0-8FA1-4EFE0C73665C}" destId="{230774B3-43ED-439D-9A81-C10469FC3D21}" srcOrd="4" destOrd="0" parTransId="{80D35AE6-0FFC-4B23-9BE6-3CBEA364987E}" sibTransId="{FF79C37E-5109-4042-91ED-70D4D5A65354}"/>
    <dgm:cxn modelId="{D29BBBB1-14A8-494D-BC08-219A6DF167A2}" srcId="{D2C839A9-54D3-40F0-8FA1-4EFE0C73665C}" destId="{F36D2135-6D7E-4F99-830F-2BAEA8A6C95B}" srcOrd="2" destOrd="0" parTransId="{90F79922-D419-441C-98EF-F278C55246CC}" sibTransId="{5A391853-5993-4217-ABB0-DB04809B8A75}"/>
    <dgm:cxn modelId="{1B9DDE12-9460-48A9-B700-78D9C1C70373}" srcId="{62ECC733-66C3-43E4-A95A-F245BAECC794}" destId="{ED47ACDD-79C1-40AD-9594-F4D2289A4529}" srcOrd="1" destOrd="0" parTransId="{EC8982A6-CE5D-4F6C-98B9-A393CAA9C3FA}" sibTransId="{ADF31C10-B79D-4BD6-BA49-E4D933F91CC4}"/>
    <dgm:cxn modelId="{21A3A8D7-0962-46DB-A0C7-8AD93C0DE729}" srcId="{62ECC733-66C3-43E4-A95A-F245BAECC794}" destId="{92A793C6-F295-41A7-85AD-6672B72C3122}" srcOrd="0" destOrd="0" parTransId="{2BF4C95F-B16E-4B85-A250-038FF094F763}" sibTransId="{0D98572D-C3B5-4277-AE01-4482504454C7}"/>
    <dgm:cxn modelId="{1DC04AA3-5BEF-405E-804A-97BD0DCF38FF}" srcId="{773A1A83-0B5B-4D32-8BC5-6F5E26603B35}" destId="{D3BE5B23-C92D-4FC9-8B00-1AFBFBC19623}" srcOrd="1" destOrd="0" parTransId="{389765CA-47C3-4D72-9228-2C49E8A0078D}" sibTransId="{901A485F-19F9-4687-B408-8FA57C17C71B}"/>
    <dgm:cxn modelId="{8B94D068-4C0E-40A8-B0EE-68F39D4EA1AF}" type="presOf" srcId="{ED47ACDD-79C1-40AD-9594-F4D2289A4529}" destId="{E02656D2-7EAD-4930-8A36-8A4C92EDA2C5}" srcOrd="0" destOrd="0" presId="urn:microsoft.com/office/officeart/2005/8/layout/lProcess3"/>
    <dgm:cxn modelId="{DA9AE9D8-011A-4FCA-AE01-2565CF3BBF9E}" type="presOf" srcId="{CCE5D464-3410-4C91-8CD6-1C963B5DC2DA}" destId="{F5ACFC4B-93BD-404E-8E19-C79785A29A38}" srcOrd="0" destOrd="0" presId="urn:microsoft.com/office/officeart/2005/8/layout/lProcess3"/>
    <dgm:cxn modelId="{0ECF7D6F-1829-4A4B-BF7B-F091A80926EA}" type="presOf" srcId="{230774B3-43ED-439D-9A81-C10469FC3D21}" destId="{003FB543-F8E2-463C-8C10-40A5F737EDB3}" srcOrd="0" destOrd="0" presId="urn:microsoft.com/office/officeart/2005/8/layout/lProcess3"/>
    <dgm:cxn modelId="{D70EFC2B-633B-48B8-9404-56AAB1FA7B02}" type="presOf" srcId="{C8945B77-C1FF-4338-8F2A-CEB642CE4AC8}" destId="{9016ABF4-6C43-4573-898A-48C9FB9C1E6C}" srcOrd="0" destOrd="0" presId="urn:microsoft.com/office/officeart/2005/8/layout/lProcess3"/>
    <dgm:cxn modelId="{A725BEB5-C2E9-4F50-BCF3-98AFD54CC6E0}" type="presOf" srcId="{289E3963-66AE-4EA7-8F00-AF4EDEBDA65A}" destId="{F8EC6429-D634-4D05-8C36-071A8356A2D5}" srcOrd="0" destOrd="0" presId="urn:microsoft.com/office/officeart/2005/8/layout/lProcess3"/>
    <dgm:cxn modelId="{8D1B3AE2-43F2-4576-9586-6549E45E2F4D}" type="presOf" srcId="{77882E00-982C-4F33-A461-16272427005D}" destId="{879EF364-DF5F-46E0-B4AE-791604AFBFE3}" srcOrd="0" destOrd="0" presId="urn:microsoft.com/office/officeart/2005/8/layout/lProcess3"/>
    <dgm:cxn modelId="{916FBD6F-0487-4B6F-A2F0-DD7526C62C0B}" type="presOf" srcId="{FE493C35-1359-4DED-B157-6E9517AFFFD7}" destId="{80508839-95D2-4FCD-9127-1071120DDD83}" srcOrd="0" destOrd="0" presId="urn:microsoft.com/office/officeart/2005/8/layout/lProcess3"/>
    <dgm:cxn modelId="{F658ED49-4BA2-4DA5-86E5-7DB271449442}" type="presOf" srcId="{83E245DB-2372-4956-BCD0-49243BAE34FF}" destId="{8669F9B6-CD5A-4A6B-B7F2-AE8E8F31C551}" srcOrd="0" destOrd="0" presId="urn:microsoft.com/office/officeart/2005/8/layout/lProcess3"/>
    <dgm:cxn modelId="{233013BC-0E59-4001-8609-7056A2A1A299}" type="presOf" srcId="{D2C839A9-54D3-40F0-8FA1-4EFE0C73665C}" destId="{BBE0C742-ED56-4319-8563-09B4E3A96749}" srcOrd="0" destOrd="0" presId="urn:microsoft.com/office/officeart/2005/8/layout/lProcess3"/>
    <dgm:cxn modelId="{4C1C7186-B25C-44F2-B64A-37760F5B7CD4}" srcId="{3174010F-65D5-41E8-A11F-650C1A80383B}" destId="{DBA099B9-DEC9-4BD9-8F08-F9EE8EF4CF2A}" srcOrd="0" destOrd="0" parTransId="{1F03ED89-DB69-490D-A4C2-2C43BA1BE6E4}" sibTransId="{59B12214-CD1F-43C9-BACF-DBEE60EFA911}"/>
    <dgm:cxn modelId="{07EC495F-54DE-4371-BA3E-10CAC8EC94A6}" srcId="{DBA099B9-DEC9-4BD9-8F08-F9EE8EF4CF2A}" destId="{FE493C35-1359-4DED-B157-6E9517AFFFD7}" srcOrd="4" destOrd="0" parTransId="{0C033C05-FD7F-43F1-8B4A-B204BEDE56D0}" sibTransId="{FECFF010-2223-485B-960E-1895E6142AE8}"/>
    <dgm:cxn modelId="{CC409D24-BAC3-4DC6-8280-4A09DEA4F4A7}" srcId="{773A1A83-0B5B-4D32-8BC5-6F5E26603B35}" destId="{41326E3C-D259-4CDE-8A99-B4D1C56565B5}" srcOrd="5" destOrd="0" parTransId="{CC1B2A10-1A1A-4247-80A5-45BE960CA5C6}" sibTransId="{02D183AC-7201-4856-B47F-429863669320}"/>
    <dgm:cxn modelId="{F7EA80A4-95B2-40EB-BA5C-7063182E3BBA}" type="presOf" srcId="{38E9557F-B795-4624-8EC1-02DE8DA640A1}" destId="{63F31FDB-D98A-4B64-BB29-A688D0165458}" srcOrd="0" destOrd="0" presId="urn:microsoft.com/office/officeart/2005/8/layout/lProcess3"/>
    <dgm:cxn modelId="{DAB9F2EA-19B3-4228-95F0-0747423499CE}" type="presOf" srcId="{773A1A83-0B5B-4D32-8BC5-6F5E26603B35}" destId="{EAA0BFBE-6BBD-495B-8EE0-6BC64021ADB2}" srcOrd="0" destOrd="0" presId="urn:microsoft.com/office/officeart/2005/8/layout/lProcess3"/>
    <dgm:cxn modelId="{DE3AD6EB-8F2D-4C08-9780-6CD61BF22DE6}" srcId="{38E9557F-B795-4624-8EC1-02DE8DA640A1}" destId="{DB0E9430-526A-4C9B-BD23-F6BBC17E4DAD}" srcOrd="1" destOrd="0" parTransId="{C673C700-3330-44B3-8EB8-9D84B5858C61}" sibTransId="{75C32A90-C093-4135-A7CA-A7D7A49E5C19}"/>
    <dgm:cxn modelId="{8717701C-4A8C-4180-A97A-4DD0C2B9132F}" type="presOf" srcId="{2A8F7759-7353-4A52-929C-972FCDCDA0CD}" destId="{045DD313-2737-413D-A4A8-4A2AC4C0A544}" srcOrd="0" destOrd="0" presId="urn:microsoft.com/office/officeart/2005/8/layout/lProcess3"/>
    <dgm:cxn modelId="{32FA5A82-C23E-4903-9F58-DC61A8FE5EB3}" srcId="{38E9557F-B795-4624-8EC1-02DE8DA640A1}" destId="{40D4413D-C55C-4FCB-BBBD-43BD7F24E2A6}" srcOrd="4" destOrd="0" parTransId="{7B71590E-E8C1-45E0-B34A-017CF67EA70A}" sibTransId="{94F271DB-B976-4A26-8D4E-6B7EF83493A3}"/>
    <dgm:cxn modelId="{8953EAF9-7A47-4EBE-A81B-0175DB87FC10}" srcId="{DBA099B9-DEC9-4BD9-8F08-F9EE8EF4CF2A}" destId="{289E3963-66AE-4EA7-8F00-AF4EDEBDA65A}" srcOrd="1" destOrd="0" parTransId="{FCDCEDA7-FA1E-4A38-84D6-3981339B847C}" sibTransId="{AFC287FD-EFAD-4514-9A31-9CF742AC4295}"/>
    <dgm:cxn modelId="{F95D022C-BFEF-4896-B174-5213342CF853}" type="presOf" srcId="{40D4413D-C55C-4FCB-BBBD-43BD7F24E2A6}" destId="{5B50E6E4-0FC5-4AF8-B391-5340A74650AA}" srcOrd="0" destOrd="0" presId="urn:microsoft.com/office/officeart/2005/8/layout/lProcess3"/>
    <dgm:cxn modelId="{81C601B1-9B5F-43A1-914A-3A369F55BBD2}" srcId="{3174010F-65D5-41E8-A11F-650C1A80383B}" destId="{D2C839A9-54D3-40F0-8FA1-4EFE0C73665C}" srcOrd="1" destOrd="0" parTransId="{0109F881-7BFE-4345-807D-1B564B40EBEA}" sibTransId="{0346559D-E6DE-4973-A2FD-4B834C6E7AAB}"/>
    <dgm:cxn modelId="{EEA8B5D8-CB8E-40EB-A558-5B8B1B97CC93}" srcId="{773A1A83-0B5B-4D32-8BC5-6F5E26603B35}" destId="{1A182BAB-72D3-4325-8C5B-2740BA3DF341}" srcOrd="4" destOrd="0" parTransId="{ABFF7C6A-B4F9-4D6C-8FB6-62511AE1F052}" sibTransId="{51D0C917-47B6-4413-BE26-AACFEDAA31DF}"/>
    <dgm:cxn modelId="{7EC76DFA-B187-4313-9CB0-D53924F7A336}" type="presOf" srcId="{DF2BEB93-0127-4A67-A274-926A1B14ADFB}" destId="{76639362-2EED-4BF7-A7E2-0B4C5793BF82}" srcOrd="0" destOrd="0" presId="urn:microsoft.com/office/officeart/2005/8/layout/lProcess3"/>
    <dgm:cxn modelId="{26FC64F5-BB92-4B4D-B508-A24357C17A1F}" type="presOf" srcId="{D3BE5B23-C92D-4FC9-8B00-1AFBFBC19623}" destId="{587A8FD1-ED45-4FCC-87CE-2B355D153DF4}" srcOrd="0" destOrd="0" presId="urn:microsoft.com/office/officeart/2005/8/layout/lProcess3"/>
    <dgm:cxn modelId="{39D5447A-2E02-4F88-BA75-45AB37D65F96}" srcId="{DBA099B9-DEC9-4BD9-8F08-F9EE8EF4CF2A}" destId="{AC57C322-A139-4C4D-9009-0FB8C35CD8A2}" srcOrd="0" destOrd="0" parTransId="{16AC04C0-9EDE-4BBD-BF27-4D3972030AC5}" sibTransId="{6861D8AE-685F-4EA4-8F0B-A3CC1D062220}"/>
    <dgm:cxn modelId="{4CCE6AB3-A155-4251-A3F6-1E029E8C5B1E}" type="presOf" srcId="{9009BD67-9E52-438C-ABFC-27FCA01E86C2}" destId="{2100A2BB-10FA-4F35-A5B2-B40D3E99F2C2}" srcOrd="0" destOrd="0" presId="urn:microsoft.com/office/officeart/2005/8/layout/lProcess3"/>
    <dgm:cxn modelId="{128D3CD1-BC13-44F3-9B36-9A019B3158DE}" srcId="{DBA099B9-DEC9-4BD9-8F08-F9EE8EF4CF2A}" destId="{4F61CCF2-5B99-467A-9BA9-888EC6F30410}" srcOrd="2" destOrd="0" parTransId="{4931DCF9-88BA-4ED0-A738-0BF68B34AA67}" sibTransId="{0B699DAC-9568-4954-8D4F-A77CF1ADB058}"/>
    <dgm:cxn modelId="{2BD3918F-C6FD-4D86-AFA0-D9E06C2C7150}" type="presOf" srcId="{62ECC733-66C3-43E4-A95A-F245BAECC794}" destId="{53E95601-18F7-4843-B645-2F2D5FB21889}" srcOrd="0" destOrd="0" presId="urn:microsoft.com/office/officeart/2005/8/layout/lProcess3"/>
    <dgm:cxn modelId="{A7F1792A-51C9-4CA2-BA6F-F22BE0A85DF6}" type="presOf" srcId="{5CB87364-1A91-4980-88B5-67F582040B2B}" destId="{8AA64E13-F1D9-479D-989C-9FB41E64A16D}" srcOrd="0" destOrd="0" presId="urn:microsoft.com/office/officeart/2005/8/layout/lProcess3"/>
    <dgm:cxn modelId="{D64427F6-E0C3-4BC5-8146-95DE26F1BED8}" type="presOf" srcId="{FFFCC57A-BE72-40E5-A020-EE2192DB31BF}" destId="{2105EB4E-5FFD-4A17-8506-AF00F9621C92}" srcOrd="0" destOrd="0" presId="urn:microsoft.com/office/officeart/2005/8/layout/lProcess3"/>
    <dgm:cxn modelId="{43EB7739-4541-4976-9529-CA7D1A52A733}" srcId="{D2C839A9-54D3-40F0-8FA1-4EFE0C73665C}" destId="{EA7C20ED-4CC9-43CE-A585-7CD538F0915E}" srcOrd="3" destOrd="0" parTransId="{4AAC6E33-C618-432F-B628-8E6207FBAD39}" sibTransId="{08388F15-C2AC-436E-AF9A-FD45B814E1E1}"/>
    <dgm:cxn modelId="{0573AA54-6544-4D15-89E4-34A3E31D6B34}" type="presParOf" srcId="{B24D6E4F-C52E-45DF-9F1A-A298161ABB11}" destId="{1574995C-06DA-4952-B624-27B9583F74A0}" srcOrd="0" destOrd="0" presId="urn:microsoft.com/office/officeart/2005/8/layout/lProcess3"/>
    <dgm:cxn modelId="{F6A68478-E88B-4195-B96A-119B972965C0}" type="presParOf" srcId="{1574995C-06DA-4952-B624-27B9583F74A0}" destId="{F0C22F55-F077-4063-A54D-537CCF8E0EAC}" srcOrd="0" destOrd="0" presId="urn:microsoft.com/office/officeart/2005/8/layout/lProcess3"/>
    <dgm:cxn modelId="{4138A19B-AEA0-49B3-A931-9818ACFEE177}" type="presParOf" srcId="{1574995C-06DA-4952-B624-27B9583F74A0}" destId="{192A9528-1ECF-4EB0-A609-F66E4D97F198}" srcOrd="1" destOrd="0" presId="urn:microsoft.com/office/officeart/2005/8/layout/lProcess3"/>
    <dgm:cxn modelId="{81B3E8F0-B473-494A-B21B-F09CDEE0A89B}" type="presParOf" srcId="{1574995C-06DA-4952-B624-27B9583F74A0}" destId="{6EF9A2BA-3B1C-444C-8C3B-09E9AAD358DE}" srcOrd="2" destOrd="0" presId="urn:microsoft.com/office/officeart/2005/8/layout/lProcess3"/>
    <dgm:cxn modelId="{349AD91B-7899-44A2-AC1C-E52D92DADE6A}" type="presParOf" srcId="{1574995C-06DA-4952-B624-27B9583F74A0}" destId="{CC5DCCDE-2510-414F-A668-3ECEA8CEE046}" srcOrd="3" destOrd="0" presId="urn:microsoft.com/office/officeart/2005/8/layout/lProcess3"/>
    <dgm:cxn modelId="{68502D40-71A6-4DE5-A1C6-BCC25D7D61B3}" type="presParOf" srcId="{1574995C-06DA-4952-B624-27B9583F74A0}" destId="{F8EC6429-D634-4D05-8C36-071A8356A2D5}" srcOrd="4" destOrd="0" presId="urn:microsoft.com/office/officeart/2005/8/layout/lProcess3"/>
    <dgm:cxn modelId="{6F0EA308-B286-4C33-B1AE-2FFE2F7D12ED}" type="presParOf" srcId="{1574995C-06DA-4952-B624-27B9583F74A0}" destId="{A1BDB20C-1C73-48A7-9359-72C0845D5A48}" srcOrd="5" destOrd="0" presId="urn:microsoft.com/office/officeart/2005/8/layout/lProcess3"/>
    <dgm:cxn modelId="{43F5EF07-87A5-4DE1-B644-A2685E98FD9A}" type="presParOf" srcId="{1574995C-06DA-4952-B624-27B9583F74A0}" destId="{6D872711-83E6-4260-A17C-D91D0E13A2CE}" srcOrd="6" destOrd="0" presId="urn:microsoft.com/office/officeart/2005/8/layout/lProcess3"/>
    <dgm:cxn modelId="{739C76BD-39D6-47F6-B0BD-EC49A26B2DFB}" type="presParOf" srcId="{1574995C-06DA-4952-B624-27B9583F74A0}" destId="{AA7B20A5-3952-490E-9105-5EB8879B6EAD}" srcOrd="7" destOrd="0" presId="urn:microsoft.com/office/officeart/2005/8/layout/lProcess3"/>
    <dgm:cxn modelId="{670C6885-B815-4DA1-8207-18F6B38C9197}" type="presParOf" srcId="{1574995C-06DA-4952-B624-27B9583F74A0}" destId="{879EF364-DF5F-46E0-B4AE-791604AFBFE3}" srcOrd="8" destOrd="0" presId="urn:microsoft.com/office/officeart/2005/8/layout/lProcess3"/>
    <dgm:cxn modelId="{DEA44D2A-1B39-449E-B1FE-0E27C80CD651}" type="presParOf" srcId="{1574995C-06DA-4952-B624-27B9583F74A0}" destId="{DC50237A-2213-4CD7-A6A3-056FBE537841}" srcOrd="9" destOrd="0" presId="urn:microsoft.com/office/officeart/2005/8/layout/lProcess3"/>
    <dgm:cxn modelId="{F6E076EB-3AE5-4983-836B-C7FC8CEFCB3F}" type="presParOf" srcId="{1574995C-06DA-4952-B624-27B9583F74A0}" destId="{80508839-95D2-4FCD-9127-1071120DDD83}" srcOrd="10" destOrd="0" presId="urn:microsoft.com/office/officeart/2005/8/layout/lProcess3"/>
    <dgm:cxn modelId="{A7F51A24-F0E2-4FE3-8324-D8AC62C6CE34}" type="presParOf" srcId="{B24D6E4F-C52E-45DF-9F1A-A298161ABB11}" destId="{BE42AE36-74BB-486A-898A-2BC84854DDFD}" srcOrd="1" destOrd="0" presId="urn:microsoft.com/office/officeart/2005/8/layout/lProcess3"/>
    <dgm:cxn modelId="{41EFD2A4-08AE-4352-B96C-B5A5A5627B90}" type="presParOf" srcId="{B24D6E4F-C52E-45DF-9F1A-A298161ABB11}" destId="{9430EA7E-DDAB-4F6F-9A7A-F54B9DFF3FD8}" srcOrd="2" destOrd="0" presId="urn:microsoft.com/office/officeart/2005/8/layout/lProcess3"/>
    <dgm:cxn modelId="{FCE3FDED-537C-4B59-BE47-8A3A3D944B28}" type="presParOf" srcId="{9430EA7E-DDAB-4F6F-9A7A-F54B9DFF3FD8}" destId="{BBE0C742-ED56-4319-8563-09B4E3A96749}" srcOrd="0" destOrd="0" presId="urn:microsoft.com/office/officeart/2005/8/layout/lProcess3"/>
    <dgm:cxn modelId="{9B153495-C0B0-4AEE-8F99-36357D62FAF1}" type="presParOf" srcId="{9430EA7E-DDAB-4F6F-9A7A-F54B9DFF3FD8}" destId="{499DACCF-32DD-489A-9454-0C2A28293FAE}" srcOrd="1" destOrd="0" presId="urn:microsoft.com/office/officeart/2005/8/layout/lProcess3"/>
    <dgm:cxn modelId="{8761DCFB-3360-4982-A587-044F76594C55}" type="presParOf" srcId="{9430EA7E-DDAB-4F6F-9A7A-F54B9DFF3FD8}" destId="{76639362-2EED-4BF7-A7E2-0B4C5793BF82}" srcOrd="2" destOrd="0" presId="urn:microsoft.com/office/officeart/2005/8/layout/lProcess3"/>
    <dgm:cxn modelId="{9C3A765B-863C-43E1-A46E-8E8B3C9A4B38}" type="presParOf" srcId="{9430EA7E-DDAB-4F6F-9A7A-F54B9DFF3FD8}" destId="{74DF3659-4056-4BBB-BADA-678F7576E166}" srcOrd="3" destOrd="0" presId="urn:microsoft.com/office/officeart/2005/8/layout/lProcess3"/>
    <dgm:cxn modelId="{E0AA755E-423E-43EF-ADD7-BA418254EE96}" type="presParOf" srcId="{9430EA7E-DDAB-4F6F-9A7A-F54B9DFF3FD8}" destId="{23B47C98-17B8-4ADF-B694-E2843BC6AC58}" srcOrd="4" destOrd="0" presId="urn:microsoft.com/office/officeart/2005/8/layout/lProcess3"/>
    <dgm:cxn modelId="{C119CC5C-9A01-4B59-8A3E-3A679D22B9C7}" type="presParOf" srcId="{9430EA7E-DDAB-4F6F-9A7A-F54B9DFF3FD8}" destId="{D58D0F6B-9686-482D-BCBC-46CBAA180C51}" srcOrd="5" destOrd="0" presId="urn:microsoft.com/office/officeart/2005/8/layout/lProcess3"/>
    <dgm:cxn modelId="{E647B1F1-01E4-4799-A11E-0AF8A0657809}" type="presParOf" srcId="{9430EA7E-DDAB-4F6F-9A7A-F54B9DFF3FD8}" destId="{F91CCDB5-73C2-41A0-B7A3-3E30E5CD4DCB}" srcOrd="6" destOrd="0" presId="urn:microsoft.com/office/officeart/2005/8/layout/lProcess3"/>
    <dgm:cxn modelId="{95F050CE-F00C-4792-AD25-90629C5F7553}" type="presParOf" srcId="{9430EA7E-DDAB-4F6F-9A7A-F54B9DFF3FD8}" destId="{279628A4-4C4B-4E92-87AE-4BA5A9D0BC49}" srcOrd="7" destOrd="0" presId="urn:microsoft.com/office/officeart/2005/8/layout/lProcess3"/>
    <dgm:cxn modelId="{C5D6E08C-5656-495D-B70E-300F51A7EB03}" type="presParOf" srcId="{9430EA7E-DDAB-4F6F-9A7A-F54B9DFF3FD8}" destId="{580BBAF9-19D4-4ADA-8771-583A049BA85B}" srcOrd="8" destOrd="0" presId="urn:microsoft.com/office/officeart/2005/8/layout/lProcess3"/>
    <dgm:cxn modelId="{02F99421-8C0F-41E6-B4AD-C3D6E62520D4}" type="presParOf" srcId="{9430EA7E-DDAB-4F6F-9A7A-F54B9DFF3FD8}" destId="{5591FFA3-4D6C-4DC0-A789-BF1AC517B1F2}" srcOrd="9" destOrd="0" presId="urn:microsoft.com/office/officeart/2005/8/layout/lProcess3"/>
    <dgm:cxn modelId="{8BFB59EE-0B17-474B-B308-E462DD5DF3F4}" type="presParOf" srcId="{9430EA7E-DDAB-4F6F-9A7A-F54B9DFF3FD8}" destId="{003FB543-F8E2-463C-8C10-40A5F737EDB3}" srcOrd="10" destOrd="0" presId="urn:microsoft.com/office/officeart/2005/8/layout/lProcess3"/>
    <dgm:cxn modelId="{7AEFBC66-6AF1-4143-BECD-5D389D7B3AB0}" type="presParOf" srcId="{9430EA7E-DDAB-4F6F-9A7A-F54B9DFF3FD8}" destId="{A4C8EDF1-0D7D-42FF-9CD0-6DC7DCF96F89}" srcOrd="11" destOrd="0" presId="urn:microsoft.com/office/officeart/2005/8/layout/lProcess3"/>
    <dgm:cxn modelId="{8FA575F2-5FF0-494E-BFCB-A2A676ABBF2B}" type="presParOf" srcId="{9430EA7E-DDAB-4F6F-9A7A-F54B9DFF3FD8}" destId="{7ED9AF6E-237A-4BE8-91C9-2E9D156F9D59}" srcOrd="12" destOrd="0" presId="urn:microsoft.com/office/officeart/2005/8/layout/lProcess3"/>
    <dgm:cxn modelId="{3C3F0D0B-0EC4-44C1-A71E-0C714377ACDE}" type="presParOf" srcId="{B24D6E4F-C52E-45DF-9F1A-A298161ABB11}" destId="{2AF32DE1-88D9-40BB-BC32-583CD3A60D53}" srcOrd="3" destOrd="0" presId="urn:microsoft.com/office/officeart/2005/8/layout/lProcess3"/>
    <dgm:cxn modelId="{B5AC4B1C-1014-4C99-B73B-3921BC21C75D}" type="presParOf" srcId="{B24D6E4F-C52E-45DF-9F1A-A298161ABB11}" destId="{ACA0DAD4-7236-467F-A0F1-94199DF32D24}" srcOrd="4" destOrd="0" presId="urn:microsoft.com/office/officeart/2005/8/layout/lProcess3"/>
    <dgm:cxn modelId="{0ACB6949-4606-46A7-8592-1D39ECD7C9C3}" type="presParOf" srcId="{ACA0DAD4-7236-467F-A0F1-94199DF32D24}" destId="{53E95601-18F7-4843-B645-2F2D5FB21889}" srcOrd="0" destOrd="0" presId="urn:microsoft.com/office/officeart/2005/8/layout/lProcess3"/>
    <dgm:cxn modelId="{C6081D13-BDD4-4D7B-94F2-0D02F2A225BB}" type="presParOf" srcId="{ACA0DAD4-7236-467F-A0F1-94199DF32D24}" destId="{D8AE2691-BBA1-48BA-B762-57964998463B}" srcOrd="1" destOrd="0" presId="urn:microsoft.com/office/officeart/2005/8/layout/lProcess3"/>
    <dgm:cxn modelId="{3D0105F3-9B03-4A7F-9FA4-5C3AD9088CF4}" type="presParOf" srcId="{ACA0DAD4-7236-467F-A0F1-94199DF32D24}" destId="{1BE8FDDF-BD66-44A3-BBF7-4EFE075B0D37}" srcOrd="2" destOrd="0" presId="urn:microsoft.com/office/officeart/2005/8/layout/lProcess3"/>
    <dgm:cxn modelId="{0AB8A25A-E9E9-46EC-8C72-CAD1822FCBB4}" type="presParOf" srcId="{ACA0DAD4-7236-467F-A0F1-94199DF32D24}" destId="{000076C3-29A9-4436-9E25-402ACB255CBC}" srcOrd="3" destOrd="0" presId="urn:microsoft.com/office/officeart/2005/8/layout/lProcess3"/>
    <dgm:cxn modelId="{DC901878-DD52-46EC-B736-CA7478C295CC}" type="presParOf" srcId="{ACA0DAD4-7236-467F-A0F1-94199DF32D24}" destId="{E02656D2-7EAD-4930-8A36-8A4C92EDA2C5}" srcOrd="4" destOrd="0" presId="urn:microsoft.com/office/officeart/2005/8/layout/lProcess3"/>
    <dgm:cxn modelId="{A389C598-6F29-4218-9593-FF8A62B0F266}" type="presParOf" srcId="{ACA0DAD4-7236-467F-A0F1-94199DF32D24}" destId="{1B6D0579-4F76-4E26-91A4-A458B21F2473}" srcOrd="5" destOrd="0" presId="urn:microsoft.com/office/officeart/2005/8/layout/lProcess3"/>
    <dgm:cxn modelId="{105C5F66-0AFD-44B9-9CBD-3CEA8E974346}" type="presParOf" srcId="{ACA0DAD4-7236-467F-A0F1-94199DF32D24}" destId="{2105EB4E-5FFD-4A17-8506-AF00F9621C92}" srcOrd="6" destOrd="0" presId="urn:microsoft.com/office/officeart/2005/8/layout/lProcess3"/>
    <dgm:cxn modelId="{9C693820-96FB-482D-BFC1-8E57D175964A}" type="presParOf" srcId="{ACA0DAD4-7236-467F-A0F1-94199DF32D24}" destId="{78D4D906-845A-4D1B-BE72-0E638CF0A2FD}" srcOrd="7" destOrd="0" presId="urn:microsoft.com/office/officeart/2005/8/layout/lProcess3"/>
    <dgm:cxn modelId="{6B613D73-49EC-4502-AA1B-4167CE42B478}" type="presParOf" srcId="{ACA0DAD4-7236-467F-A0F1-94199DF32D24}" destId="{2100A2BB-10FA-4F35-A5B2-B40D3E99F2C2}" srcOrd="8" destOrd="0" presId="urn:microsoft.com/office/officeart/2005/8/layout/lProcess3"/>
    <dgm:cxn modelId="{D1A1457B-74F8-4AA5-99D8-6D179E08E595}" type="presParOf" srcId="{B24D6E4F-C52E-45DF-9F1A-A298161ABB11}" destId="{AD107395-72D1-446B-9981-9E4A1D82B5A1}" srcOrd="5" destOrd="0" presId="urn:microsoft.com/office/officeart/2005/8/layout/lProcess3"/>
    <dgm:cxn modelId="{A06C9B1D-6800-44CC-84CC-05038EAC0943}" type="presParOf" srcId="{B24D6E4F-C52E-45DF-9F1A-A298161ABB11}" destId="{25A2746A-FD05-4A39-877D-963FE12B11A4}" srcOrd="6" destOrd="0" presId="urn:microsoft.com/office/officeart/2005/8/layout/lProcess3"/>
    <dgm:cxn modelId="{5E01D842-3633-4FD6-8862-D7860E25A5B7}" type="presParOf" srcId="{25A2746A-FD05-4A39-877D-963FE12B11A4}" destId="{63F31FDB-D98A-4B64-BB29-A688D0165458}" srcOrd="0" destOrd="0" presId="urn:microsoft.com/office/officeart/2005/8/layout/lProcess3"/>
    <dgm:cxn modelId="{FF71A81F-33F3-4F08-ADEC-BBE1A2FD1A45}" type="presParOf" srcId="{25A2746A-FD05-4A39-877D-963FE12B11A4}" destId="{A6C47403-5763-4D51-9962-B5187070AF95}" srcOrd="1" destOrd="0" presId="urn:microsoft.com/office/officeart/2005/8/layout/lProcess3"/>
    <dgm:cxn modelId="{35502389-9DF6-4A39-BE76-933AA54A5984}" type="presParOf" srcId="{25A2746A-FD05-4A39-877D-963FE12B11A4}" destId="{8669F9B6-CD5A-4A6B-B7F2-AE8E8F31C551}" srcOrd="2" destOrd="0" presId="urn:microsoft.com/office/officeart/2005/8/layout/lProcess3"/>
    <dgm:cxn modelId="{2D42844A-D8E8-4FA0-8CE9-20B1980FCBD6}" type="presParOf" srcId="{25A2746A-FD05-4A39-877D-963FE12B11A4}" destId="{A48B53CB-E419-4125-9BDF-6EF2BB232C42}" srcOrd="3" destOrd="0" presId="urn:microsoft.com/office/officeart/2005/8/layout/lProcess3"/>
    <dgm:cxn modelId="{53348318-A904-4EC3-8A76-97F7AD7105B4}" type="presParOf" srcId="{25A2746A-FD05-4A39-877D-963FE12B11A4}" destId="{D5DD52F2-9656-49AF-AB6F-94150CC55150}" srcOrd="4" destOrd="0" presId="urn:microsoft.com/office/officeart/2005/8/layout/lProcess3"/>
    <dgm:cxn modelId="{9E626EA0-C454-49D2-9FF4-4FD4F87D2B97}" type="presParOf" srcId="{25A2746A-FD05-4A39-877D-963FE12B11A4}" destId="{EC769BDC-CA47-4AE2-9960-D153AECE0CD5}" srcOrd="5" destOrd="0" presId="urn:microsoft.com/office/officeart/2005/8/layout/lProcess3"/>
    <dgm:cxn modelId="{D0CBD368-3CCC-4007-BD61-59193DB69EF1}" type="presParOf" srcId="{25A2746A-FD05-4A39-877D-963FE12B11A4}" destId="{8E527CE2-D207-4400-B5D2-639CBBE29859}" srcOrd="6" destOrd="0" presId="urn:microsoft.com/office/officeart/2005/8/layout/lProcess3"/>
    <dgm:cxn modelId="{8E8D5BBC-3B11-451A-B651-FA00FE930EB4}" type="presParOf" srcId="{25A2746A-FD05-4A39-877D-963FE12B11A4}" destId="{4DF0E77A-CBE7-4B11-B452-F858DC7ACEBE}" srcOrd="7" destOrd="0" presId="urn:microsoft.com/office/officeart/2005/8/layout/lProcess3"/>
    <dgm:cxn modelId="{B387451E-AEE4-4E63-AC2B-25FA5454C6F8}" type="presParOf" srcId="{25A2746A-FD05-4A39-877D-963FE12B11A4}" destId="{8AA64E13-F1D9-479D-989C-9FB41E64A16D}" srcOrd="8" destOrd="0" presId="urn:microsoft.com/office/officeart/2005/8/layout/lProcess3"/>
    <dgm:cxn modelId="{83D243CE-4CF2-4730-BBF3-8A9230078F75}" type="presParOf" srcId="{25A2746A-FD05-4A39-877D-963FE12B11A4}" destId="{DDFCA77E-70F3-4ABB-A88D-758A8DF4AAEA}" srcOrd="9" destOrd="0" presId="urn:microsoft.com/office/officeart/2005/8/layout/lProcess3"/>
    <dgm:cxn modelId="{15C9C6B0-97FC-43B2-8FBE-DDD9BEA7FD6B}" type="presParOf" srcId="{25A2746A-FD05-4A39-877D-963FE12B11A4}" destId="{5B50E6E4-0FC5-4AF8-B391-5340A74650AA}" srcOrd="10" destOrd="0" presId="urn:microsoft.com/office/officeart/2005/8/layout/lProcess3"/>
    <dgm:cxn modelId="{319B1246-B23D-4B8F-B333-C19A9EC5CE87}" type="presParOf" srcId="{25A2746A-FD05-4A39-877D-963FE12B11A4}" destId="{18AE71B3-0A0A-42A4-ABD8-B039E9F929B8}" srcOrd="11" destOrd="0" presId="urn:microsoft.com/office/officeart/2005/8/layout/lProcess3"/>
    <dgm:cxn modelId="{6BF890A2-433B-4FF0-A131-8141227B01AC}" type="presParOf" srcId="{25A2746A-FD05-4A39-877D-963FE12B11A4}" destId="{9016ABF4-6C43-4573-898A-48C9FB9C1E6C}" srcOrd="12" destOrd="0" presId="urn:microsoft.com/office/officeart/2005/8/layout/lProcess3"/>
    <dgm:cxn modelId="{3EDE3D19-F834-4B77-9D44-C046A916F5F8}" type="presParOf" srcId="{25A2746A-FD05-4A39-877D-963FE12B11A4}" destId="{82C7DD60-4BBF-47B8-91E8-C4DF97DDF835}" srcOrd="13" destOrd="0" presId="urn:microsoft.com/office/officeart/2005/8/layout/lProcess3"/>
    <dgm:cxn modelId="{EB55AD07-9806-4146-9BEB-3895DA436CD8}" type="presParOf" srcId="{25A2746A-FD05-4A39-877D-963FE12B11A4}" destId="{403C4C25-48E9-40E1-B414-683EBEEAFF0A}" srcOrd="14" destOrd="0" presId="urn:microsoft.com/office/officeart/2005/8/layout/lProcess3"/>
    <dgm:cxn modelId="{7322BAF2-DFDA-4743-A989-6C0EB956D1A3}" type="presParOf" srcId="{25A2746A-FD05-4A39-877D-963FE12B11A4}" destId="{A6790CA1-6EE9-4702-BA22-766741E7961E}" srcOrd="15" destOrd="0" presId="urn:microsoft.com/office/officeart/2005/8/layout/lProcess3"/>
    <dgm:cxn modelId="{B21BBA45-A4BC-45DD-BB85-76E60FE22443}" type="presParOf" srcId="{25A2746A-FD05-4A39-877D-963FE12B11A4}" destId="{8245B511-3380-43E7-AFAD-2EE8F168A7EE}" srcOrd="16" destOrd="0" presId="urn:microsoft.com/office/officeart/2005/8/layout/lProcess3"/>
    <dgm:cxn modelId="{BDE73A46-F4F7-4C4A-B78F-318F75DA5BB7}" type="presParOf" srcId="{B24D6E4F-C52E-45DF-9F1A-A298161ABB11}" destId="{DBBBC4A7-07A6-4808-9014-D0F07E2B43E2}" srcOrd="7" destOrd="0" presId="urn:microsoft.com/office/officeart/2005/8/layout/lProcess3"/>
    <dgm:cxn modelId="{179457CE-3A8F-4970-AE75-B25CFD0AD529}" type="presParOf" srcId="{B24D6E4F-C52E-45DF-9F1A-A298161ABB11}" destId="{874A8408-D3EF-4196-8061-DE6830F11538}" srcOrd="8" destOrd="0" presId="urn:microsoft.com/office/officeart/2005/8/layout/lProcess3"/>
    <dgm:cxn modelId="{4D7B6104-E2B4-49B8-BD9F-16D0E3F024E0}" type="presParOf" srcId="{874A8408-D3EF-4196-8061-DE6830F11538}" destId="{EAA0BFBE-6BBD-495B-8EE0-6BC64021ADB2}" srcOrd="0" destOrd="0" presId="urn:microsoft.com/office/officeart/2005/8/layout/lProcess3"/>
    <dgm:cxn modelId="{B2D07BD6-F37C-453A-ADF4-1A31827FFAB7}" type="presParOf" srcId="{874A8408-D3EF-4196-8061-DE6830F11538}" destId="{C12F91FC-2E54-40EC-A203-EB8DFD869FD2}" srcOrd="1" destOrd="0" presId="urn:microsoft.com/office/officeart/2005/8/layout/lProcess3"/>
    <dgm:cxn modelId="{88383A0E-C16B-459E-B303-BA2ACBC811DC}" type="presParOf" srcId="{874A8408-D3EF-4196-8061-DE6830F11538}" destId="{045DD313-2737-413D-A4A8-4A2AC4C0A544}" srcOrd="2" destOrd="0" presId="urn:microsoft.com/office/officeart/2005/8/layout/lProcess3"/>
    <dgm:cxn modelId="{F3D53A1B-3459-44CE-B7A1-810152F815F9}" type="presParOf" srcId="{874A8408-D3EF-4196-8061-DE6830F11538}" destId="{B525361B-0545-4BB1-8B2D-1EBAE8906584}" srcOrd="3" destOrd="0" presId="urn:microsoft.com/office/officeart/2005/8/layout/lProcess3"/>
    <dgm:cxn modelId="{972F7A81-BFC0-4B5E-9D93-7F423D702BF5}" type="presParOf" srcId="{874A8408-D3EF-4196-8061-DE6830F11538}" destId="{587A8FD1-ED45-4FCC-87CE-2B355D153DF4}" srcOrd="4" destOrd="0" presId="urn:microsoft.com/office/officeart/2005/8/layout/lProcess3"/>
    <dgm:cxn modelId="{EB57BF1F-2B3F-4888-977F-6A978330FF82}" type="presParOf" srcId="{874A8408-D3EF-4196-8061-DE6830F11538}" destId="{4233869F-A81C-42EF-8806-0908E04D73FC}" srcOrd="5" destOrd="0" presId="urn:microsoft.com/office/officeart/2005/8/layout/lProcess3"/>
    <dgm:cxn modelId="{24EC2A8A-0242-4812-A5B2-852C6B574FAB}" type="presParOf" srcId="{874A8408-D3EF-4196-8061-DE6830F11538}" destId="{F5ACFC4B-93BD-404E-8E19-C79785A29A38}" srcOrd="6" destOrd="0" presId="urn:microsoft.com/office/officeart/2005/8/layout/lProcess3"/>
    <dgm:cxn modelId="{10A6EC4A-3D33-4124-B18A-FFF9424CA203}" type="presParOf" srcId="{874A8408-D3EF-4196-8061-DE6830F11538}" destId="{15BE3DC6-DD37-451B-9330-9AEF4CA2642D}" srcOrd="7" destOrd="0" presId="urn:microsoft.com/office/officeart/2005/8/layout/lProcess3"/>
    <dgm:cxn modelId="{FA0D377F-7B40-4D5E-B646-DCFDDB697267}" type="presParOf" srcId="{874A8408-D3EF-4196-8061-DE6830F11538}" destId="{5B2E0095-F18F-4873-A785-319E063B1F10}" srcOrd="8" destOrd="0" presId="urn:microsoft.com/office/officeart/2005/8/layout/lProcess3"/>
    <dgm:cxn modelId="{100B913B-945E-4970-B0E0-A5E23C0739E4}" type="presParOf" srcId="{874A8408-D3EF-4196-8061-DE6830F11538}" destId="{D6003D65-AF92-41BD-A423-7FD15117AEDF}" srcOrd="9" destOrd="0" presId="urn:microsoft.com/office/officeart/2005/8/layout/lProcess3"/>
    <dgm:cxn modelId="{115286EF-7A0B-4E4D-ACF8-0FE11C38D1EC}" type="presParOf" srcId="{874A8408-D3EF-4196-8061-DE6830F11538}" destId="{04F596B2-F0D2-4A86-A207-44ED7B2CEA4E}" srcOrd="10" destOrd="0" presId="urn:microsoft.com/office/officeart/2005/8/layout/lProcess3"/>
    <dgm:cxn modelId="{C4A2B374-4BBF-47D9-AED7-CAFC7FE08027}" type="presParOf" srcId="{874A8408-D3EF-4196-8061-DE6830F11538}" destId="{8ED5F382-40F0-4098-9901-DE5C0976E8F0}" srcOrd="11" destOrd="0" presId="urn:microsoft.com/office/officeart/2005/8/layout/lProcess3"/>
    <dgm:cxn modelId="{5A7F18C9-871C-4A83-BAE3-85EA562FDCEF}" type="presParOf" srcId="{874A8408-D3EF-4196-8061-DE6830F11538}" destId="{781FA8BE-302C-4753-A69E-93A5AC2A2CCC}" srcOrd="12" destOrd="0" presId="urn:microsoft.com/office/officeart/2005/8/layout/lProcess3"/>
  </dgm:cxnLst>
  <dgm:bg/>
  <dgm:whole/>
</dgm:dataModel>
</file>

<file path=ppt/diagrams/data6.xml><?xml version="1.0" encoding="utf-8"?>
<dgm:dataModel xmlns:dgm="http://schemas.openxmlformats.org/drawingml/2006/diagram" xmlns:a="http://schemas.openxmlformats.org/drawingml/2006/main">
  <dgm:ptLst>
    <dgm:pt modelId="{0D35267D-7C62-47C7-A4C3-B40C62A99811}" type="doc">
      <dgm:prSet loTypeId="urn:microsoft.com/office/officeart/2005/8/layout/venn2" loCatId="relationship" qsTypeId="urn:microsoft.com/office/officeart/2005/8/quickstyle/3d4" qsCatId="3D" csTypeId="urn:microsoft.com/office/officeart/2005/8/colors/colorful4" csCatId="colorful" phldr="1"/>
      <dgm:spPr/>
      <dgm:t>
        <a:bodyPr/>
        <a:lstStyle/>
        <a:p>
          <a:endParaRPr lang="fr-FR"/>
        </a:p>
      </dgm:t>
    </dgm:pt>
    <dgm:pt modelId="{A769E571-0472-4FB0-8CB1-5BDDAE1188B9}">
      <dgm:prSet phldrT="[Texte]"/>
      <dgm:spPr/>
      <dgm:t>
        <a:bodyPr/>
        <a:lstStyle/>
        <a:p>
          <a:pPr algn="ctr"/>
          <a:r>
            <a:rPr lang="ar-DZ" dirty="0"/>
            <a:t>عدد الآيات</a:t>
          </a:r>
          <a:endParaRPr lang="fr-FR" dirty="0"/>
        </a:p>
      </dgm:t>
    </dgm:pt>
    <dgm:pt modelId="{3CF38698-629B-4B3E-ABF8-689B928B8AEB}" type="parTrans" cxnId="{C1010BDF-6EC4-4C69-87DC-FF618A60BC6B}">
      <dgm:prSet/>
      <dgm:spPr/>
      <dgm:t>
        <a:bodyPr/>
        <a:lstStyle/>
        <a:p>
          <a:pPr algn="ctr"/>
          <a:endParaRPr lang="fr-FR"/>
        </a:p>
      </dgm:t>
    </dgm:pt>
    <dgm:pt modelId="{95AD1E9F-7262-4618-A536-EAA6F9429420}" type="sibTrans" cxnId="{C1010BDF-6EC4-4C69-87DC-FF618A60BC6B}">
      <dgm:prSet/>
      <dgm:spPr/>
      <dgm:t>
        <a:bodyPr/>
        <a:lstStyle/>
        <a:p>
          <a:pPr algn="ctr"/>
          <a:endParaRPr lang="fr-FR"/>
        </a:p>
      </dgm:t>
    </dgm:pt>
    <dgm:pt modelId="{5DEB9B50-3714-4465-98F5-8044689F3347}">
      <dgm:prSet phldrT="[Texte]"/>
      <dgm:spPr/>
      <dgm:t>
        <a:bodyPr/>
        <a:lstStyle/>
        <a:p>
          <a:pPr algn="ctr"/>
          <a:r>
            <a:rPr lang="ar-DZ" dirty="0"/>
            <a:t>عدد الكلمات</a:t>
          </a:r>
          <a:endParaRPr lang="fr-FR" dirty="0"/>
        </a:p>
      </dgm:t>
    </dgm:pt>
    <dgm:pt modelId="{EF26F6A7-E055-4D6E-9C2C-639EB3A79EA2}" type="parTrans" cxnId="{D8A510AE-8AEF-4B0B-8445-EEC15F6ACC3D}">
      <dgm:prSet/>
      <dgm:spPr/>
      <dgm:t>
        <a:bodyPr/>
        <a:lstStyle/>
        <a:p>
          <a:pPr algn="ctr"/>
          <a:endParaRPr lang="fr-FR"/>
        </a:p>
      </dgm:t>
    </dgm:pt>
    <dgm:pt modelId="{241F915A-0AB4-4DE6-8378-5EAF08A89B56}" type="sibTrans" cxnId="{D8A510AE-8AEF-4B0B-8445-EEC15F6ACC3D}">
      <dgm:prSet/>
      <dgm:spPr/>
      <dgm:t>
        <a:bodyPr/>
        <a:lstStyle/>
        <a:p>
          <a:pPr algn="ctr"/>
          <a:endParaRPr lang="fr-FR"/>
        </a:p>
      </dgm:t>
    </dgm:pt>
    <dgm:pt modelId="{D7137F30-2683-413E-B3FF-3A7F01D811D3}">
      <dgm:prSet phldrT="[Texte]"/>
      <dgm:spPr/>
      <dgm:t>
        <a:bodyPr/>
        <a:lstStyle/>
        <a:p>
          <a:pPr algn="ctr"/>
          <a:r>
            <a:rPr lang="ar-DZ" dirty="0"/>
            <a:t>عدد الحروف</a:t>
          </a:r>
          <a:endParaRPr lang="fr-FR" dirty="0"/>
        </a:p>
      </dgm:t>
    </dgm:pt>
    <dgm:pt modelId="{9E3628D4-F3F5-47A8-8CD0-DE2B04174C6C}" type="parTrans" cxnId="{BDED7DCE-C30A-4302-BE95-47087F4A4239}">
      <dgm:prSet/>
      <dgm:spPr/>
      <dgm:t>
        <a:bodyPr/>
        <a:lstStyle/>
        <a:p>
          <a:pPr algn="ctr"/>
          <a:endParaRPr lang="fr-FR"/>
        </a:p>
      </dgm:t>
    </dgm:pt>
    <dgm:pt modelId="{6FF82A82-A20F-4D3E-990F-83AE312B5201}" type="sibTrans" cxnId="{BDED7DCE-C30A-4302-BE95-47087F4A4239}">
      <dgm:prSet/>
      <dgm:spPr/>
      <dgm:t>
        <a:bodyPr/>
        <a:lstStyle/>
        <a:p>
          <a:pPr algn="ctr"/>
          <a:endParaRPr lang="fr-FR"/>
        </a:p>
      </dgm:t>
    </dgm:pt>
    <dgm:pt modelId="{983A4C95-5906-4B01-B37D-1ED15306E975}">
      <dgm:prSet phldrT="[Texte]"/>
      <dgm:spPr/>
      <dgm:t>
        <a:bodyPr/>
        <a:lstStyle/>
        <a:p>
          <a:pPr algn="ctr"/>
          <a:r>
            <a:rPr lang="ar-DZ" dirty="0"/>
            <a:t>عدد الأحزاب</a:t>
          </a:r>
          <a:endParaRPr lang="fr-FR" dirty="0"/>
        </a:p>
      </dgm:t>
    </dgm:pt>
    <dgm:pt modelId="{A2197745-7296-4407-AEF9-A742BB1616F1}" type="parTrans" cxnId="{0C58A6FA-DF8D-4444-8EB1-6A454AF42326}">
      <dgm:prSet/>
      <dgm:spPr/>
      <dgm:t>
        <a:bodyPr/>
        <a:lstStyle/>
        <a:p>
          <a:pPr algn="ctr"/>
          <a:endParaRPr lang="fr-FR"/>
        </a:p>
      </dgm:t>
    </dgm:pt>
    <dgm:pt modelId="{3EB114C8-714B-4733-956F-2AB821D2BFE8}" type="sibTrans" cxnId="{0C58A6FA-DF8D-4444-8EB1-6A454AF42326}">
      <dgm:prSet/>
      <dgm:spPr/>
      <dgm:t>
        <a:bodyPr/>
        <a:lstStyle/>
        <a:p>
          <a:pPr algn="ctr"/>
          <a:endParaRPr lang="fr-FR"/>
        </a:p>
      </dgm:t>
    </dgm:pt>
    <dgm:pt modelId="{9F44D5A4-1F87-4CC2-A932-472778CB97A9}">
      <dgm:prSet phldrT="[Texte]"/>
      <dgm:spPr/>
      <dgm:t>
        <a:bodyPr/>
        <a:lstStyle/>
        <a:p>
          <a:pPr algn="ctr"/>
          <a:r>
            <a:rPr lang="ar-DZ" dirty="0"/>
            <a:t>عدد السور</a:t>
          </a:r>
          <a:endParaRPr lang="fr-FR" dirty="0"/>
        </a:p>
      </dgm:t>
    </dgm:pt>
    <dgm:pt modelId="{A5F0C034-C7CD-4AB3-97F6-7257DC9BFFD8}" type="parTrans" cxnId="{005813BC-005B-48A2-BCBA-822BB9AD1997}">
      <dgm:prSet/>
      <dgm:spPr/>
      <dgm:t>
        <a:bodyPr/>
        <a:lstStyle/>
        <a:p>
          <a:pPr algn="ctr"/>
          <a:endParaRPr lang="fr-FR"/>
        </a:p>
      </dgm:t>
    </dgm:pt>
    <dgm:pt modelId="{A5949028-6967-483F-A323-233371721F9F}" type="sibTrans" cxnId="{005813BC-005B-48A2-BCBA-822BB9AD1997}">
      <dgm:prSet/>
      <dgm:spPr/>
      <dgm:t>
        <a:bodyPr/>
        <a:lstStyle/>
        <a:p>
          <a:pPr algn="ctr"/>
          <a:endParaRPr lang="fr-FR"/>
        </a:p>
      </dgm:t>
    </dgm:pt>
    <dgm:pt modelId="{77A5CBDA-F3DC-4351-9D66-8B64F0FF2AEB}">
      <dgm:prSet phldrT="[Texte]"/>
      <dgm:spPr/>
      <dgm:t>
        <a:bodyPr/>
        <a:lstStyle/>
        <a:p>
          <a:pPr algn="ctr"/>
          <a:r>
            <a:rPr lang="ar-DZ" dirty="0"/>
            <a:t>المصحف</a:t>
          </a:r>
          <a:endParaRPr lang="fr-FR" dirty="0"/>
        </a:p>
      </dgm:t>
    </dgm:pt>
    <dgm:pt modelId="{8A0A780B-7CE9-4EDD-A31E-39084F88522D}" type="parTrans" cxnId="{46050C90-75E1-409A-A6FF-ABCCC421E34F}">
      <dgm:prSet/>
      <dgm:spPr/>
      <dgm:t>
        <a:bodyPr/>
        <a:lstStyle/>
        <a:p>
          <a:pPr algn="ctr"/>
          <a:endParaRPr lang="fr-FR"/>
        </a:p>
      </dgm:t>
    </dgm:pt>
    <dgm:pt modelId="{8837D16B-F71C-4F88-AABD-59F02CAD7509}" type="sibTrans" cxnId="{46050C90-75E1-409A-A6FF-ABCCC421E34F}">
      <dgm:prSet/>
      <dgm:spPr/>
      <dgm:t>
        <a:bodyPr/>
        <a:lstStyle/>
        <a:p>
          <a:pPr algn="ctr"/>
          <a:endParaRPr lang="fr-FR"/>
        </a:p>
      </dgm:t>
    </dgm:pt>
    <dgm:pt modelId="{190A334D-54DA-49F2-9197-5D0391A87B89}" type="pres">
      <dgm:prSet presAssocID="{0D35267D-7C62-47C7-A4C3-B40C62A99811}" presName="Name0" presStyleCnt="0">
        <dgm:presLayoutVars>
          <dgm:chMax val="7"/>
          <dgm:resizeHandles val="exact"/>
        </dgm:presLayoutVars>
      </dgm:prSet>
      <dgm:spPr/>
      <dgm:t>
        <a:bodyPr/>
        <a:lstStyle/>
        <a:p>
          <a:endParaRPr lang="fr-FR"/>
        </a:p>
      </dgm:t>
    </dgm:pt>
    <dgm:pt modelId="{0FA9EEE1-9A86-46A9-A52F-2D171B4349C6}" type="pres">
      <dgm:prSet presAssocID="{0D35267D-7C62-47C7-A4C3-B40C62A99811}" presName="comp1" presStyleCnt="0"/>
      <dgm:spPr/>
    </dgm:pt>
    <dgm:pt modelId="{44C381B2-9CA3-4060-B388-A2ACAB37A2B7}" type="pres">
      <dgm:prSet presAssocID="{0D35267D-7C62-47C7-A4C3-B40C62A99811}" presName="circle1" presStyleLbl="node1" presStyleIdx="0" presStyleCnt="6"/>
      <dgm:spPr/>
      <dgm:t>
        <a:bodyPr/>
        <a:lstStyle/>
        <a:p>
          <a:endParaRPr lang="fr-FR"/>
        </a:p>
      </dgm:t>
    </dgm:pt>
    <dgm:pt modelId="{774C3ABF-B723-4E04-A983-FC8CCCCB656E}" type="pres">
      <dgm:prSet presAssocID="{0D35267D-7C62-47C7-A4C3-B40C62A99811}" presName="c1text" presStyleLbl="node1" presStyleIdx="0" presStyleCnt="6">
        <dgm:presLayoutVars>
          <dgm:bulletEnabled val="1"/>
        </dgm:presLayoutVars>
      </dgm:prSet>
      <dgm:spPr/>
      <dgm:t>
        <a:bodyPr/>
        <a:lstStyle/>
        <a:p>
          <a:endParaRPr lang="fr-FR"/>
        </a:p>
      </dgm:t>
    </dgm:pt>
    <dgm:pt modelId="{00B5077F-BB56-4E90-898E-BF85BE21BE15}" type="pres">
      <dgm:prSet presAssocID="{0D35267D-7C62-47C7-A4C3-B40C62A99811}" presName="comp2" presStyleCnt="0"/>
      <dgm:spPr/>
    </dgm:pt>
    <dgm:pt modelId="{0546C01F-FDC9-4769-9E9A-1001A03B8799}" type="pres">
      <dgm:prSet presAssocID="{0D35267D-7C62-47C7-A4C3-B40C62A99811}" presName="circle2" presStyleLbl="node1" presStyleIdx="1" presStyleCnt="6"/>
      <dgm:spPr/>
      <dgm:t>
        <a:bodyPr/>
        <a:lstStyle/>
        <a:p>
          <a:endParaRPr lang="fr-FR"/>
        </a:p>
      </dgm:t>
    </dgm:pt>
    <dgm:pt modelId="{57FFB7DE-2A13-41C7-8B31-B8D8CD182143}" type="pres">
      <dgm:prSet presAssocID="{0D35267D-7C62-47C7-A4C3-B40C62A99811}" presName="c2text" presStyleLbl="node1" presStyleIdx="1" presStyleCnt="6">
        <dgm:presLayoutVars>
          <dgm:bulletEnabled val="1"/>
        </dgm:presLayoutVars>
      </dgm:prSet>
      <dgm:spPr/>
      <dgm:t>
        <a:bodyPr/>
        <a:lstStyle/>
        <a:p>
          <a:endParaRPr lang="fr-FR"/>
        </a:p>
      </dgm:t>
    </dgm:pt>
    <dgm:pt modelId="{E083B6A3-6914-4D00-B9DA-96D7195925C8}" type="pres">
      <dgm:prSet presAssocID="{0D35267D-7C62-47C7-A4C3-B40C62A99811}" presName="comp3" presStyleCnt="0"/>
      <dgm:spPr/>
    </dgm:pt>
    <dgm:pt modelId="{0A6E095C-6022-486A-A46F-2F7CEFB96946}" type="pres">
      <dgm:prSet presAssocID="{0D35267D-7C62-47C7-A4C3-B40C62A99811}" presName="circle3" presStyleLbl="node1" presStyleIdx="2" presStyleCnt="6"/>
      <dgm:spPr/>
      <dgm:t>
        <a:bodyPr/>
        <a:lstStyle/>
        <a:p>
          <a:endParaRPr lang="fr-FR"/>
        </a:p>
      </dgm:t>
    </dgm:pt>
    <dgm:pt modelId="{726ADB81-C424-4429-BB5D-0948C065D49E}" type="pres">
      <dgm:prSet presAssocID="{0D35267D-7C62-47C7-A4C3-B40C62A99811}" presName="c3text" presStyleLbl="node1" presStyleIdx="2" presStyleCnt="6">
        <dgm:presLayoutVars>
          <dgm:bulletEnabled val="1"/>
        </dgm:presLayoutVars>
      </dgm:prSet>
      <dgm:spPr/>
      <dgm:t>
        <a:bodyPr/>
        <a:lstStyle/>
        <a:p>
          <a:endParaRPr lang="fr-FR"/>
        </a:p>
      </dgm:t>
    </dgm:pt>
    <dgm:pt modelId="{06A99B32-9393-4605-B1DA-46FAB31A0668}" type="pres">
      <dgm:prSet presAssocID="{0D35267D-7C62-47C7-A4C3-B40C62A99811}" presName="comp4" presStyleCnt="0"/>
      <dgm:spPr/>
    </dgm:pt>
    <dgm:pt modelId="{F664BCEE-225D-43BB-8BF0-BCFC5C0070CF}" type="pres">
      <dgm:prSet presAssocID="{0D35267D-7C62-47C7-A4C3-B40C62A99811}" presName="circle4" presStyleLbl="node1" presStyleIdx="3" presStyleCnt="6"/>
      <dgm:spPr/>
      <dgm:t>
        <a:bodyPr/>
        <a:lstStyle/>
        <a:p>
          <a:endParaRPr lang="fr-FR"/>
        </a:p>
      </dgm:t>
    </dgm:pt>
    <dgm:pt modelId="{D528E43A-8CB2-4DEF-8A5C-5B091DE383C9}" type="pres">
      <dgm:prSet presAssocID="{0D35267D-7C62-47C7-A4C3-B40C62A99811}" presName="c4text" presStyleLbl="node1" presStyleIdx="3" presStyleCnt="6">
        <dgm:presLayoutVars>
          <dgm:bulletEnabled val="1"/>
        </dgm:presLayoutVars>
      </dgm:prSet>
      <dgm:spPr/>
      <dgm:t>
        <a:bodyPr/>
        <a:lstStyle/>
        <a:p>
          <a:endParaRPr lang="fr-FR"/>
        </a:p>
      </dgm:t>
    </dgm:pt>
    <dgm:pt modelId="{A074540B-8FDB-47ED-8D04-DD12393E2E7A}" type="pres">
      <dgm:prSet presAssocID="{0D35267D-7C62-47C7-A4C3-B40C62A99811}" presName="comp5" presStyleCnt="0"/>
      <dgm:spPr/>
    </dgm:pt>
    <dgm:pt modelId="{E6E94E90-78F2-4DFA-9D99-7CC65F74BEDE}" type="pres">
      <dgm:prSet presAssocID="{0D35267D-7C62-47C7-A4C3-B40C62A99811}" presName="circle5" presStyleLbl="node1" presStyleIdx="4" presStyleCnt="6"/>
      <dgm:spPr/>
      <dgm:t>
        <a:bodyPr/>
        <a:lstStyle/>
        <a:p>
          <a:endParaRPr lang="fr-FR"/>
        </a:p>
      </dgm:t>
    </dgm:pt>
    <dgm:pt modelId="{3548CCE1-2728-4EA6-BCE4-951841863875}" type="pres">
      <dgm:prSet presAssocID="{0D35267D-7C62-47C7-A4C3-B40C62A99811}" presName="c5text" presStyleLbl="node1" presStyleIdx="4" presStyleCnt="6">
        <dgm:presLayoutVars>
          <dgm:bulletEnabled val="1"/>
        </dgm:presLayoutVars>
      </dgm:prSet>
      <dgm:spPr/>
      <dgm:t>
        <a:bodyPr/>
        <a:lstStyle/>
        <a:p>
          <a:endParaRPr lang="fr-FR"/>
        </a:p>
      </dgm:t>
    </dgm:pt>
    <dgm:pt modelId="{CEA0C6E3-2A63-47FA-9173-A3FC242AFDC2}" type="pres">
      <dgm:prSet presAssocID="{0D35267D-7C62-47C7-A4C3-B40C62A99811}" presName="comp6" presStyleCnt="0"/>
      <dgm:spPr/>
    </dgm:pt>
    <dgm:pt modelId="{CEE24805-2102-47A2-B284-F0B47F44B8B2}" type="pres">
      <dgm:prSet presAssocID="{0D35267D-7C62-47C7-A4C3-B40C62A99811}" presName="circle6" presStyleLbl="node1" presStyleIdx="5" presStyleCnt="6"/>
      <dgm:spPr/>
      <dgm:t>
        <a:bodyPr/>
        <a:lstStyle/>
        <a:p>
          <a:endParaRPr lang="fr-FR"/>
        </a:p>
      </dgm:t>
    </dgm:pt>
    <dgm:pt modelId="{564F1478-F610-4EA0-BF1D-FF9EE3875095}" type="pres">
      <dgm:prSet presAssocID="{0D35267D-7C62-47C7-A4C3-B40C62A99811}" presName="c6text" presStyleLbl="node1" presStyleIdx="5" presStyleCnt="6">
        <dgm:presLayoutVars>
          <dgm:bulletEnabled val="1"/>
        </dgm:presLayoutVars>
      </dgm:prSet>
      <dgm:spPr/>
      <dgm:t>
        <a:bodyPr/>
        <a:lstStyle/>
        <a:p>
          <a:endParaRPr lang="fr-FR"/>
        </a:p>
      </dgm:t>
    </dgm:pt>
  </dgm:ptLst>
  <dgm:cxnLst>
    <dgm:cxn modelId="{BA6AE747-C070-4768-9F1A-9A589751208B}" type="presOf" srcId="{A769E571-0472-4FB0-8CB1-5BDDAE1188B9}" destId="{F664BCEE-225D-43BB-8BF0-BCFC5C0070CF}" srcOrd="0" destOrd="0" presId="urn:microsoft.com/office/officeart/2005/8/layout/venn2"/>
    <dgm:cxn modelId="{E59FCA1F-F9B2-4630-BAD6-20A4CC31235B}" type="presOf" srcId="{983A4C95-5906-4B01-B37D-1ED15306E975}" destId="{0546C01F-FDC9-4769-9E9A-1001A03B8799}" srcOrd="0" destOrd="0" presId="urn:microsoft.com/office/officeart/2005/8/layout/venn2"/>
    <dgm:cxn modelId="{6C4BD64F-D1B3-4063-8147-01DE3172ED28}" type="presOf" srcId="{9F44D5A4-1F87-4CC2-A932-472778CB97A9}" destId="{0A6E095C-6022-486A-A46F-2F7CEFB96946}" srcOrd="0" destOrd="0" presId="urn:microsoft.com/office/officeart/2005/8/layout/venn2"/>
    <dgm:cxn modelId="{774F13E1-9B5F-4573-802C-CF4F5D755D88}" type="presOf" srcId="{5DEB9B50-3714-4465-98F5-8044689F3347}" destId="{E6E94E90-78F2-4DFA-9D99-7CC65F74BEDE}" srcOrd="0" destOrd="0" presId="urn:microsoft.com/office/officeart/2005/8/layout/venn2"/>
    <dgm:cxn modelId="{FD177082-3597-4EF1-A796-C9B07D0DA265}" type="presOf" srcId="{5DEB9B50-3714-4465-98F5-8044689F3347}" destId="{3548CCE1-2728-4EA6-BCE4-951841863875}" srcOrd="1" destOrd="0" presId="urn:microsoft.com/office/officeart/2005/8/layout/venn2"/>
    <dgm:cxn modelId="{BDED7DCE-C30A-4302-BE95-47087F4A4239}" srcId="{0D35267D-7C62-47C7-A4C3-B40C62A99811}" destId="{D7137F30-2683-413E-B3FF-3A7F01D811D3}" srcOrd="5" destOrd="0" parTransId="{9E3628D4-F3F5-47A8-8CD0-DE2B04174C6C}" sibTransId="{6FF82A82-A20F-4D3E-990F-83AE312B5201}"/>
    <dgm:cxn modelId="{7D6DC211-62B3-4843-83A0-C049B44D888C}" type="presOf" srcId="{77A5CBDA-F3DC-4351-9D66-8B64F0FF2AEB}" destId="{774C3ABF-B723-4E04-A983-FC8CCCCB656E}" srcOrd="1" destOrd="0" presId="urn:microsoft.com/office/officeart/2005/8/layout/venn2"/>
    <dgm:cxn modelId="{12B8AF55-57A3-4408-84C0-8F3253A91B6F}" type="presOf" srcId="{D7137F30-2683-413E-B3FF-3A7F01D811D3}" destId="{CEE24805-2102-47A2-B284-F0B47F44B8B2}" srcOrd="0" destOrd="0" presId="urn:microsoft.com/office/officeart/2005/8/layout/venn2"/>
    <dgm:cxn modelId="{C92B103D-0933-4654-A8DC-9C8D0FC4FA62}" type="presOf" srcId="{983A4C95-5906-4B01-B37D-1ED15306E975}" destId="{57FFB7DE-2A13-41C7-8B31-B8D8CD182143}" srcOrd="1" destOrd="0" presId="urn:microsoft.com/office/officeart/2005/8/layout/venn2"/>
    <dgm:cxn modelId="{C223351F-009A-433B-ABB5-F034CD49630B}" type="presOf" srcId="{D7137F30-2683-413E-B3FF-3A7F01D811D3}" destId="{564F1478-F610-4EA0-BF1D-FF9EE3875095}" srcOrd="1" destOrd="0" presId="urn:microsoft.com/office/officeart/2005/8/layout/venn2"/>
    <dgm:cxn modelId="{ACD521FB-4645-4F97-BF23-A91C5C1725F2}" type="presOf" srcId="{9F44D5A4-1F87-4CC2-A932-472778CB97A9}" destId="{726ADB81-C424-4429-BB5D-0948C065D49E}" srcOrd="1" destOrd="0" presId="urn:microsoft.com/office/officeart/2005/8/layout/venn2"/>
    <dgm:cxn modelId="{005813BC-005B-48A2-BCBA-822BB9AD1997}" srcId="{0D35267D-7C62-47C7-A4C3-B40C62A99811}" destId="{9F44D5A4-1F87-4CC2-A932-472778CB97A9}" srcOrd="2" destOrd="0" parTransId="{A5F0C034-C7CD-4AB3-97F6-7257DC9BFFD8}" sibTransId="{A5949028-6967-483F-A323-233371721F9F}"/>
    <dgm:cxn modelId="{14137A27-3B40-45C8-831F-CAE9642CEEDB}" type="presOf" srcId="{0D35267D-7C62-47C7-A4C3-B40C62A99811}" destId="{190A334D-54DA-49F2-9197-5D0391A87B89}" srcOrd="0" destOrd="0" presId="urn:microsoft.com/office/officeart/2005/8/layout/venn2"/>
    <dgm:cxn modelId="{1BDF22D2-6D49-4038-B579-DC428C172106}" type="presOf" srcId="{77A5CBDA-F3DC-4351-9D66-8B64F0FF2AEB}" destId="{44C381B2-9CA3-4060-B388-A2ACAB37A2B7}" srcOrd="0" destOrd="0" presId="urn:microsoft.com/office/officeart/2005/8/layout/venn2"/>
    <dgm:cxn modelId="{C1010BDF-6EC4-4C69-87DC-FF618A60BC6B}" srcId="{0D35267D-7C62-47C7-A4C3-B40C62A99811}" destId="{A769E571-0472-4FB0-8CB1-5BDDAE1188B9}" srcOrd="3" destOrd="0" parTransId="{3CF38698-629B-4B3E-ABF8-689B928B8AEB}" sibTransId="{95AD1E9F-7262-4618-A536-EAA6F9429420}"/>
    <dgm:cxn modelId="{D8A510AE-8AEF-4B0B-8445-EEC15F6ACC3D}" srcId="{0D35267D-7C62-47C7-A4C3-B40C62A99811}" destId="{5DEB9B50-3714-4465-98F5-8044689F3347}" srcOrd="4" destOrd="0" parTransId="{EF26F6A7-E055-4D6E-9C2C-639EB3A79EA2}" sibTransId="{241F915A-0AB4-4DE6-8378-5EAF08A89B56}"/>
    <dgm:cxn modelId="{0C58A6FA-DF8D-4444-8EB1-6A454AF42326}" srcId="{0D35267D-7C62-47C7-A4C3-B40C62A99811}" destId="{983A4C95-5906-4B01-B37D-1ED15306E975}" srcOrd="1" destOrd="0" parTransId="{A2197745-7296-4407-AEF9-A742BB1616F1}" sibTransId="{3EB114C8-714B-4733-956F-2AB821D2BFE8}"/>
    <dgm:cxn modelId="{46050C90-75E1-409A-A6FF-ABCCC421E34F}" srcId="{0D35267D-7C62-47C7-A4C3-B40C62A99811}" destId="{77A5CBDA-F3DC-4351-9D66-8B64F0FF2AEB}" srcOrd="0" destOrd="0" parTransId="{8A0A780B-7CE9-4EDD-A31E-39084F88522D}" sibTransId="{8837D16B-F71C-4F88-AABD-59F02CAD7509}"/>
    <dgm:cxn modelId="{D6E1A86E-0B20-49AA-AEF2-0030EF4E6A0C}" type="presOf" srcId="{A769E571-0472-4FB0-8CB1-5BDDAE1188B9}" destId="{D528E43A-8CB2-4DEF-8A5C-5B091DE383C9}" srcOrd="1" destOrd="0" presId="urn:microsoft.com/office/officeart/2005/8/layout/venn2"/>
    <dgm:cxn modelId="{DA22647D-85CD-4F19-8702-E9286B3E97D4}" type="presParOf" srcId="{190A334D-54DA-49F2-9197-5D0391A87B89}" destId="{0FA9EEE1-9A86-46A9-A52F-2D171B4349C6}" srcOrd="0" destOrd="0" presId="urn:microsoft.com/office/officeart/2005/8/layout/venn2"/>
    <dgm:cxn modelId="{31260EBD-4C08-4A2E-9784-4BEEF4DAD80D}" type="presParOf" srcId="{0FA9EEE1-9A86-46A9-A52F-2D171B4349C6}" destId="{44C381B2-9CA3-4060-B388-A2ACAB37A2B7}" srcOrd="0" destOrd="0" presId="urn:microsoft.com/office/officeart/2005/8/layout/venn2"/>
    <dgm:cxn modelId="{BF7105B3-FBAC-4F79-AB0E-AE7AAFDFAC47}" type="presParOf" srcId="{0FA9EEE1-9A86-46A9-A52F-2D171B4349C6}" destId="{774C3ABF-B723-4E04-A983-FC8CCCCB656E}" srcOrd="1" destOrd="0" presId="urn:microsoft.com/office/officeart/2005/8/layout/venn2"/>
    <dgm:cxn modelId="{E8957FA6-EE54-45F6-BD21-EFB460617CF1}" type="presParOf" srcId="{190A334D-54DA-49F2-9197-5D0391A87B89}" destId="{00B5077F-BB56-4E90-898E-BF85BE21BE15}" srcOrd="1" destOrd="0" presId="urn:microsoft.com/office/officeart/2005/8/layout/venn2"/>
    <dgm:cxn modelId="{0B7EED51-97F3-4F02-AAED-2357FB51EDE9}" type="presParOf" srcId="{00B5077F-BB56-4E90-898E-BF85BE21BE15}" destId="{0546C01F-FDC9-4769-9E9A-1001A03B8799}" srcOrd="0" destOrd="0" presId="urn:microsoft.com/office/officeart/2005/8/layout/venn2"/>
    <dgm:cxn modelId="{2C364733-7738-440A-86DB-4F2BD089DBBF}" type="presParOf" srcId="{00B5077F-BB56-4E90-898E-BF85BE21BE15}" destId="{57FFB7DE-2A13-41C7-8B31-B8D8CD182143}" srcOrd="1" destOrd="0" presId="urn:microsoft.com/office/officeart/2005/8/layout/venn2"/>
    <dgm:cxn modelId="{10DB6548-AA3F-4266-A0BB-1737D47F77BA}" type="presParOf" srcId="{190A334D-54DA-49F2-9197-5D0391A87B89}" destId="{E083B6A3-6914-4D00-B9DA-96D7195925C8}" srcOrd="2" destOrd="0" presId="urn:microsoft.com/office/officeart/2005/8/layout/venn2"/>
    <dgm:cxn modelId="{8128F1D9-1DFD-4D8E-B206-930252F1864B}" type="presParOf" srcId="{E083B6A3-6914-4D00-B9DA-96D7195925C8}" destId="{0A6E095C-6022-486A-A46F-2F7CEFB96946}" srcOrd="0" destOrd="0" presId="urn:microsoft.com/office/officeart/2005/8/layout/venn2"/>
    <dgm:cxn modelId="{7565E697-60B2-4F22-BE8D-8A5661CCE2B6}" type="presParOf" srcId="{E083B6A3-6914-4D00-B9DA-96D7195925C8}" destId="{726ADB81-C424-4429-BB5D-0948C065D49E}" srcOrd="1" destOrd="0" presId="urn:microsoft.com/office/officeart/2005/8/layout/venn2"/>
    <dgm:cxn modelId="{B08BA8F8-89E5-44B8-B6FC-B3562984488A}" type="presParOf" srcId="{190A334D-54DA-49F2-9197-5D0391A87B89}" destId="{06A99B32-9393-4605-B1DA-46FAB31A0668}" srcOrd="3" destOrd="0" presId="urn:microsoft.com/office/officeart/2005/8/layout/venn2"/>
    <dgm:cxn modelId="{BDB9D46B-26C8-4FD4-84CA-D0ECE8133B3E}" type="presParOf" srcId="{06A99B32-9393-4605-B1DA-46FAB31A0668}" destId="{F664BCEE-225D-43BB-8BF0-BCFC5C0070CF}" srcOrd="0" destOrd="0" presId="urn:microsoft.com/office/officeart/2005/8/layout/venn2"/>
    <dgm:cxn modelId="{C468B996-28E5-499E-BB71-5E2EF69C98A5}" type="presParOf" srcId="{06A99B32-9393-4605-B1DA-46FAB31A0668}" destId="{D528E43A-8CB2-4DEF-8A5C-5B091DE383C9}" srcOrd="1" destOrd="0" presId="urn:microsoft.com/office/officeart/2005/8/layout/venn2"/>
    <dgm:cxn modelId="{5BF42184-A056-483E-9964-1CED979A4972}" type="presParOf" srcId="{190A334D-54DA-49F2-9197-5D0391A87B89}" destId="{A074540B-8FDB-47ED-8D04-DD12393E2E7A}" srcOrd="4" destOrd="0" presId="urn:microsoft.com/office/officeart/2005/8/layout/venn2"/>
    <dgm:cxn modelId="{EC5926D0-C95F-4267-8599-090B67CA9393}" type="presParOf" srcId="{A074540B-8FDB-47ED-8D04-DD12393E2E7A}" destId="{E6E94E90-78F2-4DFA-9D99-7CC65F74BEDE}" srcOrd="0" destOrd="0" presId="urn:microsoft.com/office/officeart/2005/8/layout/venn2"/>
    <dgm:cxn modelId="{DE92B573-6C18-4CAD-93BA-25D8AC40493E}" type="presParOf" srcId="{A074540B-8FDB-47ED-8D04-DD12393E2E7A}" destId="{3548CCE1-2728-4EA6-BCE4-951841863875}" srcOrd="1" destOrd="0" presId="urn:microsoft.com/office/officeart/2005/8/layout/venn2"/>
    <dgm:cxn modelId="{C02B5F7A-40FC-4347-8263-9FF5CD29A669}" type="presParOf" srcId="{190A334D-54DA-49F2-9197-5D0391A87B89}" destId="{CEA0C6E3-2A63-47FA-9173-A3FC242AFDC2}" srcOrd="5" destOrd="0" presId="urn:microsoft.com/office/officeart/2005/8/layout/venn2"/>
    <dgm:cxn modelId="{DF6E9258-2E9E-4069-922E-F35099C03DBC}" type="presParOf" srcId="{CEA0C6E3-2A63-47FA-9173-A3FC242AFDC2}" destId="{CEE24805-2102-47A2-B284-F0B47F44B8B2}" srcOrd="0" destOrd="0" presId="urn:microsoft.com/office/officeart/2005/8/layout/venn2"/>
    <dgm:cxn modelId="{D6641E9C-93F7-4636-8DF5-424400D5152F}" type="presParOf" srcId="{CEA0C6E3-2A63-47FA-9173-A3FC242AFDC2}" destId="{564F1478-F610-4EA0-BF1D-FF9EE3875095}" srcOrd="1" destOrd="0" presId="urn:microsoft.com/office/officeart/2005/8/layout/venn2"/>
  </dgm:cxnLst>
  <dgm:bg/>
  <dgm:whole/>
</dgm:dataModel>
</file>

<file path=ppt/diagrams/data7.xml><?xml version="1.0" encoding="utf-8"?>
<dgm:dataModel xmlns:dgm="http://schemas.openxmlformats.org/drawingml/2006/diagram" xmlns:a="http://schemas.openxmlformats.org/drawingml/2006/main">
  <dgm:ptLst>
    <dgm:pt modelId="{B034699B-8398-4F8B-9459-683424D73D1B}" type="doc">
      <dgm:prSet loTypeId="urn:microsoft.com/office/officeart/2005/8/layout/default" loCatId="list" qsTypeId="urn:microsoft.com/office/officeart/2005/8/quickstyle/3d9" qsCatId="3D" csTypeId="urn:microsoft.com/office/officeart/2005/8/colors/accent1_2" csCatId="accent1" phldr="1"/>
      <dgm:spPr>
        <a:scene3d>
          <a:camera prst="perspectiveAbove"/>
          <a:lightRig rig="soft" dir="t"/>
          <a:backdrop>
            <a:anchor x="0" y="0" z="-210000"/>
            <a:norm dx="0" dy="0" dz="914400"/>
            <a:up dx="0" dy="914400" dz="0"/>
          </a:backdrop>
        </a:scene3d>
      </dgm:spPr>
      <dgm:t>
        <a:bodyPr/>
        <a:lstStyle/>
        <a:p>
          <a:endParaRPr lang="en-US"/>
        </a:p>
      </dgm:t>
    </dgm:pt>
    <dgm:pt modelId="{D1F1824E-0414-4BBE-81A9-E8FBA9F1936A}">
      <dgm:prSet phldrT="[Texte]" custT="1"/>
      <dgm:spPr/>
      <dgm:t>
        <a:bodyPr/>
        <a:lstStyle/>
        <a:p>
          <a:r>
            <a:rPr lang="fr-FR" sz="2000" b="1" dirty="0" smtClean="0"/>
            <a:t>Document Index</a:t>
          </a:r>
          <a:endParaRPr lang="en-US" sz="2000" dirty="0"/>
        </a:p>
      </dgm:t>
    </dgm:pt>
    <dgm:pt modelId="{B7214A5E-4B48-46AF-AEFA-61C7F7C241B8}" type="parTrans" cxnId="{D6C64947-9D90-4425-B01F-2B8FE2593191}">
      <dgm:prSet/>
      <dgm:spPr/>
      <dgm:t>
        <a:bodyPr/>
        <a:lstStyle/>
        <a:p>
          <a:endParaRPr lang="en-US" sz="600"/>
        </a:p>
      </dgm:t>
    </dgm:pt>
    <dgm:pt modelId="{67CEFBCC-C7C4-4DFF-A86E-B5B682ADE45C}" type="sibTrans" cxnId="{D6C64947-9D90-4425-B01F-2B8FE2593191}">
      <dgm:prSet/>
      <dgm:spPr/>
      <dgm:t>
        <a:bodyPr/>
        <a:lstStyle/>
        <a:p>
          <a:endParaRPr lang="en-US" sz="600"/>
        </a:p>
      </dgm:t>
    </dgm:pt>
    <dgm:pt modelId="{F74268D9-0B71-492F-8820-E0A209CC8EB2}">
      <dgm:prSet phldrT="[Texte]" custT="1"/>
      <dgm:spPr/>
      <dgm:t>
        <a:bodyPr/>
        <a:lstStyle/>
        <a:p>
          <a:r>
            <a:rPr lang="fr-FR" sz="2000" b="1" dirty="0" err="1" smtClean="0"/>
            <a:t>Forward</a:t>
          </a:r>
          <a:r>
            <a:rPr lang="fr-FR" sz="2000" b="1" dirty="0" smtClean="0"/>
            <a:t> index </a:t>
          </a:r>
          <a:endParaRPr lang="en-US" sz="2000" dirty="0"/>
        </a:p>
      </dgm:t>
    </dgm:pt>
    <dgm:pt modelId="{64ECF81F-E1D3-4EC2-AADD-3CAAC8AFA42D}" type="parTrans" cxnId="{E631BEE5-ABB4-4695-8E80-BA0F8C6ACD99}">
      <dgm:prSet/>
      <dgm:spPr/>
      <dgm:t>
        <a:bodyPr/>
        <a:lstStyle/>
        <a:p>
          <a:endParaRPr lang="en-US" sz="600"/>
        </a:p>
      </dgm:t>
    </dgm:pt>
    <dgm:pt modelId="{4608F510-D922-4DDE-819C-E277BD850D56}" type="sibTrans" cxnId="{E631BEE5-ABB4-4695-8E80-BA0F8C6ACD99}">
      <dgm:prSet/>
      <dgm:spPr/>
      <dgm:t>
        <a:bodyPr/>
        <a:lstStyle/>
        <a:p>
          <a:endParaRPr lang="en-US" sz="600"/>
        </a:p>
      </dgm:t>
    </dgm:pt>
    <dgm:pt modelId="{2CA8791B-6A97-4CB1-A1A0-88F0B2D1211F}">
      <dgm:prSet phldrT="[Texte]" custT="1"/>
      <dgm:spPr/>
      <dgm:t>
        <a:bodyPr/>
        <a:lstStyle/>
        <a:p>
          <a:r>
            <a:rPr lang="fr-FR" sz="2000" b="1" dirty="0" err="1" smtClean="0"/>
            <a:t>Inverted</a:t>
          </a:r>
          <a:r>
            <a:rPr lang="fr-FR" sz="2000" b="1" dirty="0" smtClean="0"/>
            <a:t> index </a:t>
          </a:r>
          <a:endParaRPr lang="en-US" sz="2000" dirty="0"/>
        </a:p>
      </dgm:t>
    </dgm:pt>
    <dgm:pt modelId="{B6842249-43AA-41E3-BAFA-5514ECE1D730}" type="parTrans" cxnId="{C38E8585-23BA-4A74-837C-33DF45B7824E}">
      <dgm:prSet/>
      <dgm:spPr/>
      <dgm:t>
        <a:bodyPr/>
        <a:lstStyle/>
        <a:p>
          <a:endParaRPr lang="en-US" sz="600"/>
        </a:p>
      </dgm:t>
    </dgm:pt>
    <dgm:pt modelId="{B728AF4E-2A2A-40F0-BAF9-15F8574C9611}" type="sibTrans" cxnId="{C38E8585-23BA-4A74-837C-33DF45B7824E}">
      <dgm:prSet/>
      <dgm:spPr/>
      <dgm:t>
        <a:bodyPr/>
        <a:lstStyle/>
        <a:p>
          <a:endParaRPr lang="en-US" sz="600"/>
        </a:p>
      </dgm:t>
    </dgm:pt>
    <dgm:pt modelId="{53F0E491-CE0A-496A-BA8C-FA4861DDC371}">
      <dgm:prSet phldrT="[Texte]" custT="1"/>
      <dgm:spPr/>
      <dgm:t>
        <a:bodyPr/>
        <a:lstStyle/>
        <a:p>
          <a:r>
            <a:rPr lang="fr-FR" sz="2000" b="1" dirty="0" smtClean="0"/>
            <a:t>N-gram index</a:t>
          </a:r>
          <a:r>
            <a:rPr lang="fr-FR" sz="2000" dirty="0" smtClean="0"/>
            <a:t> </a:t>
          </a:r>
          <a:endParaRPr lang="en-US" sz="2000" dirty="0"/>
        </a:p>
      </dgm:t>
    </dgm:pt>
    <dgm:pt modelId="{4934491C-E4FF-4F26-AC81-28BE7EF66449}" type="parTrans" cxnId="{62E09609-F415-4476-BCF9-6ADCEF5A7C1D}">
      <dgm:prSet/>
      <dgm:spPr/>
      <dgm:t>
        <a:bodyPr/>
        <a:lstStyle/>
        <a:p>
          <a:endParaRPr lang="en-US" sz="600"/>
        </a:p>
      </dgm:t>
    </dgm:pt>
    <dgm:pt modelId="{48BDD919-4FEE-49BF-8DD1-C87A2A9E59E4}" type="sibTrans" cxnId="{62E09609-F415-4476-BCF9-6ADCEF5A7C1D}">
      <dgm:prSet/>
      <dgm:spPr/>
      <dgm:t>
        <a:bodyPr/>
        <a:lstStyle/>
        <a:p>
          <a:endParaRPr lang="en-US" sz="600"/>
        </a:p>
      </dgm:t>
    </dgm:pt>
    <dgm:pt modelId="{330678D4-E51C-4766-92AC-ECB95CE3E66D}" type="pres">
      <dgm:prSet presAssocID="{B034699B-8398-4F8B-9459-683424D73D1B}" presName="diagram" presStyleCnt="0">
        <dgm:presLayoutVars>
          <dgm:dir/>
          <dgm:resizeHandles val="exact"/>
        </dgm:presLayoutVars>
      </dgm:prSet>
      <dgm:spPr/>
      <dgm:t>
        <a:bodyPr/>
        <a:lstStyle/>
        <a:p>
          <a:endParaRPr lang="en-US"/>
        </a:p>
      </dgm:t>
    </dgm:pt>
    <dgm:pt modelId="{977B2C5B-6C68-4C14-A725-60BD71462720}" type="pres">
      <dgm:prSet presAssocID="{D1F1824E-0414-4BBE-81A9-E8FBA9F1936A}" presName="node" presStyleLbl="node1" presStyleIdx="0" presStyleCnt="4">
        <dgm:presLayoutVars>
          <dgm:bulletEnabled val="1"/>
        </dgm:presLayoutVars>
      </dgm:prSet>
      <dgm:spPr/>
      <dgm:t>
        <a:bodyPr/>
        <a:lstStyle/>
        <a:p>
          <a:endParaRPr lang="en-US"/>
        </a:p>
      </dgm:t>
    </dgm:pt>
    <dgm:pt modelId="{CCEF44C0-D9C0-41D0-AECF-0336ECBD8DC0}" type="pres">
      <dgm:prSet presAssocID="{67CEFBCC-C7C4-4DFF-A86E-B5B682ADE45C}" presName="sibTrans" presStyleCnt="0"/>
      <dgm:spPr/>
    </dgm:pt>
    <dgm:pt modelId="{0FB18640-5D17-45C3-848C-F0BF0A0752B9}" type="pres">
      <dgm:prSet presAssocID="{F74268D9-0B71-492F-8820-E0A209CC8EB2}" presName="node" presStyleLbl="node1" presStyleIdx="1" presStyleCnt="4">
        <dgm:presLayoutVars>
          <dgm:bulletEnabled val="1"/>
        </dgm:presLayoutVars>
      </dgm:prSet>
      <dgm:spPr/>
      <dgm:t>
        <a:bodyPr/>
        <a:lstStyle/>
        <a:p>
          <a:endParaRPr lang="en-US"/>
        </a:p>
      </dgm:t>
    </dgm:pt>
    <dgm:pt modelId="{6570E244-AA2C-4AC9-B208-CADCB0B6FC84}" type="pres">
      <dgm:prSet presAssocID="{4608F510-D922-4DDE-819C-E277BD850D56}" presName="sibTrans" presStyleCnt="0"/>
      <dgm:spPr/>
    </dgm:pt>
    <dgm:pt modelId="{BE596ADD-9E53-40FC-986F-3BC0BBA704E3}" type="pres">
      <dgm:prSet presAssocID="{2CA8791B-6A97-4CB1-A1A0-88F0B2D1211F}" presName="node" presStyleLbl="node1" presStyleIdx="2" presStyleCnt="4">
        <dgm:presLayoutVars>
          <dgm:bulletEnabled val="1"/>
        </dgm:presLayoutVars>
      </dgm:prSet>
      <dgm:spPr/>
      <dgm:t>
        <a:bodyPr/>
        <a:lstStyle/>
        <a:p>
          <a:endParaRPr lang="en-US"/>
        </a:p>
      </dgm:t>
    </dgm:pt>
    <dgm:pt modelId="{3E014408-23ED-433C-B469-057A6F17DC5C}" type="pres">
      <dgm:prSet presAssocID="{B728AF4E-2A2A-40F0-BAF9-15F8574C9611}" presName="sibTrans" presStyleCnt="0"/>
      <dgm:spPr/>
    </dgm:pt>
    <dgm:pt modelId="{BFEE58BD-5328-4C8E-8DD5-D4A1AD00D668}" type="pres">
      <dgm:prSet presAssocID="{53F0E491-CE0A-496A-BA8C-FA4861DDC371}" presName="node" presStyleLbl="node1" presStyleIdx="3" presStyleCnt="4">
        <dgm:presLayoutVars>
          <dgm:bulletEnabled val="1"/>
        </dgm:presLayoutVars>
      </dgm:prSet>
      <dgm:spPr/>
      <dgm:t>
        <a:bodyPr/>
        <a:lstStyle/>
        <a:p>
          <a:endParaRPr lang="en-US"/>
        </a:p>
      </dgm:t>
    </dgm:pt>
  </dgm:ptLst>
  <dgm:cxnLst>
    <dgm:cxn modelId="{D6C64947-9D90-4425-B01F-2B8FE2593191}" srcId="{B034699B-8398-4F8B-9459-683424D73D1B}" destId="{D1F1824E-0414-4BBE-81A9-E8FBA9F1936A}" srcOrd="0" destOrd="0" parTransId="{B7214A5E-4B48-46AF-AEFA-61C7F7C241B8}" sibTransId="{67CEFBCC-C7C4-4DFF-A86E-B5B682ADE45C}"/>
    <dgm:cxn modelId="{3E4B375C-F2AC-4DB9-9ADF-2372BFB571E0}" type="presOf" srcId="{F74268D9-0B71-492F-8820-E0A209CC8EB2}" destId="{0FB18640-5D17-45C3-848C-F0BF0A0752B9}" srcOrd="0" destOrd="0" presId="urn:microsoft.com/office/officeart/2005/8/layout/default"/>
    <dgm:cxn modelId="{E3A9F586-9A51-459D-AD90-7832F4A27774}" type="presOf" srcId="{D1F1824E-0414-4BBE-81A9-E8FBA9F1936A}" destId="{977B2C5B-6C68-4C14-A725-60BD71462720}" srcOrd="0" destOrd="0" presId="urn:microsoft.com/office/officeart/2005/8/layout/default"/>
    <dgm:cxn modelId="{2C0C5082-B218-42F0-91B3-FD361C5644C6}" type="presOf" srcId="{B034699B-8398-4F8B-9459-683424D73D1B}" destId="{330678D4-E51C-4766-92AC-ECB95CE3E66D}" srcOrd="0" destOrd="0" presId="urn:microsoft.com/office/officeart/2005/8/layout/default"/>
    <dgm:cxn modelId="{C38E8585-23BA-4A74-837C-33DF45B7824E}" srcId="{B034699B-8398-4F8B-9459-683424D73D1B}" destId="{2CA8791B-6A97-4CB1-A1A0-88F0B2D1211F}" srcOrd="2" destOrd="0" parTransId="{B6842249-43AA-41E3-BAFA-5514ECE1D730}" sibTransId="{B728AF4E-2A2A-40F0-BAF9-15F8574C9611}"/>
    <dgm:cxn modelId="{62E09609-F415-4476-BCF9-6ADCEF5A7C1D}" srcId="{B034699B-8398-4F8B-9459-683424D73D1B}" destId="{53F0E491-CE0A-496A-BA8C-FA4861DDC371}" srcOrd="3" destOrd="0" parTransId="{4934491C-E4FF-4F26-AC81-28BE7EF66449}" sibTransId="{48BDD919-4FEE-49BF-8DD1-C87A2A9E59E4}"/>
    <dgm:cxn modelId="{E631BEE5-ABB4-4695-8E80-BA0F8C6ACD99}" srcId="{B034699B-8398-4F8B-9459-683424D73D1B}" destId="{F74268D9-0B71-492F-8820-E0A209CC8EB2}" srcOrd="1" destOrd="0" parTransId="{64ECF81F-E1D3-4EC2-AADD-3CAAC8AFA42D}" sibTransId="{4608F510-D922-4DDE-819C-E277BD850D56}"/>
    <dgm:cxn modelId="{6565F587-0306-4212-B0F1-67E88378E88B}" type="presOf" srcId="{53F0E491-CE0A-496A-BA8C-FA4861DDC371}" destId="{BFEE58BD-5328-4C8E-8DD5-D4A1AD00D668}" srcOrd="0" destOrd="0" presId="urn:microsoft.com/office/officeart/2005/8/layout/default"/>
    <dgm:cxn modelId="{8DC1A703-65E7-4B68-AB16-0D8B7318F642}" type="presOf" srcId="{2CA8791B-6A97-4CB1-A1A0-88F0B2D1211F}" destId="{BE596ADD-9E53-40FC-986F-3BC0BBA704E3}" srcOrd="0" destOrd="0" presId="urn:microsoft.com/office/officeart/2005/8/layout/default"/>
    <dgm:cxn modelId="{3A9FC484-93AB-4589-BB1A-777C4FF1BC07}" type="presParOf" srcId="{330678D4-E51C-4766-92AC-ECB95CE3E66D}" destId="{977B2C5B-6C68-4C14-A725-60BD71462720}" srcOrd="0" destOrd="0" presId="urn:microsoft.com/office/officeart/2005/8/layout/default"/>
    <dgm:cxn modelId="{72630EBE-B1E4-42C3-919E-E1BA434FF220}" type="presParOf" srcId="{330678D4-E51C-4766-92AC-ECB95CE3E66D}" destId="{CCEF44C0-D9C0-41D0-AECF-0336ECBD8DC0}" srcOrd="1" destOrd="0" presId="urn:microsoft.com/office/officeart/2005/8/layout/default"/>
    <dgm:cxn modelId="{7D84E45D-7BB5-49A6-8417-5F4B7F0CCC00}" type="presParOf" srcId="{330678D4-E51C-4766-92AC-ECB95CE3E66D}" destId="{0FB18640-5D17-45C3-848C-F0BF0A0752B9}" srcOrd="2" destOrd="0" presId="urn:microsoft.com/office/officeart/2005/8/layout/default"/>
    <dgm:cxn modelId="{6321C38A-41A7-440D-93B7-287C20B5F4AC}" type="presParOf" srcId="{330678D4-E51C-4766-92AC-ECB95CE3E66D}" destId="{6570E244-AA2C-4AC9-B208-CADCB0B6FC84}" srcOrd="3" destOrd="0" presId="urn:microsoft.com/office/officeart/2005/8/layout/default"/>
    <dgm:cxn modelId="{0D37CB12-1C8D-49AF-A384-096419DE8836}" type="presParOf" srcId="{330678D4-E51C-4766-92AC-ECB95CE3E66D}" destId="{BE596ADD-9E53-40FC-986F-3BC0BBA704E3}" srcOrd="4" destOrd="0" presId="urn:microsoft.com/office/officeart/2005/8/layout/default"/>
    <dgm:cxn modelId="{D8B2D625-2FDD-41E8-9E9E-6719004A7819}" type="presParOf" srcId="{330678D4-E51C-4766-92AC-ECB95CE3E66D}" destId="{3E014408-23ED-433C-B469-057A6F17DC5C}" srcOrd="5" destOrd="0" presId="urn:microsoft.com/office/officeart/2005/8/layout/default"/>
    <dgm:cxn modelId="{C2A0A15B-3F79-42ED-86D1-865060C6CE71}" type="presParOf" srcId="{330678D4-E51C-4766-92AC-ECB95CE3E66D}" destId="{BFEE58BD-5328-4C8E-8DD5-D4A1AD00D668}" srcOrd="6"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E0C8F9-4663-4C8B-900A-E8F4A9F5869F}" type="datetimeFigureOut">
              <a:rPr lang="fr-FR" smtClean="0"/>
              <a:pPr/>
              <a:t>06/11/2011</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491B31-4124-47E9-B762-EBBE1A3D68AC}" type="slidenum">
              <a:rPr lang="fr-FR" smtClean="0"/>
              <a:pPr/>
              <a:t>‹N°›</a:t>
            </a:fld>
            <a:endParaRPr lang="fr-FR"/>
          </a:p>
        </p:txBody>
      </p:sp>
    </p:spTree>
    <p:extLst>
      <p:ext uri="{BB962C8B-B14F-4D97-AF65-F5344CB8AC3E}">
        <p14:creationId xmlns="" xmlns:p14="http://schemas.microsoft.com/office/powerpoint/2010/main" val="3960498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fr.wikipedia.org/wiki/Arab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fr.wikipedia.org/wiki/H%C3%A9breux"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96491B31-4124-47E9-B762-EBBE1A3D68AC}"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Les Index existants se diffèrent considérablement les uns des autres et nous pouvons les classer selon le but</a:t>
            </a:r>
            <a:r>
              <a:rPr lang="ar-DZ" sz="1200" kern="1200" dirty="0" smtClean="0">
                <a:solidFill>
                  <a:schemeClr val="tx1"/>
                </a:solidFill>
                <a:latin typeface="+mn-lt"/>
                <a:ea typeface="+mn-ea"/>
                <a:cs typeface="+mn-cs"/>
              </a:rPr>
              <a:t> </a:t>
            </a:r>
            <a:r>
              <a:rPr lang="fr-FR" baseline="0" dirty="0" smtClean="0"/>
              <a:t>en 5 classes</a:t>
            </a:r>
            <a:r>
              <a:rPr lang="fr-FR" sz="1200" kern="1200" dirty="0" smtClean="0">
                <a:solidFill>
                  <a:schemeClr val="tx1"/>
                </a:solidFill>
                <a:latin typeface="+mn-lt"/>
                <a:ea typeface="+mn-ea"/>
                <a:cs typeface="+mn-cs"/>
              </a:rPr>
              <a:t>:</a:t>
            </a:r>
            <a:endParaRPr lang="ar-DZ"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kern="1200" dirty="0" smtClean="0">
                <a:solidFill>
                  <a:schemeClr val="tx1"/>
                </a:solidFill>
                <a:latin typeface="+mn-lt"/>
                <a:ea typeface="+mn-ea"/>
                <a:cs typeface="+mn-cs"/>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&gt;&gt; (</a:t>
            </a:r>
            <a:r>
              <a:rPr lang="fr-FR" baseline="0" dirty="0" smtClean="0"/>
              <a:t>Les index </a:t>
            </a:r>
            <a:r>
              <a:rPr lang="fr-FR" dirty="0" smtClean="0"/>
              <a:t>Syntaxiques, Sémantiques,</a:t>
            </a:r>
            <a:r>
              <a:rPr lang="ar-DZ" dirty="0" smtClean="0"/>
              <a:t> </a:t>
            </a:r>
            <a:r>
              <a:rPr lang="fr-FR" dirty="0" smtClean="0"/>
              <a:t>Structurels,</a:t>
            </a:r>
            <a:r>
              <a:rPr lang="ar-DZ" dirty="0" smtClean="0"/>
              <a:t> </a:t>
            </a:r>
            <a:r>
              <a:rPr lang="fr-FR" dirty="0" smtClean="0"/>
              <a:t>Statistiques,</a:t>
            </a:r>
            <a:r>
              <a:rPr lang="ar-DZ" dirty="0" smtClean="0"/>
              <a:t> </a:t>
            </a:r>
            <a:r>
              <a:rPr lang="fr-FR" dirty="0" smtClean="0"/>
              <a:t>Et Thématiques)</a:t>
            </a:r>
          </a:p>
          <a:p>
            <a:endParaRPr lang="en-US" dirty="0"/>
          </a:p>
        </p:txBody>
      </p:sp>
      <p:sp>
        <p:nvSpPr>
          <p:cNvPr id="4" name="Espace réservé du numéro de diapositive 3"/>
          <p:cNvSpPr>
            <a:spLocks noGrp="1"/>
          </p:cNvSpPr>
          <p:nvPr>
            <p:ph type="sldNum" sz="quarter" idx="10"/>
          </p:nvPr>
        </p:nvSpPr>
        <p:spPr/>
        <p:txBody>
          <a:bodyPr/>
          <a:lstStyle/>
          <a:p>
            <a:fld id="{96491B31-4124-47E9-B762-EBBE1A3D68AC}"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1" u="sng" kern="1200" dirty="0" smtClean="0">
                <a:solidFill>
                  <a:schemeClr val="tx1"/>
                </a:solidFill>
                <a:latin typeface="+mn-lt"/>
                <a:ea typeface="+mn-ea"/>
                <a:cs typeface="+mn-cs"/>
              </a:rPr>
              <a:t>Les index syntaxiques (ou Les index  des mots)</a:t>
            </a:r>
          </a:p>
          <a:p>
            <a:r>
              <a:rPr lang="fr-FR" sz="1200" kern="1200" dirty="0" smtClean="0">
                <a:solidFill>
                  <a:schemeClr val="tx1"/>
                </a:solidFill>
                <a:latin typeface="+mn-lt"/>
                <a:ea typeface="+mn-ea"/>
                <a:cs typeface="+mn-cs"/>
              </a:rPr>
              <a:t>Ce sont les index qui traitent les mots arabe en termes de propriétés pour montrer &gt;&gt;ses origine</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sa racine, son infinitif ou son</a:t>
            </a:r>
            <a:r>
              <a:rPr lang="fr-FR" sz="1200" kern="1200" baseline="0" dirty="0" smtClean="0">
                <a:solidFill>
                  <a:schemeClr val="tx1"/>
                </a:solidFill>
                <a:latin typeface="+mn-lt"/>
                <a:ea typeface="+mn-ea"/>
                <a:cs typeface="+mn-cs"/>
              </a:rPr>
              <a:t> morphème )</a:t>
            </a:r>
            <a:r>
              <a:rPr lang="fr-FR" sz="1200" kern="1200" dirty="0" smtClean="0">
                <a:solidFill>
                  <a:schemeClr val="tx1"/>
                </a:solidFill>
                <a:latin typeface="+mn-lt"/>
                <a:ea typeface="+mn-ea"/>
                <a:cs typeface="+mn-cs"/>
              </a:rPr>
              <a:t>,son type, sa forme pluriel, </a:t>
            </a:r>
            <a:r>
              <a:rPr lang="fr-FR" sz="1200" kern="1200" dirty="0" err="1" smtClean="0">
                <a:solidFill>
                  <a:schemeClr val="tx1"/>
                </a:solidFill>
                <a:latin typeface="+mn-lt"/>
                <a:ea typeface="+mn-ea"/>
                <a:cs typeface="+mn-cs"/>
              </a:rPr>
              <a:t>ekcétéra</a:t>
            </a:r>
            <a:r>
              <a:rPr lang="fr-FR" sz="1200" kern="1200" dirty="0" smtClean="0">
                <a:solidFill>
                  <a:schemeClr val="tx1"/>
                </a:solidFill>
                <a:latin typeface="+mn-lt"/>
                <a:ea typeface="+mn-ea"/>
                <a:cs typeface="+mn-cs"/>
              </a:rPr>
              <a:t>.</a:t>
            </a:r>
          </a:p>
          <a:p>
            <a:pPr indent="361950" algn="l" rtl="0">
              <a:buFont typeface="Wingdings" pitchFamily="2" charset="2"/>
              <a:buChar char="Ø"/>
            </a:pPr>
            <a:r>
              <a:rPr lang="fr-FR" dirty="0" smtClean="0"/>
              <a:t>ce class des index peut  remplacer les analyseurs morphologiques. </a:t>
            </a:r>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11</a:t>
            </a:fld>
            <a:endParaRPr lang="fr-FR"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Les indexes  sémantiques visent à suivre les relations sémantiques préalablement établies entre les notions coraniques.</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12</a:t>
            </a:fld>
            <a:endParaRPr lang="fr-FR"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Ce sont les index qui divisent le Coran en unités traitant le même sujet, la division prend une forme hiérarchique. </a:t>
            </a:r>
          </a:p>
          <a:p>
            <a:r>
              <a:rPr lang="fr-FR" sz="1200" kern="1200" dirty="0" smtClean="0">
                <a:solidFill>
                  <a:schemeClr val="tx1"/>
                </a:solidFill>
                <a:latin typeface="+mn-lt"/>
                <a:ea typeface="+mn-ea"/>
                <a:cs typeface="+mn-cs"/>
              </a:rPr>
              <a:t>Dans ce</a:t>
            </a:r>
            <a:r>
              <a:rPr lang="fr-FR" sz="1200" kern="1200" baseline="0" dirty="0" smtClean="0">
                <a:solidFill>
                  <a:schemeClr val="tx1"/>
                </a:solidFill>
                <a:latin typeface="+mn-lt"/>
                <a:ea typeface="+mn-ea"/>
                <a:cs typeface="+mn-cs"/>
              </a:rPr>
              <a:t> Tablaux ,il y a trois niveaux assigné a un intervalles des verses.</a:t>
            </a:r>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13</a:t>
            </a:fld>
            <a:endParaRPr lang="fr-FR"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Ce sont les index qui mettent l'accent sur les relations entre les différentes divisions du mushaf comme</a:t>
            </a:r>
          </a:p>
          <a:p>
            <a:r>
              <a:rPr lang="fr-FR" sz="1200" kern="1200" dirty="0" smtClean="0">
                <a:solidFill>
                  <a:schemeClr val="tx1"/>
                </a:solidFill>
                <a:latin typeface="+mn-lt"/>
                <a:ea typeface="+mn-ea"/>
                <a:cs typeface="+mn-cs"/>
              </a:rPr>
              <a:t> &gt;&gt;la division en ayas, sourates …,</a:t>
            </a:r>
          </a:p>
          <a:p>
            <a:r>
              <a:rPr lang="fr-FR" sz="1200" kern="1200" dirty="0" smtClean="0">
                <a:solidFill>
                  <a:schemeClr val="tx1"/>
                </a:solidFill>
                <a:latin typeface="+mn-lt"/>
                <a:ea typeface="+mn-ea"/>
                <a:cs typeface="+mn-cs"/>
              </a:rPr>
              <a:t>&gt;&gt; ou en page, </a:t>
            </a:r>
            <a:r>
              <a:rPr lang="fr-FR" sz="1200" kern="1200" dirty="0" err="1" smtClean="0">
                <a:solidFill>
                  <a:schemeClr val="tx1"/>
                </a:solidFill>
                <a:latin typeface="+mn-lt"/>
                <a:ea typeface="+mn-ea"/>
                <a:cs typeface="+mn-cs"/>
              </a:rPr>
              <a:t>thumun</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rub</a:t>
            </a:r>
            <a:r>
              <a:rPr lang="fr-FR" sz="1200" kern="1200" dirty="0" smtClean="0">
                <a:solidFill>
                  <a:schemeClr val="tx1"/>
                </a:solidFill>
                <a:latin typeface="+mn-lt"/>
                <a:ea typeface="+mn-ea"/>
                <a:cs typeface="+mn-cs"/>
              </a:rPr>
              <a:t>’ …, </a:t>
            </a:r>
          </a:p>
          <a:p>
            <a:r>
              <a:rPr lang="fr-FR" sz="1200" kern="1200" dirty="0" smtClean="0">
                <a:solidFill>
                  <a:schemeClr val="tx1"/>
                </a:solidFill>
                <a:latin typeface="+mn-lt"/>
                <a:ea typeface="+mn-ea"/>
                <a:cs typeface="+mn-cs"/>
              </a:rPr>
              <a:t>ou encore les divisions spéciales comme &gt;&gt;en </a:t>
            </a:r>
            <a:r>
              <a:rPr lang="fr-FR" sz="1200" kern="1200" dirty="0" err="1" smtClean="0">
                <a:solidFill>
                  <a:schemeClr val="tx1"/>
                </a:solidFill>
                <a:latin typeface="+mn-lt"/>
                <a:ea typeface="+mn-ea"/>
                <a:cs typeface="+mn-cs"/>
              </a:rPr>
              <a:t>ruku</a:t>
            </a:r>
            <a:r>
              <a:rPr lang="fr-FR" sz="1200" kern="1200" dirty="0" smtClean="0">
                <a:solidFill>
                  <a:schemeClr val="tx1"/>
                </a:solidFill>
                <a:latin typeface="+mn-lt"/>
                <a:ea typeface="+mn-ea"/>
                <a:cs typeface="+mn-cs"/>
              </a:rPr>
              <a:t>’, phrases … et ainsi de suite</a:t>
            </a:r>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14</a:t>
            </a:fld>
            <a:endParaRPr lang="fr-FR"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 sont les</a:t>
            </a:r>
            <a:r>
              <a:rPr lang="fr-FR" sz="1200" kern="1200" baseline="0" dirty="0" smtClean="0">
                <a:solidFill>
                  <a:schemeClr val="tx1"/>
                </a:solidFill>
                <a:latin typeface="+mn-lt"/>
                <a:ea typeface="+mn-ea"/>
                <a:cs typeface="+mn-cs"/>
              </a:rPr>
              <a:t> index </a:t>
            </a:r>
            <a:r>
              <a:rPr lang="fr-FR" sz="1200" kern="1200" dirty="0" smtClean="0">
                <a:solidFill>
                  <a:schemeClr val="tx1"/>
                </a:solidFill>
                <a:latin typeface="+mn-lt"/>
                <a:ea typeface="+mn-ea"/>
                <a:cs typeface="+mn-cs"/>
              </a:rPr>
              <a:t>qui visent principalement à recueillir des statistiques des différentes unités du Coran à partir des lettres,</a:t>
            </a:r>
            <a:r>
              <a:rPr lang="fr-FR" sz="1200" kern="1200" baseline="0" dirty="0" smtClean="0">
                <a:solidFill>
                  <a:schemeClr val="tx1"/>
                </a:solidFill>
                <a:latin typeface="+mn-lt"/>
                <a:ea typeface="+mn-ea"/>
                <a:cs typeface="+mn-cs"/>
              </a:rPr>
              <a:t> mots</a:t>
            </a:r>
            <a:r>
              <a:rPr lang="fr-FR" sz="1200" kern="1200" dirty="0" smtClean="0">
                <a:solidFill>
                  <a:schemeClr val="tx1"/>
                </a:solidFill>
                <a:latin typeface="+mn-lt"/>
                <a:ea typeface="+mn-ea"/>
                <a:cs typeface="+mn-cs"/>
              </a:rPr>
              <a:t>, … jusqu’au Coran comme un tout.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Parmi les statistiques possibles : le comptage du nombre, de la moyenne et de la composante dominante.</a:t>
            </a: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15</a:t>
            </a:fld>
            <a:endParaRPr lang="fr-FR"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96491B31-4124-47E9-B762-EBBE1A3D68AC}"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96491B31-4124-47E9-B762-EBBE1A3D68AC}" type="slidenum">
              <a:rPr lang="fr-FR" smtClean="0"/>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La langue Arabe est une langue spéciale par son </a:t>
            </a:r>
            <a:r>
              <a:rPr lang="fr-FR" sz="1200" dirty="0" smtClean="0"/>
              <a:t>orthographie, et</a:t>
            </a:r>
            <a:r>
              <a:rPr lang="fr-FR" dirty="0" smtClean="0"/>
              <a:t> sa </a:t>
            </a:r>
            <a:r>
              <a:rPr kumimoji="0" lang="fr-FR" sz="1200" b="0" i="0" u="none" strike="noStrike" kern="1200" cap="none" spc="0" normalizeH="0" baseline="0" noProof="0" dirty="0" smtClean="0">
                <a:ln>
                  <a:noFill/>
                </a:ln>
                <a:solidFill>
                  <a:schemeClr val="tx1"/>
                </a:solidFill>
                <a:effectLst/>
                <a:uLnTx/>
                <a:uFillTx/>
                <a:latin typeface="+mn-lt"/>
                <a:ea typeface="+mn-ea"/>
                <a:cs typeface="+mn-cs"/>
              </a:rPr>
              <a:t>Morphologie,</a:t>
            </a:r>
            <a:r>
              <a:rPr lang="fr-FR" sz="1200" dirty="0" smtClean="0"/>
              <a:t> qui font quelques problèmes d’ambiguïté</a:t>
            </a:r>
            <a:endParaRPr kumimoji="0" lang="fr-FR" sz="1200" b="0" i="0" u="none" strike="noStrike" kern="1200" cap="none" spc="0" normalizeH="0" baseline="0" noProof="0" dirty="0" smtClean="0">
              <a:ln>
                <a:noFill/>
              </a:ln>
              <a:solidFill>
                <a:schemeClr val="tx1"/>
              </a:solidFill>
              <a:effectLst/>
              <a:uLnTx/>
              <a:uFillTx/>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18</a:t>
            </a:fld>
            <a:endParaRPr lang="fr-FR"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La langue arabe est une langue sémitique, et la langue de saint Coran, elle est écrite de droite à gauche. </a:t>
            </a:r>
          </a:p>
          <a:p>
            <a:endParaRPr lang="fr-FR" sz="12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srgbClr val="FF0000"/>
                </a:solidFill>
                <a:effectLst/>
                <a:uLnTx/>
                <a:uFillTx/>
                <a:latin typeface="+mn-lt"/>
                <a:ea typeface="+mn-ea"/>
                <a:cs typeface="+mn-cs"/>
              </a:rPr>
              <a:t>[click]</a:t>
            </a:r>
            <a:endParaRPr lang="fr-FR" sz="1200" kern="1200" dirty="0" smtClean="0">
              <a:solidFill>
                <a:srgbClr val="FF0000"/>
              </a:solidFill>
              <a:latin typeface="+mn-lt"/>
              <a:ea typeface="+mn-ea"/>
              <a:cs typeface="+mn-cs"/>
            </a:endParaRPr>
          </a:p>
          <a:p>
            <a:r>
              <a:rPr lang="fr-FR" sz="1200" kern="1200" dirty="0" smtClean="0">
                <a:solidFill>
                  <a:schemeClr val="tx1"/>
                </a:solidFill>
                <a:latin typeface="+mn-lt"/>
                <a:ea typeface="+mn-ea"/>
                <a:cs typeface="+mn-cs"/>
              </a:rPr>
              <a:t>Son alphabet a vingt-huit lettres consonnes,</a:t>
            </a:r>
            <a:endParaRPr lang="ar-DZ"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trois d'entre elles (</a:t>
            </a:r>
            <a:r>
              <a:rPr lang="ar-DZ" sz="1200" kern="1200" dirty="0" smtClean="0">
                <a:solidFill>
                  <a:schemeClr val="tx1"/>
                </a:solidFill>
                <a:latin typeface="+mn-lt"/>
                <a:ea typeface="+mn-ea"/>
                <a:cs typeface="+mn-cs"/>
              </a:rPr>
              <a:t>واو  ياء </a:t>
            </a:r>
            <a:r>
              <a:rPr lang="fr-FR" sz="1200" kern="1200" dirty="0" smtClean="0">
                <a:solidFill>
                  <a:schemeClr val="tx1"/>
                </a:solidFill>
                <a:latin typeface="+mn-lt"/>
                <a:ea typeface="+mn-ea"/>
                <a:cs typeface="+mn-cs"/>
              </a:rPr>
              <a:t> </a:t>
            </a:r>
            <a:r>
              <a:rPr lang="ar-DZ" sz="1200" kern="1200" dirty="0" smtClean="0">
                <a:solidFill>
                  <a:schemeClr val="tx1"/>
                </a:solidFill>
                <a:latin typeface="+mn-lt"/>
                <a:ea typeface="+mn-ea"/>
                <a:cs typeface="+mn-cs"/>
              </a:rPr>
              <a:t>ألف</a:t>
            </a:r>
            <a:r>
              <a:rPr lang="fr-FR" sz="1200" kern="1200" dirty="0" smtClean="0">
                <a:solidFill>
                  <a:schemeClr val="tx1"/>
                </a:solidFill>
                <a:latin typeface="+mn-lt"/>
                <a:ea typeface="+mn-ea"/>
                <a:cs typeface="+mn-cs"/>
              </a:rPr>
              <a:t>) sont considérées comme des </a:t>
            </a:r>
            <a:r>
              <a:rPr lang="fr-FR" sz="1200" dirty="0" smtClean="0"/>
              <a:t>voyelles longues</a:t>
            </a:r>
            <a:r>
              <a:rPr lang="fr-FR" sz="1200" kern="1200" dirty="0" smtClean="0">
                <a:solidFill>
                  <a:schemeClr val="tx1"/>
                </a:solidFill>
                <a:latin typeface="+mn-lt"/>
                <a:ea typeface="+mn-ea"/>
                <a:cs typeface="+mn-cs"/>
              </a:rPr>
              <a:t>.</a:t>
            </a:r>
          </a:p>
          <a:p>
            <a:r>
              <a:rPr lang="fr-FR" sz="1200" kern="1200" dirty="0" smtClean="0">
                <a:solidFill>
                  <a:schemeClr val="tx1"/>
                </a:solidFill>
                <a:latin typeface="+mn-lt"/>
                <a:ea typeface="+mn-ea"/>
                <a:cs typeface="+mn-cs"/>
              </a:rPr>
              <a:t> Optionnellement, l’une des trois diacritiques (</a:t>
            </a:r>
            <a:r>
              <a:rPr lang="ar-SA" sz="1200" kern="1200" dirty="0" smtClean="0">
                <a:solidFill>
                  <a:schemeClr val="tx1"/>
                </a:solidFill>
                <a:latin typeface="+mn-lt"/>
                <a:ea typeface="+mn-ea"/>
                <a:cs typeface="+mn-cs"/>
              </a:rPr>
              <a:t>علامات الشكل</a:t>
            </a:r>
            <a:r>
              <a:rPr lang="fr-FR" sz="1200" kern="1200" dirty="0" smtClean="0">
                <a:solidFill>
                  <a:schemeClr val="tx1"/>
                </a:solidFill>
                <a:latin typeface="+mn-lt"/>
                <a:ea typeface="+mn-ea"/>
                <a:cs typeface="+mn-cs"/>
              </a:rPr>
              <a:t>) ( </a:t>
            </a:r>
            <a:r>
              <a:rPr lang="ar-DZ" sz="1200" kern="1200" dirty="0" smtClean="0">
                <a:solidFill>
                  <a:schemeClr val="tx1"/>
                </a:solidFill>
                <a:latin typeface="+mn-lt"/>
                <a:ea typeface="+mn-ea"/>
                <a:cs typeface="+mn-cs"/>
              </a:rPr>
              <a:t>فتحة كسرة ضمة</a:t>
            </a:r>
            <a:r>
              <a:rPr lang="fr-FR" sz="1200" kern="1200" dirty="0" smtClean="0">
                <a:solidFill>
                  <a:schemeClr val="tx1"/>
                </a:solidFill>
                <a:latin typeface="+mn-lt"/>
                <a:ea typeface="+mn-ea"/>
                <a:cs typeface="+mn-cs"/>
              </a:rPr>
              <a:t>) peut être placée après certains caractères pour lever l’ambiguïté (dans la prononciation et/ou le sens) quand elle se pose. </a:t>
            </a:r>
          </a:p>
          <a:p>
            <a:r>
              <a:rPr lang="fr-FR" sz="1200" kern="1200" dirty="0" smtClean="0">
                <a:solidFill>
                  <a:schemeClr val="tx1"/>
                </a:solidFill>
                <a:latin typeface="+mn-lt"/>
                <a:ea typeface="+mn-ea"/>
                <a:cs typeface="+mn-cs"/>
              </a:rPr>
              <a:t>Dans un texte arabe totalement vocalisé, l'absence des diacritiques peut être considérée comme </a:t>
            </a:r>
            <a:r>
              <a:rPr lang="fr-FR" sz="1200" kern="1200" dirty="0" err="1" smtClean="0">
                <a:solidFill>
                  <a:schemeClr val="tx1"/>
                </a:solidFill>
                <a:latin typeface="+mn-lt"/>
                <a:ea typeface="+mn-ea"/>
                <a:cs typeface="+mn-cs"/>
              </a:rPr>
              <a:t>sokōune</a:t>
            </a:r>
            <a:r>
              <a:rPr lang="fr-FR" sz="1200" kern="1200" dirty="0" smtClean="0">
                <a:solidFill>
                  <a:schemeClr val="tx1"/>
                </a:solidFill>
                <a:latin typeface="+mn-lt"/>
                <a:ea typeface="+mn-ea"/>
                <a:cs typeface="+mn-cs"/>
              </a:rPr>
              <a:t> (ou silence). </a:t>
            </a:r>
          </a:p>
          <a:p>
            <a:r>
              <a:rPr lang="fr-FR" sz="1200" kern="1200" dirty="0" smtClean="0">
                <a:solidFill>
                  <a:schemeClr val="tx1"/>
                </a:solidFill>
                <a:latin typeface="+mn-lt"/>
                <a:ea typeface="+mn-ea"/>
                <a:cs typeface="+mn-cs"/>
              </a:rPr>
              <a:t>Dans certains cas, une lettre doublée, peut être remplacé par une seule lettre avec le tashdeed (renforcement) placé au-dessus.</a:t>
            </a:r>
          </a:p>
          <a:p>
            <a:r>
              <a:rPr lang="fr-FR" sz="1200" kern="1200" dirty="0" smtClean="0">
                <a:solidFill>
                  <a:schemeClr val="tx1"/>
                </a:solidFill>
                <a:latin typeface="+mn-lt"/>
                <a:ea typeface="+mn-ea"/>
                <a:cs typeface="+mn-cs"/>
              </a:rPr>
              <a:t>la hamza ,Les savants de la langue arabe considèrent la hamza comme une lettre</a:t>
            </a:r>
            <a:endParaRPr lang="ar-DZ"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beaucoup de gens se trompent dans son écriture, </a:t>
            </a:r>
          </a:p>
          <a:p>
            <a:r>
              <a:rPr lang="fr-FR" sz="1200" kern="1200" dirty="0" smtClean="0">
                <a:solidFill>
                  <a:srgbClr val="FF0000"/>
                </a:solidFill>
                <a:latin typeface="+mn-lt"/>
                <a:ea typeface="+mn-ea"/>
                <a:cs typeface="+mn-cs"/>
              </a:rPr>
              <a:t>[click]</a:t>
            </a:r>
          </a:p>
          <a:p>
            <a:r>
              <a:rPr lang="fr-FR" sz="1200" kern="1200" dirty="0" smtClean="0">
                <a:solidFill>
                  <a:schemeClr val="tx1"/>
                </a:solidFill>
                <a:latin typeface="+mn-lt"/>
                <a:ea typeface="+mn-ea"/>
                <a:cs typeface="+mn-cs"/>
              </a:rPr>
              <a:t>En outre, la notion de lettre capitale ou minuscule n'existent pas.</a:t>
            </a:r>
          </a:p>
          <a:p>
            <a:r>
              <a:rPr lang="fr-FR" sz="1200" kern="1200" dirty="0" smtClean="0">
                <a:solidFill>
                  <a:schemeClr val="tx1"/>
                </a:solidFill>
                <a:latin typeface="+mn-lt"/>
                <a:ea typeface="+mn-ea"/>
                <a:cs typeface="+mn-cs"/>
              </a:rPr>
              <a:t> l’arabe est une langue </a:t>
            </a:r>
            <a:r>
              <a:rPr lang="fr-FR" sz="1200" i="1" kern="1200" dirty="0" smtClean="0">
                <a:solidFill>
                  <a:schemeClr val="tx1"/>
                </a:solidFill>
                <a:latin typeface="+mn-lt"/>
                <a:ea typeface="+mn-ea"/>
                <a:cs typeface="+mn-cs"/>
              </a:rPr>
              <a:t>semi cursive </a:t>
            </a:r>
            <a:r>
              <a:rPr lang="fr-FR" sz="1200" kern="1200" dirty="0" smtClean="0">
                <a:solidFill>
                  <a:schemeClr val="tx1"/>
                </a:solidFill>
                <a:latin typeface="+mn-lt"/>
                <a:ea typeface="+mn-ea"/>
                <a:cs typeface="+mn-cs"/>
              </a:rPr>
              <a:t>;la plupart des lettres s'attachent entre elles</a:t>
            </a:r>
          </a:p>
          <a:p>
            <a:r>
              <a:rPr lang="fr-FR" sz="1200" kern="1200" dirty="0" smtClean="0">
                <a:solidFill>
                  <a:schemeClr val="tx1"/>
                </a:solidFill>
                <a:latin typeface="+mn-lt"/>
                <a:ea typeface="+mn-ea"/>
                <a:cs typeface="+mn-cs"/>
              </a:rPr>
              <a:t>Par exemple</a:t>
            </a:r>
          </a:p>
          <a:p>
            <a:r>
              <a:rPr lang="ar-DZ" sz="1200" kern="1200" dirty="0" smtClean="0">
                <a:solidFill>
                  <a:schemeClr val="tx1"/>
                </a:solidFill>
                <a:latin typeface="+mn-lt"/>
                <a:ea typeface="+mn-ea"/>
                <a:cs typeface="+mn-cs"/>
              </a:rPr>
              <a:t>العين</a:t>
            </a:r>
            <a:r>
              <a:rPr lang="ar-DZ" sz="1200" kern="1200" baseline="0" dirty="0" smtClean="0">
                <a:solidFill>
                  <a:schemeClr val="tx1"/>
                </a:solidFill>
                <a:latin typeface="+mn-lt"/>
                <a:ea typeface="+mn-ea"/>
                <a:cs typeface="+mn-cs"/>
              </a:rPr>
              <a:t> </a:t>
            </a:r>
            <a:r>
              <a:rPr lang="fr-FR" sz="1200" kern="1200" baseline="0" dirty="0" smtClean="0">
                <a:solidFill>
                  <a:schemeClr val="tx1"/>
                </a:solidFill>
                <a:latin typeface="+mn-lt"/>
                <a:ea typeface="+mn-ea"/>
                <a:cs typeface="+mn-cs"/>
              </a:rPr>
              <a:t>a 4 formes</a:t>
            </a:r>
            <a:endParaRPr lang="ar-DZ"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 </a:t>
            </a:r>
            <a:r>
              <a:rPr lang="ar-DZ" sz="1200" kern="1200" baseline="0" dirty="0" smtClean="0">
                <a:solidFill>
                  <a:schemeClr val="tx1"/>
                </a:solidFill>
                <a:latin typeface="+mn-lt"/>
                <a:ea typeface="+mn-ea"/>
                <a:cs typeface="+mn-cs"/>
              </a:rPr>
              <a:t>الواو </a:t>
            </a:r>
            <a:r>
              <a:rPr lang="fr-FR" sz="1200" kern="1200" baseline="0" dirty="0" smtClean="0">
                <a:solidFill>
                  <a:schemeClr val="tx1"/>
                </a:solidFill>
                <a:latin typeface="+mn-lt"/>
                <a:ea typeface="+mn-ea"/>
                <a:cs typeface="+mn-cs"/>
              </a:rPr>
              <a:t>a 2 formes</a:t>
            </a:r>
          </a:p>
          <a:p>
            <a:r>
              <a:rPr lang="fr-FR" sz="1200" kern="1200" baseline="0" dirty="0" smtClean="0">
                <a:solidFill>
                  <a:schemeClr val="tx1"/>
                </a:solidFill>
                <a:latin typeface="+mn-lt"/>
                <a:ea typeface="+mn-ea"/>
                <a:cs typeface="+mn-cs"/>
              </a:rPr>
              <a:t>Le hamza n’attache pas au suivante et précédent</a:t>
            </a: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19</a:t>
            </a:fld>
            <a:endParaRPr lang="fr-FR"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rtl="0"/>
            <a:r>
              <a:rPr lang="fr-FR" sz="1200" kern="1200" dirty="0" smtClean="0">
                <a:solidFill>
                  <a:schemeClr val="tx1"/>
                </a:solidFill>
                <a:latin typeface="+mn-lt"/>
                <a:ea typeface="+mn-ea"/>
                <a:cs typeface="+mn-cs"/>
              </a:rPr>
              <a:t>L’arabe est une langue flexionnelle à "brisure interne" : dans cette catégorie de langues,</a:t>
            </a:r>
          </a:p>
          <a:p>
            <a:pPr rtl="0"/>
            <a:endParaRPr lang="fr-FR" sz="1200" kern="1200" dirty="0" smtClean="0">
              <a:solidFill>
                <a:schemeClr val="tx1"/>
              </a:solidFill>
              <a:latin typeface="+mn-lt"/>
              <a:ea typeface="+mn-ea"/>
              <a:cs typeface="+mn-cs"/>
            </a:endParaRPr>
          </a:p>
          <a:p>
            <a:pPr rtl="0"/>
            <a:r>
              <a:rPr lang="fr-FR" sz="1200" kern="1200" dirty="0" smtClean="0">
                <a:solidFill>
                  <a:schemeClr val="tx1"/>
                </a:solidFill>
                <a:latin typeface="+mn-lt"/>
                <a:ea typeface="+mn-ea"/>
                <a:cs typeface="+mn-cs"/>
              </a:rPr>
              <a:t>&gt;&gt;diapo</a:t>
            </a:r>
          </a:p>
          <a:p>
            <a:pPr rtl="0"/>
            <a:endParaRPr lang="fr-FR" sz="1200" kern="1200" dirty="0" smtClean="0">
              <a:solidFill>
                <a:schemeClr val="tx1"/>
              </a:solidFill>
              <a:latin typeface="+mn-lt"/>
              <a:ea typeface="+mn-ea"/>
              <a:cs typeface="+mn-cs"/>
            </a:endParaRPr>
          </a:p>
          <a:p>
            <a:pPr rtl="0"/>
            <a:r>
              <a:rPr lang="fr-FR" sz="1200" kern="1200" dirty="0" smtClean="0">
                <a:solidFill>
                  <a:schemeClr val="tx1"/>
                </a:solidFill>
                <a:latin typeface="+mn-lt"/>
                <a:ea typeface="+mn-ea"/>
                <a:cs typeface="+mn-cs"/>
              </a:rPr>
              <a:t>, ce système se rencontre surtout dans les langues sémitiques (comme  l</a:t>
            </a:r>
            <a:r>
              <a:rPr lang="fr-FR" sz="1200" kern="1200" dirty="0" smtClean="0">
                <a:solidFill>
                  <a:schemeClr val="tx1"/>
                </a:solidFill>
                <a:latin typeface="+mn-lt"/>
                <a:ea typeface="+mn-ea"/>
                <a:cs typeface="+mn-cs"/>
                <a:hlinkClick r:id="rId3" tooltip="Arabe"/>
              </a:rPr>
              <a:t>’arabe</a:t>
            </a:r>
            <a:r>
              <a:rPr lang="fr-FR" sz="1200" kern="1200" dirty="0" smtClean="0">
                <a:solidFill>
                  <a:schemeClr val="tx1"/>
                </a:solidFill>
                <a:latin typeface="+mn-lt"/>
                <a:ea typeface="+mn-ea"/>
                <a:cs typeface="+mn-cs"/>
              </a:rPr>
              <a:t> et l</a:t>
            </a:r>
            <a:r>
              <a:rPr lang="fr-FR" sz="1200" kern="1200" dirty="0" smtClean="0">
                <a:solidFill>
                  <a:schemeClr val="tx1"/>
                </a:solidFill>
                <a:latin typeface="+mn-lt"/>
                <a:ea typeface="+mn-ea"/>
                <a:cs typeface="+mn-cs"/>
                <a:hlinkClick r:id="rId4" tooltip="Hébreux"/>
              </a:rPr>
              <a:t>’hébreux</a:t>
            </a:r>
            <a:r>
              <a:rPr lang="fr-FR" sz="1200" kern="1200" dirty="0" smtClean="0">
                <a:solidFill>
                  <a:schemeClr val="tx1"/>
                </a:solidFill>
                <a:latin typeface="+mn-lt"/>
                <a:ea typeface="+mn-ea"/>
                <a:cs typeface="+mn-cs"/>
              </a:rPr>
              <a:t>) . </a:t>
            </a:r>
          </a:p>
          <a:p>
            <a:pPr rtl="0"/>
            <a:endParaRPr lang="fr-FR" sz="1200" kern="1200" dirty="0" smtClean="0">
              <a:solidFill>
                <a:schemeClr val="tx1"/>
              </a:solidFill>
              <a:latin typeface="+mn-lt"/>
              <a:ea typeface="+mn-ea"/>
              <a:cs typeface="+mn-cs"/>
            </a:endParaRPr>
          </a:p>
          <a:p>
            <a:pPr rtl="0"/>
            <a:r>
              <a:rPr lang="fr-FR" sz="1200" kern="1200" dirty="0" smtClean="0">
                <a:solidFill>
                  <a:schemeClr val="tx1"/>
                </a:solidFill>
                <a:latin typeface="+mn-lt"/>
                <a:ea typeface="+mn-ea"/>
                <a:cs typeface="+mn-cs"/>
              </a:rPr>
              <a:t>Elle emploie, pour la conjugaison des verbes et la déclinaison des noms, </a:t>
            </a:r>
            <a:r>
              <a:rPr lang="fr-FR" sz="1200" dirty="0" smtClean="0"/>
              <a:t>les aspects de </a:t>
            </a:r>
            <a:r>
              <a:rPr lang="fr-FR" sz="1200" kern="1200" dirty="0" smtClean="0">
                <a:solidFill>
                  <a:schemeClr val="tx1"/>
                </a:solidFill>
                <a:latin typeface="+mn-lt"/>
                <a:ea typeface="+mn-ea"/>
                <a:cs typeface="+mn-cs"/>
              </a:rPr>
              <a:t> de mode, de temps, de personne, de genre, de nombre et de cas.</a:t>
            </a:r>
          </a:p>
          <a:p>
            <a:pPr rtl="0"/>
            <a:endParaRPr lang="ar-DZ" sz="1200" kern="1200" dirty="0" smtClean="0">
              <a:solidFill>
                <a:schemeClr val="tx1"/>
              </a:solidFill>
              <a:latin typeface="+mn-lt"/>
              <a:ea typeface="+mn-ea"/>
              <a:cs typeface="+mn-cs"/>
            </a:endParaRPr>
          </a:p>
          <a:p>
            <a:pPr rtl="0"/>
            <a:r>
              <a:rPr lang="fr-FR" sz="1200" kern="1200" dirty="0" smtClean="0">
                <a:solidFill>
                  <a:schemeClr val="tx1"/>
                </a:solidFill>
                <a:latin typeface="+mn-lt"/>
                <a:ea typeface="+mn-ea"/>
                <a:cs typeface="+mn-cs"/>
              </a:rPr>
              <a:t>[click]</a:t>
            </a:r>
          </a:p>
          <a:p>
            <a:pPr rtl="0"/>
            <a:r>
              <a:rPr lang="fr-FR" sz="1200" kern="1200" dirty="0" smtClean="0">
                <a:solidFill>
                  <a:schemeClr val="tx1"/>
                </a:solidFill>
                <a:latin typeface="+mn-lt"/>
                <a:ea typeface="+mn-ea"/>
                <a:cs typeface="+mn-cs"/>
              </a:rPr>
              <a:t>Généralement, ces marques flexionnelles permettent de distinguer :</a:t>
            </a:r>
          </a:p>
          <a:p>
            <a:pPr rtl="0"/>
            <a:r>
              <a:rPr lang="fr-FR" sz="1200" kern="1200" dirty="0" smtClean="0">
                <a:solidFill>
                  <a:schemeClr val="tx1"/>
                </a:solidFill>
                <a:latin typeface="+mn-lt"/>
                <a:ea typeface="+mn-ea"/>
                <a:cs typeface="+mn-cs"/>
              </a:rPr>
              <a:t>le conjugaison des verbes : </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Par exemple, le verbe </a:t>
            </a:r>
            <a:r>
              <a:rPr lang="ar-SA" sz="1200" kern="1200" dirty="0" smtClean="0">
                <a:solidFill>
                  <a:schemeClr val="tx1"/>
                </a:solidFill>
                <a:latin typeface="+mn-lt"/>
                <a:ea typeface="+mn-ea"/>
                <a:cs typeface="+mn-cs"/>
              </a:rPr>
              <a:t>قال</a:t>
            </a:r>
            <a:r>
              <a:rPr lang="fr-FR" sz="1200" kern="1200" dirty="0" smtClean="0">
                <a:solidFill>
                  <a:schemeClr val="tx1"/>
                </a:solidFill>
                <a:latin typeface="+mn-lt"/>
                <a:ea typeface="+mn-ea"/>
                <a:cs typeface="+mn-cs"/>
              </a:rPr>
              <a:t> (dire) dans le passé, apparait avec la conjugaison</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sous différents formes lorsqu’il est relié avec les pronoms relatifs de Raf’ (</a:t>
            </a:r>
            <a:r>
              <a:rPr lang="ar-SA" sz="1200" kern="1200" dirty="0" smtClean="0">
                <a:solidFill>
                  <a:schemeClr val="tx1"/>
                </a:solidFill>
                <a:latin typeface="+mn-lt"/>
                <a:ea typeface="+mn-ea"/>
                <a:cs typeface="+mn-cs"/>
              </a:rPr>
              <a:t>ضمائر الرفع</a:t>
            </a:r>
            <a:r>
              <a:rPr lang="ar-DZ" sz="1200" kern="1200" dirty="0" smtClean="0">
                <a:solidFill>
                  <a:schemeClr val="tx1"/>
                </a:solidFill>
                <a:latin typeface="+mn-lt"/>
                <a:ea typeface="+mn-ea"/>
                <a:cs typeface="+mn-cs"/>
              </a:rPr>
              <a:t> المتصلة</a:t>
            </a:r>
            <a:r>
              <a:rPr lang="fr-FR" sz="1200" kern="1200" dirty="0" smtClean="0">
                <a:solidFill>
                  <a:schemeClr val="tx1"/>
                </a:solidFill>
                <a:latin typeface="+mn-lt"/>
                <a:ea typeface="+mn-ea"/>
                <a:cs typeface="+mn-cs"/>
              </a:rPr>
              <a:t>) comme :</a:t>
            </a:r>
          </a:p>
          <a:p>
            <a:pPr rtl="0"/>
            <a:r>
              <a:rPr lang="fr-FR" sz="1200" kern="1200" dirty="0" smtClean="0">
                <a:solidFill>
                  <a:schemeClr val="tx1"/>
                </a:solidFill>
                <a:latin typeface="+mn-lt"/>
                <a:ea typeface="+mn-ea"/>
                <a:cs typeface="+mn-cs"/>
              </a:rPr>
              <a:t>(</a:t>
            </a:r>
            <a:r>
              <a:rPr lang="ar-SA" sz="1200" kern="1200" dirty="0" smtClean="0">
                <a:solidFill>
                  <a:schemeClr val="tx1"/>
                </a:solidFill>
                <a:latin typeface="+mn-lt"/>
                <a:ea typeface="+mn-ea"/>
                <a:cs typeface="+mn-cs"/>
              </a:rPr>
              <a:t>قُلْتُ، قُلْنَا، قُلْتَ، قُلْتِ، قُلْتُمَا، قُلْتُمْ، قالَ، قَالَتْ، قَالا، قَالَتا، قَالُوا، قُلْنَ</a:t>
            </a:r>
            <a:r>
              <a:rPr lang="fr-FR" sz="1200" kern="1200" dirty="0" smtClean="0">
                <a:solidFill>
                  <a:schemeClr val="tx1"/>
                </a:solidFill>
                <a:latin typeface="+mn-lt"/>
                <a:ea typeface="+mn-ea"/>
                <a:cs typeface="+mn-cs"/>
              </a:rPr>
              <a:t>).</a:t>
            </a:r>
          </a:p>
          <a:p>
            <a:pPr lvl="0" rtl="0"/>
            <a:endParaRPr lang="fr-FR" sz="1200" kern="1200" dirty="0" smtClean="0">
              <a:solidFill>
                <a:schemeClr val="tx1"/>
              </a:solidFill>
              <a:latin typeface="+mn-lt"/>
              <a:ea typeface="+mn-ea"/>
              <a:cs typeface="+mn-cs"/>
            </a:endParaRPr>
          </a:p>
          <a:p>
            <a:pPr rtl="0"/>
            <a:r>
              <a:rPr lang="fr-FR" sz="1200" kern="1200" dirty="0" smtClean="0">
                <a:solidFill>
                  <a:schemeClr val="tx1"/>
                </a:solidFill>
                <a:latin typeface="+mn-lt"/>
                <a:ea typeface="+mn-ea"/>
                <a:cs typeface="+mn-cs"/>
              </a:rPr>
              <a:t>la déclinaison des noms tels que le nom « </a:t>
            </a:r>
            <a:r>
              <a:rPr lang="ar-DZ" sz="1200" kern="1200" dirty="0" smtClean="0">
                <a:solidFill>
                  <a:schemeClr val="tx1"/>
                </a:solidFill>
                <a:latin typeface="+mn-lt"/>
                <a:ea typeface="+mn-ea"/>
                <a:cs typeface="+mn-cs"/>
              </a:rPr>
              <a:t>ملك</a:t>
            </a:r>
            <a:r>
              <a:rPr lang="fr-FR" sz="1200" kern="1200" dirty="0" smtClean="0">
                <a:solidFill>
                  <a:schemeClr val="tx1"/>
                </a:solidFill>
                <a:latin typeface="+mn-lt"/>
                <a:ea typeface="+mn-ea"/>
                <a:cs typeface="+mn-cs"/>
              </a:rPr>
              <a:t> » ,apparait</a:t>
            </a:r>
            <a:r>
              <a:rPr lang="fr-FR" sz="1200" kern="1200" baseline="0" dirty="0" smtClean="0">
                <a:solidFill>
                  <a:schemeClr val="tx1"/>
                </a:solidFill>
                <a:latin typeface="+mn-lt"/>
                <a:ea typeface="+mn-ea"/>
                <a:cs typeface="+mn-cs"/>
              </a:rPr>
              <a:t> avec la déclinaison </a:t>
            </a:r>
            <a:r>
              <a:rPr lang="fr-FR" sz="1200" kern="1200" dirty="0" smtClean="0">
                <a:solidFill>
                  <a:schemeClr val="tx1"/>
                </a:solidFill>
                <a:latin typeface="+mn-lt"/>
                <a:ea typeface="+mn-ea"/>
                <a:cs typeface="+mn-cs"/>
              </a:rPr>
              <a:t>sous différents formes : </a:t>
            </a:r>
            <a:r>
              <a:rPr lang="ar-DZ" sz="1200" kern="1200" dirty="0" smtClean="0">
                <a:solidFill>
                  <a:schemeClr val="tx1"/>
                </a:solidFill>
                <a:latin typeface="+mn-lt"/>
                <a:ea typeface="+mn-ea"/>
                <a:cs typeface="+mn-cs"/>
              </a:rPr>
              <a:t>مالك،مملوك،مليك</a:t>
            </a:r>
            <a:r>
              <a:rPr lang="fr-FR" sz="1200" kern="1200" dirty="0" smtClean="0">
                <a:solidFill>
                  <a:schemeClr val="tx1"/>
                </a:solidFill>
                <a:latin typeface="+mn-lt"/>
                <a:ea typeface="+mn-ea"/>
                <a:cs typeface="+mn-cs"/>
              </a:rPr>
              <a:t>,</a:t>
            </a:r>
            <a:r>
              <a:rPr lang="ar-DZ" sz="1200" kern="1200" dirty="0" smtClean="0">
                <a:solidFill>
                  <a:schemeClr val="tx1"/>
                </a:solidFill>
                <a:latin typeface="+mn-lt"/>
                <a:ea typeface="+mn-ea"/>
                <a:cs typeface="+mn-cs"/>
              </a:rPr>
              <a:t> ملِك</a:t>
            </a:r>
            <a:r>
              <a:rPr lang="ar-DZ" sz="1200" kern="1200" baseline="0" dirty="0" smtClean="0">
                <a:solidFill>
                  <a:schemeClr val="tx1"/>
                </a:solidFill>
                <a:latin typeface="+mn-lt"/>
                <a:ea typeface="+mn-ea"/>
                <a:cs typeface="+mn-cs"/>
              </a:rPr>
              <a:t>، مملكة</a:t>
            </a:r>
            <a:r>
              <a:rPr lang="ar-DZ" sz="1200" kern="1200" dirty="0" smtClean="0">
                <a:solidFill>
                  <a:schemeClr val="tx1"/>
                </a:solidFill>
                <a:latin typeface="+mn-lt"/>
                <a:ea typeface="+mn-ea"/>
                <a:cs typeface="+mn-cs"/>
              </a:rPr>
              <a:t>...</a:t>
            </a:r>
            <a:endParaRPr lang="fr-FR" sz="1200" kern="1200" dirty="0" smtClean="0">
              <a:solidFill>
                <a:schemeClr val="tx1"/>
              </a:solidFill>
              <a:latin typeface="+mn-lt"/>
              <a:ea typeface="+mn-ea"/>
              <a:cs typeface="+mn-cs"/>
            </a:endParaRPr>
          </a:p>
          <a:p>
            <a:pPr rtl="0"/>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20</a:t>
            </a:fld>
            <a:endParaRPr lang="fr-FR"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Calibri" pitchFamily="34" charset="0"/>
                <a:ea typeface="DejaVu Sans" charset="0"/>
                <a:cs typeface="Times New Roman" pitchFamily="18" charset="0"/>
              </a:rPr>
              <a:t>La plupart des textes arabes sont écrits sans diacritiques, cela provoque un confusion dans le sens, uniquement le contexte du texte peut lever cette ambigüité.  </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Calibri" pitchFamily="34" charset="0"/>
                <a:ea typeface="DejaVu Sans" charset="0"/>
                <a:cs typeface="Times New Roman" pitchFamily="18" charset="0"/>
              </a:rPr>
              <a:t>Par conséquence, les moteurs de recherche basés seulement sur la graphie du mot ne peuvent pas l’enlever.</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265113" algn="l" defTabSz="914400" rtl="0" eaLnBrk="0" fontAlgn="base" latinLnBrk="0" hangingPunct="0">
              <a:lnSpc>
                <a:spcPct val="100000"/>
              </a:lnSpc>
              <a:spcBef>
                <a:spcPct val="0"/>
              </a:spcBef>
              <a:spcAft>
                <a:spcPct val="0"/>
              </a:spcAft>
              <a:buClrTx/>
              <a:buSzTx/>
              <a:buFontTx/>
              <a:buNone/>
              <a:tabLst/>
            </a:pPr>
            <a:endParaRPr kumimoji="0" lang="ar-DZ" sz="1200" b="0" i="0" u="none" strike="noStrike" cap="none" normalizeH="0" baseline="0" dirty="0" smtClean="0">
              <a:ln>
                <a:noFill/>
              </a:ln>
              <a:solidFill>
                <a:schemeClr val="tx1"/>
              </a:solidFill>
              <a:effectLst/>
              <a:latin typeface="Calibri" pitchFamily="34" charset="0"/>
              <a:ea typeface="DejaVu Sans" charset="0"/>
              <a:cs typeface="Times New Roman" pitchFamily="18" charset="0"/>
            </a:endParaRPr>
          </a:p>
          <a:p>
            <a:pPr marL="0" marR="0" lvl="0" indent="265113"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Calibri" pitchFamily="34" charset="0"/>
                <a:ea typeface="DejaVu Sans" charset="0"/>
                <a:cs typeface="Times New Roman" pitchFamily="18" charset="0"/>
              </a:rPr>
              <a:t>&gt;&gt;diapo</a:t>
            </a:r>
            <a:endParaRPr kumimoji="0" lang="ar-DZ" sz="1200" b="0" i="0" u="none" strike="noStrike" cap="none" normalizeH="0" baseline="0" dirty="0" smtClean="0">
              <a:ln>
                <a:noFill/>
              </a:ln>
              <a:solidFill>
                <a:schemeClr val="tx1"/>
              </a:solidFill>
              <a:effectLst/>
              <a:latin typeface="Calibri" pitchFamily="34" charset="0"/>
              <a:ea typeface="DejaVu Sans" charset="0"/>
              <a:cs typeface="Times New Roman" pitchFamily="18" charset="0"/>
            </a:endParaRPr>
          </a:p>
          <a:p>
            <a:pPr marL="0" marR="0" lvl="0" indent="265113" algn="l" defTabSz="914400" rtl="0" eaLnBrk="0" fontAlgn="base" latinLnBrk="0" hangingPunct="0">
              <a:lnSpc>
                <a:spcPct val="100000"/>
              </a:lnSpc>
              <a:spcBef>
                <a:spcPct val="0"/>
              </a:spcBef>
              <a:spcAft>
                <a:spcPct val="0"/>
              </a:spcAft>
              <a:buClrTx/>
              <a:buSzTx/>
              <a:buFontTx/>
              <a:buNone/>
              <a:tabLst/>
            </a:pPr>
            <a:endParaRPr kumimoji="0" lang="fr-FR" sz="1200" b="0" i="0" u="none" strike="noStrike" cap="none" normalizeH="0" baseline="0" dirty="0" smtClean="0">
              <a:ln>
                <a:noFill/>
              </a:ln>
              <a:solidFill>
                <a:schemeClr val="tx1"/>
              </a:solidFill>
              <a:effectLst/>
              <a:latin typeface="Calibri" pitchFamily="34" charset="0"/>
              <a:ea typeface="DejaVu Sans" charset="0"/>
              <a:cs typeface="Times New Roman" pitchFamily="18" charset="0"/>
            </a:endParaRPr>
          </a:p>
          <a:p>
            <a:pPr marL="0" marR="0" lvl="0" indent="265113"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Calibri" pitchFamily="34" charset="0"/>
                <a:ea typeface="DejaVu Sans" charset="0"/>
                <a:cs typeface="Times New Roman" pitchFamily="18" charset="0"/>
              </a:rPr>
              <a:t>[click]</a:t>
            </a:r>
            <a:br>
              <a:rPr kumimoji="0" lang="fr-FR" sz="1200" b="0" i="0" u="none" strike="noStrike" cap="none" normalizeH="0" baseline="0" dirty="0" smtClean="0">
                <a:ln>
                  <a:noFill/>
                </a:ln>
                <a:solidFill>
                  <a:schemeClr val="tx1"/>
                </a:solidFill>
                <a:effectLst/>
                <a:latin typeface="Calibri" pitchFamily="34" charset="0"/>
                <a:ea typeface="DejaVu Sans" charset="0"/>
                <a:cs typeface="Times New Roman" pitchFamily="18" charset="0"/>
              </a:rPr>
            </a:br>
            <a:r>
              <a:rPr kumimoji="0" lang="fr-FR" sz="1200" b="0" i="0" u="none" strike="noStrike" cap="none" normalizeH="0" baseline="0" dirty="0" smtClean="0">
                <a:ln>
                  <a:noFill/>
                </a:ln>
                <a:solidFill>
                  <a:schemeClr val="tx1"/>
                </a:solidFill>
                <a:effectLst/>
                <a:latin typeface="Calibri" pitchFamily="34" charset="0"/>
                <a:ea typeface="DejaVu Sans" charset="0"/>
                <a:cs typeface="Times New Roman" pitchFamily="18" charset="0"/>
              </a:rPr>
              <a:t>Ce tableau montre certains mots que dont le sens changent avec le changement des diacritiques</a:t>
            </a:r>
            <a:endParaRPr kumimoji="0" lang="ar-DZ" sz="1200" b="0" i="0" u="none" strike="noStrike" cap="none" normalizeH="0" baseline="0" dirty="0" smtClean="0">
              <a:ln>
                <a:noFill/>
              </a:ln>
              <a:solidFill>
                <a:schemeClr val="tx1"/>
              </a:solidFill>
              <a:effectLst/>
              <a:latin typeface="Calibri" pitchFamily="34" charset="0"/>
              <a:ea typeface="DejaVu Sans" charset="0"/>
              <a:cs typeface="Times New Roman" pitchFamily="18" charset="0"/>
            </a:endParaRPr>
          </a:p>
          <a:p>
            <a:pPr marL="0" marR="0" lvl="0" indent="265113" algn="l" defTabSz="914400" rtl="0" eaLnBrk="0" fontAlgn="base" latinLnBrk="0" hangingPunct="0">
              <a:lnSpc>
                <a:spcPct val="100000"/>
              </a:lnSpc>
              <a:spcBef>
                <a:spcPct val="0"/>
              </a:spcBef>
              <a:spcAft>
                <a:spcPct val="0"/>
              </a:spcAft>
              <a:buClrTx/>
              <a:buSzTx/>
              <a:buFontTx/>
              <a:buNone/>
              <a:tabLst/>
            </a:pPr>
            <a:endParaRPr kumimoji="0" lang="ar-DZ" sz="1200" b="0"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265113"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Calibri" pitchFamily="34" charset="0"/>
                <a:cs typeface="Times New Roman" pitchFamily="18" charset="0"/>
              </a:rPr>
              <a:t>&gt;&gt;diapo</a:t>
            </a:r>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21</a:t>
            </a:fld>
            <a:endParaRPr lang="fr-FR"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lang="fr-FR" sz="1200" dirty="0" smtClean="0"/>
              <a:t>les préfixes font</a:t>
            </a:r>
            <a:r>
              <a:rPr kumimoji="0" lang="fr-FR" sz="1200" b="0" i="0" u="none" strike="noStrike" cap="none" normalizeH="0" baseline="0" dirty="0" smtClean="0">
                <a:ln>
                  <a:noFill/>
                </a:ln>
                <a:solidFill>
                  <a:schemeClr val="tx1"/>
                </a:solidFill>
                <a:effectLst/>
                <a:latin typeface="Calibri" pitchFamily="34" charset="0"/>
                <a:ea typeface="DejaVu Sans" charset="0"/>
                <a:cs typeface="Times New Roman" pitchFamily="18" charset="0"/>
              </a:rPr>
              <a:t> un autre type de confusion, le mot peut être lu de plusieurs manières. </a:t>
            </a:r>
          </a:p>
          <a:p>
            <a:pPr marL="0" marR="0" lvl="0" indent="265113" algn="l" defTabSz="914400" rtl="0" eaLnBrk="0" fontAlgn="base" latinLnBrk="0" hangingPunct="0">
              <a:lnSpc>
                <a:spcPct val="100000"/>
              </a:lnSpc>
              <a:spcBef>
                <a:spcPct val="0"/>
              </a:spcBef>
              <a:spcAft>
                <a:spcPct val="0"/>
              </a:spcAft>
              <a:buClrTx/>
              <a:buSzTx/>
              <a:buFontTx/>
              <a:buNone/>
              <a:tabLst/>
            </a:pPr>
            <a:endParaRPr kumimoji="0" lang="fr-FR" sz="12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endParaRPr>
          </a:p>
          <a:p>
            <a:pPr marL="0" marR="0" lvl="0" indent="265113"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&gt;&gt;diapo</a:t>
            </a:r>
          </a:p>
          <a:p>
            <a:pPr marL="0" marR="0" lvl="0" indent="265113" algn="l" defTabSz="914400" rtl="0" eaLnBrk="0" fontAlgn="base" latinLnBrk="0" hangingPunct="0">
              <a:lnSpc>
                <a:spcPct val="100000"/>
              </a:lnSpc>
              <a:spcBef>
                <a:spcPct val="0"/>
              </a:spcBef>
              <a:spcAft>
                <a:spcPct val="0"/>
              </a:spcAft>
              <a:buClrTx/>
              <a:buSzTx/>
              <a:buFontTx/>
              <a:buNone/>
              <a:tabLst/>
              <a:defRPr/>
            </a:pPr>
            <a:endParaRPr kumimoji="0" lang="fr-FR" sz="12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endParaRPr>
          </a:p>
          <a:p>
            <a:pPr marL="0" marR="0" lvl="0" indent="265113" algn="l" defTabSz="914400" rtl="0" eaLnBrk="0" fontAlgn="base" latinLnBrk="0" hangingPunct="0">
              <a:lnSpc>
                <a:spcPct val="100000"/>
              </a:lnSpc>
              <a:spcBef>
                <a:spcPct val="0"/>
              </a:spcBef>
              <a:spcAft>
                <a:spcPct val="0"/>
              </a:spcAft>
              <a:buClrTx/>
              <a:buSzTx/>
              <a:buFontTx/>
              <a:buNone/>
              <a:tabLst/>
              <a:defRPr/>
            </a:pPr>
            <a:endParaRPr kumimoji="0" lang="fr-FR" sz="12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endParaRPr>
          </a:p>
          <a:p>
            <a:pPr marL="0" marR="0" lvl="0" indent="265113" algn="l" defTabSz="914400" rtl="0" eaLnBrk="0" fontAlgn="base" latinLnBrk="0" hangingPunct="0">
              <a:lnSpc>
                <a:spcPct val="100000"/>
              </a:lnSpc>
              <a:spcBef>
                <a:spcPct val="0"/>
              </a:spcBef>
              <a:spcAft>
                <a:spcPct val="0"/>
              </a:spcAft>
              <a:buClrTx/>
              <a:buSzTx/>
              <a:buFontTx/>
              <a:buNone/>
              <a:tabLst/>
              <a:defRPr/>
            </a:pPr>
            <a:r>
              <a:rPr kumimoji="0" lang="fr-FR" sz="12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Ce type de confusion n'existe pas dans la langue anglaise, par exemple :</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265113" algn="l" defTabSz="914400" rtl="0" eaLnBrk="0" fontAlgn="base" latinLnBrk="0" hangingPunct="0">
              <a:lnSpc>
                <a:spcPct val="100000"/>
              </a:lnSpc>
              <a:spcBef>
                <a:spcPct val="0"/>
              </a:spcBef>
              <a:spcAft>
                <a:spcPct val="0"/>
              </a:spcAft>
              <a:buClrTx/>
              <a:buSzTx/>
              <a:buFontTx/>
              <a:buNone/>
              <a:tabLst/>
            </a:pPr>
            <a:endParaRPr kumimoji="0" lang="fr-FR" sz="1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endParaRPr>
          </a:p>
          <a:p>
            <a:pPr marL="0" marR="0" lvl="0" indent="265113"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[click]</a:t>
            </a:r>
            <a:br>
              <a:rPr kumimoji="0" lang="fr-FR" sz="12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br>
            <a:r>
              <a:rPr kumimoji="0" lang="fr-FR" sz="12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Ce tableaux contient d’autres exemples de mots qui peuvent être lus de deux façons</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22</a:t>
            </a:fld>
            <a:endParaRPr lang="fr-FR"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Calibri" pitchFamily="34" charset="0"/>
                <a:ea typeface="DejaVu Sans" charset="0"/>
                <a:cs typeface="Times New Roman" pitchFamily="18" charset="0"/>
              </a:rPr>
              <a:t>Les suffixes sont les pronoms (relatifs)</a:t>
            </a:r>
            <a:r>
              <a:rPr kumimoji="0" lang="fr-FR" sz="1200" b="0" i="0" u="none" strike="noStrike" cap="none" normalizeH="0" baseline="30000" dirty="0" smtClean="0" bmk="">
                <a:ln>
                  <a:noFill/>
                </a:ln>
                <a:solidFill>
                  <a:schemeClr val="tx1"/>
                </a:solidFill>
                <a:effectLst/>
                <a:latin typeface="Calibri" pitchFamily="34" charset="0"/>
                <a:ea typeface="DejaVu Sans" charset="0"/>
                <a:cs typeface="Times New Roman" pitchFamily="18" charset="0"/>
              </a:rPr>
              <a:t> </a:t>
            </a:r>
            <a:r>
              <a:rPr kumimoji="0" lang="fr-FR" sz="1200" b="0" i="0" u="none" strike="noStrike" cap="none" normalizeH="0" baseline="0" dirty="0" smtClean="0" bmk="">
                <a:ln>
                  <a:noFill/>
                </a:ln>
                <a:solidFill>
                  <a:schemeClr val="tx1"/>
                </a:solidFill>
                <a:effectLst/>
                <a:latin typeface="Calibri" pitchFamily="34" charset="0"/>
                <a:ea typeface="DejaVu Sans" charset="0"/>
                <a:cs typeface="Times New Roman" pitchFamily="18" charset="0"/>
              </a:rPr>
              <a:t>(</a:t>
            </a:r>
            <a:r>
              <a:rPr kumimoji="0" lang="ar-DZ" sz="1300" b="0" i="0" u="none" strike="noStrike" cap="none" normalizeH="0" baseline="0" dirty="0" smtClean="0" bmk="">
                <a:ln>
                  <a:noFill/>
                </a:ln>
                <a:solidFill>
                  <a:schemeClr val="tx1"/>
                </a:solidFill>
                <a:effectLst/>
                <a:latin typeface="Arial" pitchFamily="34" charset="0"/>
                <a:ea typeface="DejaVu Sans" charset="0"/>
                <a:cs typeface="Arial" pitchFamily="34" charset="0"/>
              </a:rPr>
              <a:t>الضمائر المتصلة</a:t>
            </a:r>
            <a:r>
              <a:rPr kumimoji="0" lang="fr-FR" sz="1200" b="0" i="0" u="none" strike="noStrike" cap="none" normalizeH="0" baseline="0" dirty="0" smtClean="0" bmk="">
                <a:ln>
                  <a:noFill/>
                </a:ln>
                <a:solidFill>
                  <a:schemeClr val="tx1"/>
                </a:solidFill>
                <a:effectLst/>
                <a:latin typeface="Calibri" pitchFamily="34" charset="0"/>
                <a:ea typeface="DejaVu Sans" charset="0"/>
                <a:cs typeface="Times New Roman" pitchFamily="18" charset="0"/>
              </a:rPr>
              <a:t>) au mot. </a:t>
            </a:r>
            <a:endParaRPr kumimoji="0" lang="fr-FR" sz="900" b="0" i="0" u="none" strike="noStrike" cap="none" normalizeH="0" baseline="0" dirty="0" smtClean="0" bmk="">
              <a:ln>
                <a:noFill/>
              </a:ln>
              <a:solidFill>
                <a:schemeClr val="tx1"/>
              </a:solidFill>
              <a:effectLst/>
              <a:latin typeface="Arial" pitchFamily="34" charset="0"/>
              <a:cs typeface="Arial" pitchFamily="34"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bmk="">
                <a:ln>
                  <a:noFill/>
                </a:ln>
                <a:solidFill>
                  <a:schemeClr val="tx1"/>
                </a:solidFill>
                <a:effectLst/>
                <a:latin typeface="Calibri" pitchFamily="34" charset="0"/>
                <a:ea typeface="DejaVu Sans" charset="0"/>
                <a:cs typeface="Times New Roman" pitchFamily="18" charset="0"/>
              </a:rPr>
              <a:t>La confusion ici ressemble à la confusion des préfixes, nous pouvons lire le mot de deux façons, selon que les lettres appartiennent au mot ou non.</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fr-FR" sz="1200" b="0" i="0" u="none" strike="noStrike" cap="none" normalizeH="0" baseline="0" dirty="0" smtClean="0" bmk="">
              <a:ln>
                <a:noFill/>
              </a:ln>
              <a:solidFill>
                <a:schemeClr val="tx1"/>
              </a:solidFill>
              <a:effectLst/>
              <a:latin typeface="Calibri" pitchFamily="34" charset="0"/>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bmk="">
                <a:ln>
                  <a:noFill/>
                </a:ln>
                <a:solidFill>
                  <a:schemeClr val="tx1"/>
                </a:solidFill>
                <a:effectLst/>
                <a:latin typeface="Calibri" pitchFamily="34" charset="0"/>
                <a:cs typeface="Times New Roman" pitchFamily="18" charset="0"/>
              </a:rPr>
              <a:t>[click]</a:t>
            </a:r>
          </a:p>
          <a:p>
            <a:pPr marL="0" marR="0" lvl="0" indent="269875" algn="l"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bmk="">
                <a:ln>
                  <a:noFill/>
                </a:ln>
                <a:solidFill>
                  <a:schemeClr val="tx1"/>
                </a:solidFill>
                <a:effectLst/>
                <a:latin typeface="Calibri" pitchFamily="34" charset="0"/>
                <a:cs typeface="Times New Roman" pitchFamily="18" charset="0"/>
              </a:rPr>
              <a:t>&gt;&gt;diapo</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fr-FR" sz="900" b="0" i="0" u="none" strike="noStrike" cap="none" normalizeH="0" baseline="0" dirty="0" smtClean="0" bmk="">
              <a:ln>
                <a:noFill/>
              </a:ln>
              <a:solidFill>
                <a:schemeClr val="tx1"/>
              </a:solidFill>
              <a:effectLst/>
              <a:latin typeface="Calibri" pitchFamily="34" charset="0"/>
              <a:ea typeface="DejaVu Sans" charset="0"/>
              <a:cs typeface="Times New Roman" pitchFamily="18" charset="0"/>
            </a:endParaRP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23</a:t>
            </a:fld>
            <a:endParaRPr lang="fr-FR"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t>Un moteur de recherche est un logiciel permettant de retrouver des ressources (pages web, images, vidéo, fichiers, informations ... etc.)</a:t>
            </a:r>
          </a:p>
          <a:p>
            <a:endParaRPr lang="fr-FR" sz="1200" dirty="0" smtClean="0"/>
          </a:p>
          <a:p>
            <a:r>
              <a:rPr lang="fr-FR" sz="1200" dirty="0" smtClean="0"/>
              <a:t>Certains sites web offrent un moteur de recherche comme principale fonctionnalité ; on appelle alors moteur de recherche le site lui-même (Google, Yahoo, Bing… sont des </a:t>
            </a:r>
            <a:r>
              <a:rPr lang="en-US" sz="1200" dirty="0" err="1" smtClean="0"/>
              <a:t>moteurs</a:t>
            </a:r>
            <a:r>
              <a:rPr lang="en-US" sz="1200" dirty="0" smtClean="0"/>
              <a:t> de </a:t>
            </a:r>
            <a:r>
              <a:rPr lang="en-US" sz="1200" dirty="0" err="1" smtClean="0"/>
              <a:t>recherche</a:t>
            </a:r>
            <a:r>
              <a:rPr lang="en-US" sz="1200" dirty="0" smtClean="0"/>
              <a:t>).</a:t>
            </a:r>
          </a:p>
          <a:p>
            <a:endParaRPr lang="en-US" sz="1200" dirty="0" smtClean="0"/>
          </a:p>
          <a:p>
            <a:r>
              <a:rPr lang="fr-FR" sz="1200" dirty="0" smtClean="0"/>
              <a:t>Les moteurs de recherche ne s’appliquent pas qu’à Internet : certains moteurs sont des logiciels installés sur un ordinateur personnel. Ce sont des moteurs dits desktop.</a:t>
            </a: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24</a:t>
            </a:fld>
            <a:endParaRPr lang="fr-FR"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4800" dirty="0" smtClean="0"/>
              <a:t>La recherche plein texte est une technologie basée sur la recherche de documents qui correspondent à un ensemble de mots.</a:t>
            </a:r>
          </a:p>
          <a:p>
            <a:r>
              <a:rPr lang="fr-FR" sz="4800" dirty="0" smtClean="0"/>
              <a:t>l’objectif principal de la recherche plein texte est de donner accès à tous les documents correspondants à ces mots.</a:t>
            </a:r>
          </a:p>
          <a:p>
            <a:r>
              <a:rPr lang="fr-FR" sz="4400" dirty="0" smtClean="0"/>
              <a:t>un moteur de recherche plein texte (son noyau) est divisé en deux opérations principales : </a:t>
            </a:r>
          </a:p>
          <a:p>
            <a:pPr lvl="1"/>
            <a:r>
              <a:rPr lang="fr-FR" sz="4000" dirty="0" smtClean="0"/>
              <a:t>l’indexation des informations dans un format efficace </a:t>
            </a:r>
          </a:p>
          <a:p>
            <a:pPr lvl="1"/>
            <a:r>
              <a:rPr lang="fr-FR" sz="4000" dirty="0" smtClean="0"/>
              <a:t>la rechercher des informations pertinentes à partir de cet index pré-calculé.</a:t>
            </a:r>
            <a:endParaRPr lang="fr-FR" sz="4400" dirty="0" smtClean="0"/>
          </a:p>
          <a:p>
            <a:pPr marL="342900" lvl="0" indent="-342900">
              <a:spcBef>
                <a:spcPct val="20000"/>
              </a:spcBef>
              <a:buClr>
                <a:schemeClr val="accent1"/>
              </a:buClr>
              <a:buSzPct val="70000"/>
              <a:buFont typeface="Wingdings 2"/>
              <a:buChar char=""/>
            </a:pPr>
            <a:endParaRPr lang="fr-FR" sz="1200" dirty="0" smtClean="0">
              <a:solidFill>
                <a:schemeClr val="tx2"/>
              </a:solidFill>
            </a:endParaRP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25</a:t>
            </a:fld>
            <a:endParaRPr lang="fr-FR"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lvl="0" indent="-342900">
              <a:spcBef>
                <a:spcPct val="20000"/>
              </a:spcBef>
              <a:buClr>
                <a:schemeClr val="accent1"/>
              </a:buClr>
              <a:buSzPct val="70000"/>
              <a:buFont typeface="Wingdings 2"/>
              <a:buNone/>
            </a:pPr>
            <a:endParaRPr lang="fr-FR" sz="1200" dirty="0" smtClean="0">
              <a:solidFill>
                <a:schemeClr val="tx2"/>
              </a:solidFill>
            </a:endParaRPr>
          </a:p>
          <a:p>
            <a:r>
              <a:rPr lang="fr-FR" dirty="0" smtClean="0"/>
              <a:t>L’indexation consiste à </a:t>
            </a:r>
          </a:p>
          <a:p>
            <a:pPr lvl="1"/>
            <a:r>
              <a:rPr lang="fr-FR" dirty="0" smtClean="0"/>
              <a:t>analyser chaque document de la collection afin de créer un ensemble de mots-clés . </a:t>
            </a:r>
          </a:p>
          <a:p>
            <a:pPr lvl="1"/>
            <a:r>
              <a:rPr lang="fr-FR" dirty="0" smtClean="0"/>
              <a:t> créer une représentation des documents dans le système. Son objectif est de trouver les concepts les plus importants du document (ou de la requête), qui formeront le descripteur du document</a:t>
            </a:r>
          </a:p>
          <a:p>
            <a:pPr lvl="1"/>
            <a:r>
              <a:rPr lang="fr-FR" dirty="0" smtClean="0"/>
              <a:t>servir d’autres domaines tels que :</a:t>
            </a:r>
          </a:p>
          <a:p>
            <a:pPr lvl="2"/>
            <a:r>
              <a:rPr lang="fr-FR" dirty="0" smtClean="0"/>
              <a:t>la classification automatique des documents, </a:t>
            </a:r>
          </a:p>
          <a:p>
            <a:pPr lvl="2"/>
            <a:r>
              <a:rPr lang="fr-FR" dirty="0" smtClean="0"/>
              <a:t>proposer des mots-clés,</a:t>
            </a:r>
          </a:p>
          <a:p>
            <a:pPr lvl="2"/>
            <a:r>
              <a:rPr lang="fr-FR" dirty="0" smtClean="0"/>
              <a:t> faire une synthèse automatique des documents, </a:t>
            </a:r>
          </a:p>
          <a:p>
            <a:pPr lvl="2"/>
            <a:r>
              <a:rPr lang="fr-FR" dirty="0" smtClean="0"/>
              <a:t>calculer les co-occurrentes des termes, </a:t>
            </a:r>
          </a:p>
          <a:p>
            <a:pPr lvl="2"/>
            <a:r>
              <a:rPr lang="fr-FR" dirty="0" smtClean="0"/>
              <a:t>générer des résumés automatiquement.</a:t>
            </a:r>
          </a:p>
          <a:p>
            <a:pPr lvl="2"/>
            <a:r>
              <a:rPr lang="fr-FR" dirty="0" smtClean="0"/>
              <a:t>Etc.</a:t>
            </a: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26</a:t>
            </a:fld>
            <a:endParaRPr lang="fr-FR"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lvl="0" indent="-342900">
              <a:spcBef>
                <a:spcPct val="20000"/>
              </a:spcBef>
              <a:buClr>
                <a:schemeClr val="accent1"/>
              </a:buClr>
              <a:buSzPct val="70000"/>
              <a:buFont typeface="Wingdings 2"/>
              <a:buNone/>
            </a:pPr>
            <a:endParaRPr lang="fr-FR" sz="1200" dirty="0" smtClean="0">
              <a:solidFill>
                <a:schemeClr val="tx2"/>
              </a:solidFill>
            </a:endParaRPr>
          </a:p>
          <a:p>
            <a:pPr>
              <a:buNone/>
            </a:pPr>
            <a:r>
              <a:rPr lang="fr-FR" dirty="0" smtClean="0"/>
              <a:t>L’indexation automatique comporte les étapes suivantes</a:t>
            </a:r>
            <a:r>
              <a:rPr lang="en-US" dirty="0" smtClean="0"/>
              <a:t> </a:t>
            </a:r>
          </a:p>
          <a:p>
            <a:r>
              <a:rPr lang="en-US" b="1" dirty="0" smtClean="0"/>
              <a:t>Extraction des </a:t>
            </a:r>
            <a:r>
              <a:rPr lang="en-US" b="1" dirty="0" err="1" smtClean="0"/>
              <a:t>mots</a:t>
            </a:r>
            <a:r>
              <a:rPr lang="en-US" b="1" dirty="0" smtClean="0"/>
              <a:t> simples</a:t>
            </a:r>
          </a:p>
          <a:p>
            <a:pPr lvl="1"/>
            <a:r>
              <a:rPr lang="fr-FR" dirty="0" smtClean="0"/>
              <a:t>Extraction des termes (</a:t>
            </a:r>
            <a:r>
              <a:rPr lang="fr-FR" dirty="0" err="1" smtClean="0"/>
              <a:t>tokenization</a:t>
            </a:r>
            <a:r>
              <a:rPr lang="fr-FR" dirty="0" smtClean="0"/>
              <a:t>)</a:t>
            </a:r>
            <a:endParaRPr lang="en-US" dirty="0" smtClean="0"/>
          </a:p>
          <a:p>
            <a:pPr lvl="1"/>
            <a:r>
              <a:rPr lang="fr-FR" dirty="0" smtClean="0"/>
              <a:t>Suppression des mots vides (stop </a:t>
            </a:r>
            <a:r>
              <a:rPr lang="fr-FR" dirty="0" err="1" smtClean="0"/>
              <a:t>words</a:t>
            </a:r>
            <a:r>
              <a:rPr lang="fr-FR" dirty="0" smtClean="0"/>
              <a:t>) : ce sont des mots trop fréquents mais inutiles. Exemple : le, un, de, or, on, il…</a:t>
            </a:r>
          </a:p>
          <a:p>
            <a:r>
              <a:rPr lang="en-US" b="1" dirty="0" err="1" smtClean="0"/>
              <a:t>Normalisation</a:t>
            </a:r>
            <a:endParaRPr lang="en-US" b="1" dirty="0" smtClean="0"/>
          </a:p>
          <a:p>
            <a:pPr lvl="1"/>
            <a:r>
              <a:rPr lang="fr-FR" dirty="0" smtClean="0"/>
              <a:t>Lemmatisation (radicalisation) : par exemple inter + classe + ment, ici le </a:t>
            </a:r>
            <a:r>
              <a:rPr lang="en-US" dirty="0" smtClean="0"/>
              <a:t>radical </a:t>
            </a:r>
            <a:r>
              <a:rPr lang="en-US" dirty="0" err="1" smtClean="0"/>
              <a:t>est</a:t>
            </a:r>
            <a:r>
              <a:rPr lang="en-US" dirty="0" smtClean="0"/>
              <a:t> </a:t>
            </a:r>
            <a:r>
              <a:rPr lang="en-US" dirty="0" err="1" smtClean="0"/>
              <a:t>classe</a:t>
            </a:r>
            <a:r>
              <a:rPr lang="en-US" dirty="0" smtClean="0"/>
              <a:t>.</a:t>
            </a:r>
          </a:p>
          <a:p>
            <a:pPr lvl="1"/>
            <a:r>
              <a:rPr lang="fr-FR" dirty="0" smtClean="0"/>
              <a:t>Règles de transformation : suppression des terminaisons des pluriels.</a:t>
            </a:r>
          </a:p>
          <a:p>
            <a:pPr lvl="1"/>
            <a:r>
              <a:rPr lang="fr-FR" dirty="0" smtClean="0"/>
              <a:t>Troncature : choisir une valeur optimale de troncature des mots. Il vaut mieux tronquer les suffixes. </a:t>
            </a: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27</a:t>
            </a:fld>
            <a:endParaRPr lang="fr-FR"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L’index est la sortie du processus d’indexation, il existe plusieurs types d’index</a:t>
            </a:r>
          </a:p>
          <a:p>
            <a:r>
              <a:rPr lang="fr-FR" sz="1200" kern="1200" baseline="0" dirty="0" smtClean="0">
                <a:solidFill>
                  <a:schemeClr val="tx1"/>
                </a:solidFill>
                <a:latin typeface="+mn-lt"/>
                <a:ea typeface="+mn-ea"/>
                <a:cs typeface="+mn-cs"/>
              </a:rPr>
              <a:t>selon la technique utilisé et la fonction souhaitée :</a:t>
            </a:r>
          </a:p>
          <a:p>
            <a:pPr lvl="1">
              <a:buNone/>
            </a:pPr>
            <a:r>
              <a:rPr lang="fr-FR" sz="2000" b="1" dirty="0" smtClean="0"/>
              <a:t>Document Index</a:t>
            </a:r>
            <a:r>
              <a:rPr lang="fr-FR" sz="2000" dirty="0" smtClean="0"/>
              <a:t>, conserve des informations sur chaque document</a:t>
            </a:r>
          </a:p>
          <a:p>
            <a:pPr lvl="1">
              <a:buNone/>
            </a:pPr>
            <a:r>
              <a:rPr lang="fr-FR" sz="2000" b="1" dirty="0" err="1" smtClean="0"/>
              <a:t>Forward</a:t>
            </a:r>
            <a:r>
              <a:rPr lang="fr-FR" sz="2000" b="1" dirty="0" smtClean="0"/>
              <a:t> index </a:t>
            </a:r>
            <a:r>
              <a:rPr lang="fr-FR" sz="2000" dirty="0" smtClean="0"/>
              <a:t>(ou index transmis) stocke une liste de mots pour chaque document</a:t>
            </a:r>
          </a:p>
          <a:p>
            <a:pPr lvl="1">
              <a:buNone/>
            </a:pPr>
            <a:endParaRPr lang="fr-FR" sz="2000" dirty="0" smtClean="0"/>
          </a:p>
          <a:p>
            <a:pPr lvl="1">
              <a:buNone/>
            </a:pPr>
            <a:r>
              <a:rPr lang="fr-FR" sz="2000" b="1" dirty="0" err="1" smtClean="0"/>
              <a:t>Inverted</a:t>
            </a:r>
            <a:r>
              <a:rPr lang="fr-FR" sz="2000" b="1" dirty="0" smtClean="0"/>
              <a:t> index </a:t>
            </a:r>
            <a:r>
              <a:rPr lang="fr-FR" sz="2000" dirty="0" smtClean="0"/>
              <a:t>(ou index inverse), pour localiser rapidement des documents qui comportent les mots dans la requête et puis les classer par pertinence</a:t>
            </a:r>
          </a:p>
          <a:p>
            <a:pPr lvl="1">
              <a:buNone/>
            </a:pPr>
            <a:r>
              <a:rPr lang="fr-FR" sz="2000" b="1" dirty="0" smtClean="0"/>
              <a:t>N-gram index</a:t>
            </a:r>
            <a:r>
              <a:rPr lang="fr-FR" sz="2000" dirty="0" smtClean="0"/>
              <a:t>,  utilisé comme un dictionnaire pour les suggestion des fautes d’orthographe</a:t>
            </a:r>
          </a:p>
          <a:p>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28</a:t>
            </a:fld>
            <a:endParaRPr lang="fr-FR"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29</a:t>
            </a:fld>
            <a:endParaRPr lang="fr-FR"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Bonjour, </a:t>
            </a:r>
          </a:p>
          <a:p>
            <a:endParaRPr lang="fr-FR" dirty="0" smtClean="0"/>
          </a:p>
          <a:p>
            <a:r>
              <a:rPr lang="fr-FR" dirty="0" smtClean="0"/>
              <a:t>Nous allons vous présenter</a:t>
            </a:r>
            <a:r>
              <a:rPr lang="fr-FR" baseline="0" dirty="0" smtClean="0"/>
              <a:t> mon travaille dans le cadre de mini projet de magistère intitulé Indexation / Recherche avancées dans le saint CORAN</a:t>
            </a:r>
            <a:endParaRPr lang="en-US" dirty="0"/>
          </a:p>
        </p:txBody>
      </p:sp>
      <p:sp>
        <p:nvSpPr>
          <p:cNvPr id="4" name="Espace réservé du numéro de diapositive 3"/>
          <p:cNvSpPr>
            <a:spLocks noGrp="1"/>
          </p:cNvSpPr>
          <p:nvPr>
            <p:ph type="sldNum" sz="quarter" idx="10"/>
          </p:nvPr>
        </p:nvSpPr>
        <p:spPr/>
        <p:txBody>
          <a:bodyPr/>
          <a:lstStyle/>
          <a:p>
            <a:fld id="{96491B31-4124-47E9-B762-EBBE1A3D68AC}" type="slidenum">
              <a:rPr lang="fr-FR" smtClean="0"/>
              <a:pPr/>
              <a:t>3</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r>
              <a:rPr lang="fr-FR" sz="1200" dirty="0" smtClean="0">
                <a:solidFill>
                  <a:schemeClr val="tx2"/>
                </a:solidFill>
              </a:rPr>
              <a:t>Comme l’indexation, la recherche est un processus à plusieurs étapes, comme le montre la figure.</a:t>
            </a:r>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30</a:t>
            </a:fld>
            <a:endParaRPr lang="fr-FR" dirty="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1"/>
            <a:r>
              <a:rPr lang="en-US" sz="1200" dirty="0" smtClean="0"/>
              <a:t>Objectives :</a:t>
            </a:r>
          </a:p>
          <a:p>
            <a:pPr lvl="1"/>
            <a:endParaRPr lang="fr-FR" dirty="0" smtClean="0"/>
          </a:p>
          <a:p>
            <a:pPr marL="342900" lvl="0" indent="-342900">
              <a:spcBef>
                <a:spcPct val="20000"/>
              </a:spcBef>
              <a:buClr>
                <a:schemeClr val="accent1"/>
              </a:buClr>
              <a:buSzPct val="70000"/>
            </a:pPr>
            <a:r>
              <a:rPr lang="fr-FR" sz="1200" dirty="0" smtClean="0">
                <a:solidFill>
                  <a:schemeClr val="tx2"/>
                </a:solidFill>
              </a:rPr>
              <a:t>Le moteur de recherche que nous proposons doit être riche en fonctionnalités spécifiques de recherche ; Ces fonctionnalités peuvent être classées comme suit :</a:t>
            </a:r>
          </a:p>
          <a:p>
            <a:pPr marL="342900" lvl="0" indent="-342900">
              <a:spcBef>
                <a:spcPct val="20000"/>
              </a:spcBef>
              <a:buClr>
                <a:schemeClr val="accent1"/>
              </a:buClr>
              <a:buSzPct val="70000"/>
            </a:pPr>
            <a:endParaRPr lang="fr-FR" sz="1200" dirty="0" smtClean="0">
              <a:solidFill>
                <a:schemeClr val="tx2"/>
              </a:solidFill>
            </a:endParaRPr>
          </a:p>
          <a:p>
            <a:pPr marL="342900" lvl="0" indent="-342900">
              <a:spcBef>
                <a:spcPct val="20000"/>
              </a:spcBef>
              <a:buClr>
                <a:schemeClr val="accent1"/>
              </a:buClr>
              <a:buSzPct val="70000"/>
              <a:buFont typeface="Wingdings 2"/>
              <a:buChar char=""/>
            </a:pPr>
            <a:r>
              <a:rPr lang="fr-FR" sz="1200" b="1" dirty="0" smtClean="0">
                <a:solidFill>
                  <a:schemeClr val="tx2"/>
                </a:solidFill>
              </a:rPr>
              <a:t>Requête avancée</a:t>
            </a:r>
            <a:r>
              <a:rPr lang="fr-FR" sz="1200" dirty="0" smtClean="0">
                <a:solidFill>
                  <a:schemeClr val="tx2"/>
                </a:solidFill>
              </a:rPr>
              <a:t>, il s’agit de l’amélioration de la requête simple pour répondre à certains besoins de recherche spécifiques comme la recherche par : la phrase, les intervalles (numérique, alphabétique), les relations, les expressions régulières et les champs d’information.</a:t>
            </a:r>
          </a:p>
          <a:p>
            <a:pPr marL="342900" lvl="0" indent="-342900">
              <a:spcBef>
                <a:spcPct val="20000"/>
              </a:spcBef>
              <a:buClr>
                <a:schemeClr val="accent1"/>
              </a:buClr>
              <a:buSzPct val="70000"/>
              <a:buFont typeface="Wingdings 2"/>
              <a:buChar char=""/>
            </a:pPr>
            <a:endParaRPr lang="fr-FR" sz="1200" dirty="0" smtClean="0">
              <a:solidFill>
                <a:schemeClr val="tx2"/>
              </a:solidFill>
            </a:endParaRPr>
          </a:p>
          <a:p>
            <a:pPr marL="342900" lvl="0" indent="-342900">
              <a:spcBef>
                <a:spcPct val="20000"/>
              </a:spcBef>
              <a:buClr>
                <a:schemeClr val="accent1"/>
              </a:buClr>
              <a:buSzPct val="70000"/>
              <a:buFont typeface="Wingdings 2"/>
              <a:buChar char=""/>
            </a:pPr>
            <a:r>
              <a:rPr lang="fr-FR" sz="1200" b="1" dirty="0" smtClean="0">
                <a:solidFill>
                  <a:schemeClr val="tx2"/>
                </a:solidFill>
              </a:rPr>
              <a:t>Améliorations de sortie, </a:t>
            </a:r>
            <a:r>
              <a:rPr lang="fr-FR" sz="1200" dirty="0" smtClean="0">
                <a:solidFill>
                  <a:schemeClr val="tx2"/>
                </a:solidFill>
              </a:rPr>
              <a:t>ce sont pour améliorer les résultats avant de les montrer aux utilisateurs. Comme indiqué dans la recherche d’information, les résultats doivent passer par plusieurs phases . Elle s’agit de: Pondération, tri, pagination, mise en évidence …</a:t>
            </a:r>
          </a:p>
          <a:p>
            <a:pPr marL="342900" lvl="0" indent="-342900">
              <a:spcBef>
                <a:spcPct val="20000"/>
              </a:spcBef>
              <a:buClr>
                <a:schemeClr val="accent1"/>
              </a:buClr>
              <a:buSzPct val="70000"/>
              <a:buFont typeface="Wingdings 2"/>
              <a:buChar char=""/>
            </a:pPr>
            <a:endParaRPr lang="fr-FR" sz="1200" dirty="0" smtClean="0">
              <a:solidFill>
                <a:schemeClr val="tx2"/>
              </a:solidFill>
            </a:endParaRPr>
          </a:p>
          <a:p>
            <a:pPr marL="342900" lvl="0" indent="-342900">
              <a:spcBef>
                <a:spcPct val="20000"/>
              </a:spcBef>
              <a:buClr>
                <a:schemeClr val="accent1"/>
              </a:buClr>
              <a:buSzPct val="70000"/>
              <a:buFont typeface="Wingdings 2"/>
              <a:buChar char=""/>
            </a:pPr>
            <a:r>
              <a:rPr lang="fr-FR" sz="1200" b="1" dirty="0" smtClean="0">
                <a:solidFill>
                  <a:schemeClr val="tx2"/>
                </a:solidFill>
              </a:rPr>
              <a:t>Systèmes de suggestion</a:t>
            </a:r>
            <a:r>
              <a:rPr lang="fr-FR" sz="1200" dirty="0" smtClean="0">
                <a:solidFill>
                  <a:schemeClr val="tx2"/>
                </a:solidFill>
              </a:rPr>
              <a:t>, ils sont également tous les propositions de  suggestions.</a:t>
            </a:r>
          </a:p>
          <a:p>
            <a:pPr marL="342900" lvl="0" indent="-342900">
              <a:spcBef>
                <a:spcPct val="20000"/>
              </a:spcBef>
              <a:buClr>
                <a:schemeClr val="accent1"/>
              </a:buClr>
              <a:buSzPct val="70000"/>
              <a:buFont typeface="Wingdings 2"/>
              <a:buChar char=""/>
            </a:pPr>
            <a:endParaRPr lang="fr-FR" sz="1200" dirty="0" smtClean="0">
              <a:solidFill>
                <a:schemeClr val="tx2"/>
              </a:solidFill>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fr-FR" sz="1200" b="1" dirty="0" smtClean="0">
                <a:solidFill>
                  <a:schemeClr val="tx2"/>
                </a:solidFill>
              </a:rPr>
              <a:t>Aspects linguistiques</a:t>
            </a:r>
            <a:r>
              <a:rPr lang="fr-FR" sz="1200" dirty="0" smtClean="0">
                <a:solidFill>
                  <a:schemeClr val="tx2"/>
                </a:solidFill>
              </a:rPr>
              <a:t>. doit être pris en considération dans les </a:t>
            </a:r>
            <a:r>
              <a:rPr lang="fr-FR" sz="1200" dirty="0" err="1" smtClean="0">
                <a:solidFill>
                  <a:schemeClr val="tx2"/>
                </a:solidFill>
              </a:rPr>
              <a:t>specification</a:t>
            </a:r>
            <a:r>
              <a:rPr lang="fr-FR" sz="1200" dirty="0" smtClean="0">
                <a:solidFill>
                  <a:schemeClr val="tx2"/>
                </a:solidFill>
              </a:rPr>
              <a:t> de la langue</a:t>
            </a:r>
            <a:r>
              <a:rPr lang="fr-FR" sz="1200" baseline="0" dirty="0" smtClean="0">
                <a:solidFill>
                  <a:schemeClr val="tx2"/>
                </a:solidFill>
              </a:rPr>
              <a:t> arabe danse les </a:t>
            </a:r>
            <a:r>
              <a:rPr lang="fr-FR" sz="1200" dirty="0" smtClean="0">
                <a:solidFill>
                  <a:schemeClr val="tx2"/>
                </a:solidFill>
              </a:rPr>
              <a:t> phases d’analyse du texte. </a:t>
            </a:r>
            <a:endParaRPr lang="ar-DZ" sz="1200" dirty="0" smtClean="0">
              <a:solidFill>
                <a:schemeClr val="tx2"/>
              </a:solidFill>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lang="ar-DZ" sz="1200" dirty="0" smtClean="0">
              <a:solidFill>
                <a:schemeClr val="tx2"/>
              </a:solidFill>
            </a:endParaRPr>
          </a:p>
          <a:p>
            <a:pPr marL="342900" lvl="0" indent="-342900">
              <a:spcBef>
                <a:spcPct val="20000"/>
              </a:spcBef>
              <a:buClr>
                <a:schemeClr val="accent1"/>
              </a:buClr>
              <a:buSzPct val="70000"/>
              <a:buFont typeface="Wingdings 2"/>
              <a:buChar char=""/>
            </a:pPr>
            <a:r>
              <a:rPr lang="fr-FR" sz="1200" b="1" dirty="0" smtClean="0">
                <a:solidFill>
                  <a:schemeClr val="tx2"/>
                </a:solidFill>
              </a:rPr>
              <a:t>Fonctionnalités spécifiques du Coran</a:t>
            </a:r>
            <a:r>
              <a:rPr lang="fr-FR" sz="1200" dirty="0" smtClean="0">
                <a:solidFill>
                  <a:schemeClr val="tx2"/>
                </a:solidFill>
              </a:rPr>
              <a:t>, ils sont liées aux propriétés du </a:t>
            </a:r>
            <a:r>
              <a:rPr lang="fr-FR" sz="1200" dirty="0" err="1" smtClean="0">
                <a:solidFill>
                  <a:schemeClr val="tx2"/>
                </a:solidFill>
              </a:rPr>
              <a:t>Mushaf</a:t>
            </a:r>
            <a:r>
              <a:rPr lang="fr-FR" sz="1200" dirty="0" smtClean="0">
                <a:solidFill>
                  <a:schemeClr val="tx2"/>
                </a:solidFill>
              </a:rPr>
              <a:t> et les informations incluses  à l’intérieur. </a:t>
            </a:r>
          </a:p>
          <a:p>
            <a:pPr marL="342900" lvl="0" indent="-342900">
              <a:spcBef>
                <a:spcPct val="20000"/>
              </a:spcBef>
              <a:buClr>
                <a:schemeClr val="accent1"/>
              </a:buClr>
              <a:buSzPct val="70000"/>
              <a:buFont typeface="Wingdings 2"/>
              <a:buChar char=""/>
            </a:pPr>
            <a:endParaRPr lang="fr-FR" sz="1200" dirty="0" smtClean="0">
              <a:solidFill>
                <a:schemeClr val="tx2"/>
              </a:solidFill>
            </a:endParaRPr>
          </a:p>
          <a:p>
            <a:pPr marL="342900" lvl="0" indent="-342900">
              <a:spcBef>
                <a:spcPct val="20000"/>
              </a:spcBef>
              <a:buClr>
                <a:schemeClr val="accent1"/>
              </a:buClr>
              <a:buSzPct val="70000"/>
              <a:buFont typeface="Wingdings 2"/>
              <a:buChar char=""/>
            </a:pPr>
            <a:r>
              <a:rPr lang="fr-FR" sz="1200" b="1" dirty="0" smtClean="0">
                <a:solidFill>
                  <a:schemeClr val="tx2"/>
                </a:solidFill>
              </a:rPr>
              <a:t>Requêtes sémantiques</a:t>
            </a:r>
            <a:r>
              <a:rPr lang="fr-FR" sz="1200" dirty="0" smtClean="0">
                <a:solidFill>
                  <a:schemeClr val="tx2"/>
                </a:solidFill>
              </a:rPr>
              <a:t>, il aide les utilisateurs à poser leurs questions en langage naturel pour obtenir d’importantes informations de manière implicite.</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lang="fr-FR" sz="1200" dirty="0" smtClean="0">
              <a:solidFill>
                <a:schemeClr val="tx2"/>
              </a:solidFill>
            </a:endParaRPr>
          </a:p>
          <a:p>
            <a:pPr marL="342900" lvl="0" indent="-342900">
              <a:spcBef>
                <a:spcPct val="20000"/>
              </a:spcBef>
              <a:buClr>
                <a:schemeClr val="accent1"/>
              </a:buClr>
              <a:buSzPct val="70000"/>
              <a:buFont typeface="Wingdings 2"/>
              <a:buChar char=""/>
            </a:pPr>
            <a:endParaRPr lang="fr-FR" sz="1200" dirty="0" smtClean="0">
              <a:solidFill>
                <a:schemeClr val="tx2"/>
              </a:solidFill>
            </a:endParaRP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31</a:t>
            </a:fld>
            <a:endParaRPr lang="fr-FR" dirty="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lvl="0" indent="-342900">
              <a:spcBef>
                <a:spcPct val="20000"/>
              </a:spcBef>
              <a:buClr>
                <a:schemeClr val="accent1"/>
              </a:buClr>
              <a:buSzPct val="70000"/>
              <a:buFont typeface="Wingdings 2"/>
              <a:buChar char=""/>
            </a:pPr>
            <a:r>
              <a:rPr lang="fr-FR" sz="3200" b="1" dirty="0" smtClean="0">
                <a:solidFill>
                  <a:schemeClr val="tx2"/>
                </a:solidFill>
              </a:rPr>
              <a:t>Fonctionnalités spécifiques du Coran</a:t>
            </a:r>
            <a:r>
              <a:rPr lang="fr-FR" sz="3200" dirty="0" smtClean="0">
                <a:solidFill>
                  <a:schemeClr val="tx2"/>
                </a:solidFill>
              </a:rPr>
              <a:t>, ils sont liées aux propriétés du </a:t>
            </a:r>
            <a:r>
              <a:rPr lang="fr-FR" sz="3200" dirty="0" err="1" smtClean="0">
                <a:solidFill>
                  <a:schemeClr val="tx2"/>
                </a:solidFill>
              </a:rPr>
              <a:t>Mushaf</a:t>
            </a:r>
            <a:r>
              <a:rPr lang="fr-FR" sz="3200" dirty="0" smtClean="0">
                <a:solidFill>
                  <a:schemeClr val="tx2"/>
                </a:solidFill>
              </a:rPr>
              <a:t> et l’information incluse à l’intérieur. En prenant en considération les spécifications de script </a:t>
            </a:r>
            <a:r>
              <a:rPr lang="fr-FR" sz="3200" dirty="0" err="1" smtClean="0">
                <a:solidFill>
                  <a:schemeClr val="tx2"/>
                </a:solidFill>
              </a:rPr>
              <a:t>uthmani</a:t>
            </a:r>
            <a:r>
              <a:rPr lang="fr-FR" sz="3200" dirty="0" smtClean="0">
                <a:solidFill>
                  <a:schemeClr val="tx2"/>
                </a:solidFill>
              </a:rPr>
              <a:t> et les différents structurations de Coran.</a:t>
            </a:r>
          </a:p>
          <a:p>
            <a:pPr marL="342900" lvl="0" indent="-342900">
              <a:spcBef>
                <a:spcPct val="20000"/>
              </a:spcBef>
              <a:buClr>
                <a:schemeClr val="accent1"/>
              </a:buClr>
              <a:buSzPct val="70000"/>
              <a:buFont typeface="Wingdings 2"/>
              <a:buChar char=""/>
            </a:pPr>
            <a:endParaRPr lang="fr-FR" sz="3200" dirty="0" smtClean="0">
              <a:solidFill>
                <a:schemeClr val="tx2"/>
              </a:solidFill>
            </a:endParaRPr>
          </a:p>
          <a:p>
            <a:pPr marL="342900" lvl="0" indent="-342900">
              <a:spcBef>
                <a:spcPct val="20000"/>
              </a:spcBef>
              <a:buClr>
                <a:schemeClr val="accent1"/>
              </a:buClr>
              <a:buSzPct val="70000"/>
              <a:buFont typeface="Wingdings 2"/>
              <a:buChar char=""/>
            </a:pPr>
            <a:r>
              <a:rPr lang="fr-FR" sz="3200" b="1" dirty="0" smtClean="0">
                <a:solidFill>
                  <a:schemeClr val="tx2"/>
                </a:solidFill>
              </a:rPr>
              <a:t>Requêtes sémantiques</a:t>
            </a:r>
            <a:r>
              <a:rPr lang="fr-FR" sz="3200" dirty="0" smtClean="0">
                <a:solidFill>
                  <a:schemeClr val="tx2"/>
                </a:solidFill>
              </a:rPr>
              <a:t>, il aide les utilisateurs à poser leurs questions en langage naturel pour obtenir d’importantes informations de manière implicite.</a:t>
            </a:r>
          </a:p>
          <a:p>
            <a:pPr marL="342900" lvl="0" indent="-342900">
              <a:spcBef>
                <a:spcPct val="20000"/>
              </a:spcBef>
              <a:buClr>
                <a:schemeClr val="accent1"/>
              </a:buClr>
              <a:buSzPct val="70000"/>
              <a:buFont typeface="Wingdings 2"/>
              <a:buChar char=""/>
            </a:pPr>
            <a:endParaRPr lang="fr-FR" sz="3200" dirty="0" smtClean="0">
              <a:solidFill>
                <a:schemeClr val="tx2"/>
              </a:solidFill>
            </a:endParaRPr>
          </a:p>
          <a:p>
            <a:pPr marL="342900" indent="-342900">
              <a:spcBef>
                <a:spcPct val="20000"/>
              </a:spcBef>
              <a:buClr>
                <a:schemeClr val="accent1"/>
              </a:buClr>
              <a:buSzPct val="70000"/>
            </a:pPr>
            <a:r>
              <a:rPr lang="fr-FR" sz="3200" b="1" dirty="0" smtClean="0">
                <a:effectLst>
                  <a:glow rad="228600">
                    <a:schemeClr val="accent6">
                      <a:satMod val="175000"/>
                      <a:alpha val="40000"/>
                    </a:schemeClr>
                  </a:glow>
                </a:effectLst>
              </a:rPr>
              <a:t>L'objectif principal </a:t>
            </a:r>
            <a:r>
              <a:rPr lang="fr-FR" sz="3200" dirty="0" smtClean="0">
                <a:effectLst>
                  <a:glow rad="228600">
                    <a:schemeClr val="accent6">
                      <a:satMod val="175000"/>
                      <a:alpha val="40000"/>
                    </a:schemeClr>
                  </a:glow>
                </a:effectLst>
              </a:rPr>
              <a:t>de ce travail est de regarder à travers les fonctionnalités existantes: </a:t>
            </a:r>
          </a:p>
          <a:p>
            <a:pPr marL="342900" lvl="0" indent="-342900">
              <a:spcBef>
                <a:spcPct val="20000"/>
              </a:spcBef>
              <a:buClr>
                <a:srgbClr val="F0A22E"/>
              </a:buClr>
              <a:buSzPct val="70000"/>
              <a:buFont typeface="Wingdings 2"/>
              <a:buChar char=""/>
            </a:pPr>
            <a:r>
              <a:rPr lang="fr-FR" sz="3200" b="1" dirty="0" smtClean="0">
                <a:solidFill>
                  <a:srgbClr val="4E3B30"/>
                </a:solidFill>
              </a:rPr>
              <a:t>Etude des spécifications et possibilités, </a:t>
            </a:r>
          </a:p>
          <a:p>
            <a:pPr marL="800100" lvl="1" indent="-342900">
              <a:spcBef>
                <a:spcPct val="20000"/>
              </a:spcBef>
              <a:buClr>
                <a:srgbClr val="F0A22E"/>
              </a:buClr>
              <a:buSzPct val="70000"/>
              <a:buFont typeface="Wingdings 2"/>
              <a:buChar char=""/>
            </a:pPr>
            <a:r>
              <a:rPr lang="fr-FR" sz="3200" b="1" dirty="0" smtClean="0">
                <a:solidFill>
                  <a:srgbClr val="4E3B30"/>
                </a:solidFill>
              </a:rPr>
              <a:t>en personnalisant les anciennes,</a:t>
            </a:r>
          </a:p>
          <a:p>
            <a:pPr marL="800100" lvl="1" indent="-342900">
              <a:spcBef>
                <a:spcPct val="20000"/>
              </a:spcBef>
              <a:buClr>
                <a:srgbClr val="F0A22E"/>
              </a:buClr>
              <a:buSzPct val="70000"/>
              <a:buFont typeface="Wingdings 2"/>
              <a:buChar char=""/>
            </a:pPr>
            <a:r>
              <a:rPr lang="fr-FR" sz="3200" b="1" dirty="0" smtClean="0">
                <a:solidFill>
                  <a:srgbClr val="4E3B30"/>
                </a:solidFill>
              </a:rPr>
              <a:t>en trouvant de nouvelles si nécessaire et si possible.</a:t>
            </a: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32</a:t>
            </a:fld>
            <a:endParaRPr lang="fr-FR" dirty="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t>La Requête avancée</a:t>
            </a:r>
          </a:p>
          <a:p>
            <a:endParaRPr lang="fr-FR" sz="1200" dirty="0" smtClean="0"/>
          </a:p>
          <a:p>
            <a:pPr marL="514350" indent="-514350">
              <a:buFont typeface="Wingdings" pitchFamily="2" charset="2"/>
              <a:buChar char="Ø"/>
            </a:pPr>
            <a:r>
              <a:rPr lang="fr-FR" sz="1900" dirty="0" smtClean="0">
                <a:solidFill>
                  <a:schemeClr val="bg1">
                    <a:lumMod val="50000"/>
                  </a:schemeClr>
                </a:solidFill>
              </a:rPr>
              <a:t>Recherche par champs</a:t>
            </a:r>
          </a:p>
          <a:p>
            <a:pPr marL="914400" lvl="1" indent="-514350"/>
            <a:r>
              <a:rPr lang="ar-DZ" sz="1400" dirty="0" smtClean="0">
                <a:solidFill>
                  <a:srgbClr val="FF0000"/>
                </a:solidFill>
              </a:rPr>
              <a:t>سورة: </a:t>
            </a:r>
            <a:r>
              <a:rPr lang="ar-DZ" sz="1700" dirty="0" smtClean="0">
                <a:solidFill>
                  <a:srgbClr val="9BBB59">
                    <a:lumMod val="50000"/>
                  </a:srgbClr>
                </a:solidFill>
              </a:rPr>
              <a:t>الفاتحة</a:t>
            </a:r>
            <a:r>
              <a:rPr lang="fr-FR" dirty="0" smtClean="0">
                <a:solidFill>
                  <a:schemeClr val="tx1">
                    <a:lumMod val="75000"/>
                  </a:schemeClr>
                </a:solidFill>
              </a:rPr>
              <a:t>			</a:t>
            </a:r>
            <a:endParaRPr lang="ar-DZ" dirty="0" smtClean="0">
              <a:solidFill>
                <a:schemeClr val="tx1">
                  <a:lumMod val="75000"/>
                </a:schemeClr>
              </a:solidFill>
            </a:endParaRPr>
          </a:p>
          <a:p>
            <a:pPr marL="514350" indent="-514350">
              <a:buFont typeface="Wingdings" pitchFamily="2" charset="2"/>
              <a:buChar char="Ø"/>
            </a:pPr>
            <a:r>
              <a:rPr lang="fr-FR" sz="1900" dirty="0" smtClean="0">
                <a:solidFill>
                  <a:schemeClr val="bg1">
                    <a:lumMod val="50000"/>
                  </a:schemeClr>
                </a:solidFill>
              </a:rPr>
              <a:t>Recherche par  les relations logiques</a:t>
            </a:r>
            <a:endParaRPr lang="ar-DZ" sz="1900" dirty="0" smtClean="0">
              <a:solidFill>
                <a:schemeClr val="bg1">
                  <a:lumMod val="50000"/>
                </a:schemeClr>
              </a:solidFill>
            </a:endParaRPr>
          </a:p>
          <a:p>
            <a:pPr marL="914400" lvl="1" indent="-514350">
              <a:buClr>
                <a:srgbClr val="F0A22E"/>
              </a:buClr>
            </a:pPr>
            <a:r>
              <a:rPr lang="ar-DZ" sz="1700" dirty="0" smtClean="0">
                <a:solidFill>
                  <a:srgbClr val="9BBB59">
                    <a:lumMod val="50000"/>
                  </a:srgbClr>
                </a:solidFill>
              </a:rPr>
              <a:t>الصلاة </a:t>
            </a:r>
            <a:r>
              <a:rPr lang="ar-DZ" sz="1400" dirty="0" err="1" smtClean="0">
                <a:solidFill>
                  <a:srgbClr val="FF0000"/>
                </a:solidFill>
              </a:rPr>
              <a:t>و</a:t>
            </a:r>
            <a:r>
              <a:rPr lang="ar-DZ" sz="1700" dirty="0" smtClean="0">
                <a:solidFill>
                  <a:srgbClr val="9BBB59">
                    <a:lumMod val="50000"/>
                  </a:srgbClr>
                </a:solidFill>
              </a:rPr>
              <a:t> الزكاة</a:t>
            </a:r>
            <a:endParaRPr lang="ar-DZ" sz="1900" dirty="0" smtClean="0">
              <a:solidFill>
                <a:schemeClr val="bg1">
                  <a:lumMod val="50000"/>
                </a:schemeClr>
              </a:solidFill>
            </a:endParaRPr>
          </a:p>
          <a:p>
            <a:pPr marL="514350" indent="-514350">
              <a:buFont typeface="Wingdings" pitchFamily="2" charset="2"/>
              <a:buChar char="Ø"/>
            </a:pPr>
            <a:r>
              <a:rPr lang="fr-FR" sz="1900" dirty="0" smtClean="0">
                <a:solidFill>
                  <a:schemeClr val="bg1">
                    <a:lumMod val="50000"/>
                  </a:schemeClr>
                </a:solidFill>
              </a:rPr>
              <a:t>Recherche par  une phrase</a:t>
            </a:r>
            <a:endParaRPr lang="ar-DZ" sz="1900" dirty="0" smtClean="0">
              <a:solidFill>
                <a:schemeClr val="bg1">
                  <a:lumMod val="50000"/>
                </a:schemeClr>
              </a:solidFill>
            </a:endParaRPr>
          </a:p>
          <a:p>
            <a:pPr marL="914400" lvl="1" indent="-514350">
              <a:buClr>
                <a:srgbClr val="F0A22E"/>
              </a:buClr>
            </a:pPr>
            <a:r>
              <a:rPr lang="ar-DZ" sz="1400" dirty="0" smtClean="0">
                <a:solidFill>
                  <a:srgbClr val="FF0000"/>
                </a:solidFill>
              </a:rPr>
              <a:t>”</a:t>
            </a:r>
            <a:r>
              <a:rPr lang="ar-DZ" sz="1700" dirty="0" smtClean="0">
                <a:solidFill>
                  <a:srgbClr val="9BBB59">
                    <a:lumMod val="50000"/>
                  </a:srgbClr>
                </a:solidFill>
              </a:rPr>
              <a:t>الحمد لله</a:t>
            </a:r>
            <a:r>
              <a:rPr lang="ar-DZ" sz="1400" dirty="0" smtClean="0">
                <a:solidFill>
                  <a:srgbClr val="FF0000"/>
                </a:solidFill>
              </a:rPr>
              <a:t>“</a:t>
            </a:r>
            <a:endParaRPr lang="ar-DZ" sz="1900" dirty="0" smtClean="0">
              <a:solidFill>
                <a:schemeClr val="bg1">
                  <a:lumMod val="50000"/>
                </a:schemeClr>
              </a:solidFill>
            </a:endParaRPr>
          </a:p>
          <a:p>
            <a:pPr marL="514350" indent="-514350">
              <a:buFont typeface="Wingdings" pitchFamily="2" charset="2"/>
              <a:buChar char="Ø"/>
            </a:pPr>
            <a:r>
              <a:rPr lang="fr-FR" sz="1900" dirty="0" smtClean="0">
                <a:solidFill>
                  <a:schemeClr val="bg1">
                    <a:lumMod val="50000"/>
                  </a:schemeClr>
                </a:solidFill>
              </a:rPr>
              <a:t>Recherche par intervalle</a:t>
            </a:r>
            <a:endParaRPr lang="ar-DZ" sz="1900" dirty="0" smtClean="0">
              <a:solidFill>
                <a:schemeClr val="bg1">
                  <a:lumMod val="50000"/>
                </a:schemeClr>
              </a:solidFill>
            </a:endParaRPr>
          </a:p>
          <a:p>
            <a:pPr marL="914400" lvl="1" indent="-514350"/>
            <a:r>
              <a:rPr lang="ar-DZ" sz="1700" dirty="0" smtClean="0">
                <a:solidFill>
                  <a:srgbClr val="9BBB59">
                    <a:lumMod val="50000"/>
                  </a:srgbClr>
                </a:solidFill>
              </a:rPr>
              <a:t>رقم_الآية:</a:t>
            </a:r>
            <a:r>
              <a:rPr lang="ar-DZ" sz="1400" dirty="0" smtClean="0">
                <a:solidFill>
                  <a:srgbClr val="FF0000"/>
                </a:solidFill>
              </a:rPr>
              <a:t>[</a:t>
            </a:r>
            <a:r>
              <a:rPr lang="ar-DZ" sz="1700" dirty="0" smtClean="0">
                <a:solidFill>
                  <a:srgbClr val="9BBB59">
                    <a:lumMod val="50000"/>
                  </a:srgbClr>
                </a:solidFill>
              </a:rPr>
              <a:t>1</a:t>
            </a:r>
            <a:r>
              <a:rPr lang="ar-DZ" sz="1400" dirty="0" smtClean="0">
                <a:solidFill>
                  <a:srgbClr val="FF0000"/>
                </a:solidFill>
              </a:rPr>
              <a:t> إلى</a:t>
            </a:r>
            <a:r>
              <a:rPr lang="ar-DZ" sz="1700" dirty="0" smtClean="0">
                <a:solidFill>
                  <a:srgbClr val="9BBB59">
                    <a:lumMod val="50000"/>
                  </a:srgbClr>
                </a:solidFill>
              </a:rPr>
              <a:t> 5</a:t>
            </a:r>
            <a:r>
              <a:rPr lang="ar-DZ" sz="1400" dirty="0" smtClean="0">
                <a:solidFill>
                  <a:srgbClr val="FF0000"/>
                </a:solidFill>
              </a:rPr>
              <a:t>]</a:t>
            </a:r>
            <a:endParaRPr lang="fr-FR" sz="1400" dirty="0" smtClean="0">
              <a:solidFill>
                <a:srgbClr val="FF0000"/>
              </a:solidFill>
            </a:endParaRPr>
          </a:p>
          <a:p>
            <a:pPr marL="914400" lvl="1" indent="-514350"/>
            <a:endParaRPr lang="fr-FR" sz="1400" dirty="0" smtClean="0">
              <a:solidFill>
                <a:srgbClr val="FF0000"/>
              </a:solidFill>
            </a:endParaRPr>
          </a:p>
          <a:p>
            <a:pPr marL="514350" indent="-514350">
              <a:buFont typeface="Wingdings" pitchFamily="2" charset="2"/>
              <a:buChar char="Ø"/>
            </a:pPr>
            <a:r>
              <a:rPr lang="fr-FR" sz="1900" dirty="0" smtClean="0">
                <a:solidFill>
                  <a:schemeClr val="bg1">
                    <a:lumMod val="50000"/>
                  </a:schemeClr>
                </a:solidFill>
              </a:rPr>
              <a:t>Recherche par l’expression régulière (Jokers)</a:t>
            </a:r>
            <a:endParaRPr lang="ar-DZ" sz="1900" dirty="0" smtClean="0">
              <a:solidFill>
                <a:schemeClr val="bg1">
                  <a:lumMod val="50000"/>
                </a:schemeClr>
              </a:solidFill>
            </a:endParaRPr>
          </a:p>
          <a:p>
            <a:pPr marL="914400" lvl="1" indent="-514350"/>
            <a:r>
              <a:rPr lang="ar-DZ" sz="1700" dirty="0" smtClean="0">
                <a:solidFill>
                  <a:srgbClr val="9BBB59">
                    <a:lumMod val="50000"/>
                  </a:srgbClr>
                </a:solidFill>
              </a:rPr>
              <a:t>ب؟</a:t>
            </a:r>
            <a:r>
              <a:rPr lang="ar-DZ" sz="1700" dirty="0" err="1" smtClean="0">
                <a:solidFill>
                  <a:srgbClr val="9BBB59">
                    <a:lumMod val="50000"/>
                  </a:srgbClr>
                </a:solidFill>
              </a:rPr>
              <a:t>طة</a:t>
            </a:r>
            <a:r>
              <a:rPr lang="ar-DZ" sz="1700" dirty="0" smtClean="0">
                <a:solidFill>
                  <a:srgbClr val="9BBB59">
                    <a:lumMod val="50000"/>
                  </a:srgbClr>
                </a:solidFill>
              </a:rPr>
              <a:t>  </a:t>
            </a:r>
            <a:r>
              <a:rPr lang="fr-FR" sz="1700" dirty="0" smtClean="0">
                <a:solidFill>
                  <a:srgbClr val="9BBB59">
                    <a:lumMod val="50000"/>
                  </a:srgbClr>
                </a:solidFill>
              </a:rPr>
              <a:t> </a:t>
            </a:r>
            <a:r>
              <a:rPr lang="fr-FR" sz="1700" dirty="0" smtClean="0">
                <a:solidFill>
                  <a:srgbClr val="9BBB59">
                    <a:lumMod val="50000"/>
                  </a:srgbClr>
                </a:solidFill>
                <a:sym typeface="Wingdings" pitchFamily="2" charset="2"/>
              </a:rPr>
              <a:t> </a:t>
            </a:r>
            <a:r>
              <a:rPr lang="ar-DZ" sz="1700" dirty="0" smtClean="0">
                <a:solidFill>
                  <a:srgbClr val="9BBB59">
                    <a:lumMod val="50000"/>
                  </a:srgbClr>
                </a:solidFill>
                <a:sym typeface="Wingdings" pitchFamily="2" charset="2"/>
              </a:rPr>
              <a:t>بسطة , </a:t>
            </a:r>
            <a:r>
              <a:rPr lang="ar-DZ" sz="1700" dirty="0" err="1" smtClean="0">
                <a:solidFill>
                  <a:srgbClr val="9BBB59">
                    <a:lumMod val="50000"/>
                  </a:srgbClr>
                </a:solidFill>
                <a:sym typeface="Wingdings" pitchFamily="2" charset="2"/>
              </a:rPr>
              <a:t>بصطة</a:t>
            </a:r>
            <a:r>
              <a:rPr lang="ar-DZ" sz="1700" dirty="0" smtClean="0">
                <a:solidFill>
                  <a:srgbClr val="9BBB59">
                    <a:lumMod val="50000"/>
                  </a:srgbClr>
                </a:solidFill>
                <a:sym typeface="Wingdings" pitchFamily="2" charset="2"/>
              </a:rPr>
              <a:t> </a:t>
            </a:r>
            <a:endParaRPr lang="fr-FR" sz="1700" dirty="0" smtClean="0">
              <a:solidFill>
                <a:srgbClr val="9BBB59">
                  <a:lumMod val="50000"/>
                </a:srgbClr>
              </a:solidFill>
              <a:sym typeface="Wingdings" pitchFamily="2" charset="2"/>
            </a:endParaRPr>
          </a:p>
          <a:p>
            <a:pPr marL="914400" lvl="1" indent="-514350"/>
            <a:r>
              <a:rPr lang="fr-FR" sz="1700" dirty="0" smtClean="0">
                <a:solidFill>
                  <a:srgbClr val="9BBB59">
                    <a:lumMod val="50000"/>
                  </a:srgbClr>
                </a:solidFill>
              </a:rPr>
              <a:t>*</a:t>
            </a:r>
            <a:r>
              <a:rPr lang="ar-DZ" sz="1700" dirty="0" smtClean="0">
                <a:solidFill>
                  <a:srgbClr val="9BBB59">
                    <a:lumMod val="50000"/>
                  </a:srgbClr>
                </a:solidFill>
              </a:rPr>
              <a:t>نبي</a:t>
            </a:r>
            <a:r>
              <a:rPr lang="fr-FR" sz="1700" dirty="0" smtClean="0">
                <a:solidFill>
                  <a:srgbClr val="9BBB59">
                    <a:lumMod val="50000"/>
                  </a:srgbClr>
                </a:solidFill>
              </a:rPr>
              <a:t>*</a:t>
            </a:r>
            <a:r>
              <a:rPr lang="ar-DZ" sz="1700" dirty="0" smtClean="0">
                <a:solidFill>
                  <a:srgbClr val="9BBB59">
                    <a:lumMod val="50000"/>
                  </a:srgbClr>
                </a:solidFill>
              </a:rPr>
              <a:t>  </a:t>
            </a:r>
            <a:r>
              <a:rPr lang="fr-FR" sz="1700" dirty="0" smtClean="0">
                <a:solidFill>
                  <a:srgbClr val="9BBB59">
                    <a:lumMod val="50000"/>
                  </a:srgbClr>
                </a:solidFill>
              </a:rPr>
              <a:t> </a:t>
            </a:r>
            <a:r>
              <a:rPr lang="fr-FR" sz="1700" dirty="0" smtClean="0">
                <a:solidFill>
                  <a:srgbClr val="9BBB59">
                    <a:lumMod val="50000"/>
                  </a:srgbClr>
                </a:solidFill>
                <a:sym typeface="Wingdings" pitchFamily="2" charset="2"/>
              </a:rPr>
              <a:t> </a:t>
            </a:r>
            <a:r>
              <a:rPr lang="ar-DZ" sz="1700" dirty="0" smtClean="0">
                <a:solidFill>
                  <a:srgbClr val="9BBB59">
                    <a:lumMod val="50000"/>
                  </a:srgbClr>
                </a:solidFill>
                <a:sym typeface="Wingdings" pitchFamily="2" charset="2"/>
              </a:rPr>
              <a:t>نبي , النبيين ، الأنبياء ,,, </a:t>
            </a:r>
          </a:p>
          <a:p>
            <a:pPr marL="914400" lvl="1" indent="-514350">
              <a:buNone/>
            </a:pPr>
            <a:r>
              <a:rPr lang="fr-FR" sz="1600" dirty="0" smtClean="0">
                <a:solidFill>
                  <a:srgbClr val="00B0F0"/>
                </a:solidFill>
              </a:rPr>
              <a:t>Améliorations:</a:t>
            </a:r>
          </a:p>
          <a:p>
            <a:pPr marL="914400" lvl="1" indent="-514350"/>
            <a:r>
              <a:rPr lang="fr-FR" sz="1600" dirty="0" smtClean="0">
                <a:solidFill>
                  <a:srgbClr val="9BBB59">
                    <a:lumMod val="50000"/>
                  </a:srgbClr>
                </a:solidFill>
              </a:rPr>
              <a:t>Introduire des nouveaux Joker spécifié pour les lettres arabes</a:t>
            </a:r>
          </a:p>
          <a:p>
            <a:pPr marL="1314450" lvl="2" indent="-514350"/>
            <a:r>
              <a:rPr lang="fr-FR" sz="1300" dirty="0" smtClean="0">
                <a:solidFill>
                  <a:srgbClr val="9BBB59">
                    <a:lumMod val="50000"/>
                  </a:srgbClr>
                </a:solidFill>
              </a:rPr>
              <a:t>Un pour les voyelles  courts et longs </a:t>
            </a:r>
          </a:p>
          <a:p>
            <a:pPr marL="1314450" lvl="2" indent="-514350"/>
            <a:r>
              <a:rPr lang="fr-FR" sz="1300" dirty="0" smtClean="0">
                <a:solidFill>
                  <a:srgbClr val="9BBB59">
                    <a:lumMod val="50000"/>
                  </a:srgbClr>
                </a:solidFill>
              </a:rPr>
              <a:t>Un pour le Hamza en toutes ses formes</a:t>
            </a:r>
          </a:p>
          <a:p>
            <a:pPr marL="1314450" lvl="2" indent="-514350"/>
            <a:r>
              <a:rPr lang="fr-FR" sz="1300" dirty="0" smtClean="0">
                <a:solidFill>
                  <a:srgbClr val="9BBB59">
                    <a:lumMod val="50000"/>
                  </a:srgbClr>
                </a:solidFill>
              </a:rPr>
              <a:t>…</a:t>
            </a:r>
          </a:p>
          <a:p>
            <a:pPr marL="914400" lvl="1" indent="-514350">
              <a:buNone/>
            </a:pPr>
            <a:endParaRPr lang="fr-FR" sz="1400" dirty="0" smtClean="0">
              <a:solidFill>
                <a:srgbClr val="FF0000"/>
              </a:solidFill>
            </a:endParaRPr>
          </a:p>
          <a:p>
            <a:pPr marL="514350" indent="-514350">
              <a:buFont typeface="Wingdings" pitchFamily="2" charset="2"/>
              <a:buChar char="Ø"/>
            </a:pPr>
            <a:r>
              <a:rPr lang="fr-FR" sz="1900" dirty="0" smtClean="0">
                <a:solidFill>
                  <a:srgbClr val="00B050"/>
                </a:solidFill>
              </a:rPr>
              <a:t>Recherche  par une Combinaison des fonctionnalités </a:t>
            </a:r>
            <a:endParaRPr lang="ar-DZ" sz="1900" dirty="0" smtClean="0">
              <a:solidFill>
                <a:srgbClr val="00B050"/>
              </a:solidFill>
            </a:endParaRPr>
          </a:p>
          <a:p>
            <a:pPr marL="914400" lvl="1" indent="-514350" rtl="1">
              <a:buNone/>
            </a:pPr>
            <a:r>
              <a:rPr lang="ar-DZ" sz="1400" dirty="0" smtClean="0">
                <a:solidFill>
                  <a:srgbClr val="FF0000"/>
                </a:solidFill>
              </a:rPr>
              <a:t>”</a:t>
            </a:r>
            <a:r>
              <a:rPr lang="fr-FR" sz="1400" dirty="0" smtClean="0">
                <a:solidFill>
                  <a:srgbClr val="FF0000"/>
                </a:solidFill>
              </a:rPr>
              <a:t>*</a:t>
            </a:r>
            <a:r>
              <a:rPr lang="ar-DZ" sz="1700" dirty="0" smtClean="0">
                <a:solidFill>
                  <a:srgbClr val="9BBB59">
                    <a:lumMod val="50000"/>
                  </a:srgbClr>
                </a:solidFill>
              </a:rPr>
              <a:t>حمد لله</a:t>
            </a:r>
            <a:r>
              <a:rPr lang="ar-DZ" sz="1400" dirty="0" smtClean="0">
                <a:solidFill>
                  <a:srgbClr val="FF0000"/>
                </a:solidFill>
              </a:rPr>
              <a:t>“</a:t>
            </a:r>
            <a:endParaRPr lang="fr-FR" sz="1400" dirty="0" smtClean="0">
              <a:solidFill>
                <a:srgbClr val="FF0000"/>
              </a:solidFill>
            </a:endParaRP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33</a:t>
            </a:fld>
            <a:endParaRPr lang="fr-FR" dirty="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t>Améliorations de sortie </a:t>
            </a:r>
          </a:p>
          <a:p>
            <a:endParaRPr lang="fr-FR" sz="1200" dirty="0" smtClean="0"/>
          </a:p>
          <a:p>
            <a:pPr>
              <a:buFont typeface="Wingdings" pitchFamily="2" charset="2"/>
              <a:buChar char="Ø"/>
            </a:pPr>
            <a:r>
              <a:rPr lang="fr-FR" sz="4000" dirty="0" smtClean="0">
                <a:solidFill>
                  <a:schemeClr val="bg1">
                    <a:lumMod val="50000"/>
                  </a:schemeClr>
                </a:solidFill>
              </a:rPr>
              <a:t>Pagination</a:t>
            </a:r>
            <a:r>
              <a:rPr lang="fr-FR" dirty="0" smtClean="0">
                <a:solidFill>
                  <a:srgbClr val="9BBB59">
                    <a:lumMod val="50000"/>
                  </a:srgbClr>
                </a:solidFill>
              </a:rPr>
              <a:t>	</a:t>
            </a:r>
          </a:p>
          <a:p>
            <a:pPr lvl="1"/>
            <a:r>
              <a:rPr lang="fr-FR" dirty="0" smtClean="0">
                <a:solidFill>
                  <a:srgbClr val="FF0000"/>
                </a:solidFill>
              </a:rPr>
              <a:t>10,20,50…</a:t>
            </a:r>
            <a:r>
              <a:rPr lang="fr-FR" dirty="0" smtClean="0">
                <a:solidFill>
                  <a:srgbClr val="9BBB59">
                    <a:lumMod val="50000"/>
                  </a:srgbClr>
                </a:solidFill>
              </a:rPr>
              <a:t> résultats par page</a:t>
            </a:r>
            <a:endParaRPr lang="ar-DZ" dirty="0" smtClean="0">
              <a:solidFill>
                <a:srgbClr val="9BBB59">
                  <a:lumMod val="50000"/>
                </a:srgbClr>
              </a:solidFill>
            </a:endParaRPr>
          </a:p>
          <a:p>
            <a:pPr lvl="1"/>
            <a:endParaRPr lang="ar-DZ" sz="3600" dirty="0" smtClean="0">
              <a:solidFill>
                <a:srgbClr val="9BBB59">
                  <a:lumMod val="50000"/>
                </a:srgbClr>
              </a:solidFill>
            </a:endParaRPr>
          </a:p>
          <a:p>
            <a:pPr>
              <a:buFont typeface="Wingdings" pitchFamily="2" charset="2"/>
              <a:buChar char="Ø"/>
            </a:pPr>
            <a:r>
              <a:rPr lang="fr-FR" sz="4000" dirty="0" smtClean="0">
                <a:solidFill>
                  <a:schemeClr val="bg1">
                    <a:lumMod val="50000"/>
                  </a:schemeClr>
                </a:solidFill>
              </a:rPr>
              <a:t>Tri</a:t>
            </a:r>
            <a:endParaRPr lang="ar-DZ" sz="4000" dirty="0" smtClean="0">
              <a:solidFill>
                <a:schemeClr val="bg1">
                  <a:lumMod val="50000"/>
                </a:schemeClr>
              </a:solidFill>
            </a:endParaRPr>
          </a:p>
          <a:p>
            <a:pPr lvl="1"/>
            <a:r>
              <a:rPr lang="fr-FR" sz="3600" dirty="0" smtClean="0">
                <a:solidFill>
                  <a:srgbClr val="9BBB59">
                    <a:lumMod val="50000"/>
                  </a:srgbClr>
                </a:solidFill>
              </a:rPr>
              <a:t>l’ordre de </a:t>
            </a:r>
            <a:r>
              <a:rPr lang="fr-FR" sz="2900" dirty="0" err="1" smtClean="0">
                <a:solidFill>
                  <a:srgbClr val="FF0000"/>
                </a:solidFill>
              </a:rPr>
              <a:t>mushaf</a:t>
            </a:r>
            <a:r>
              <a:rPr lang="fr-FR" sz="2900" dirty="0" smtClean="0">
                <a:solidFill>
                  <a:srgbClr val="FF0000"/>
                </a:solidFill>
              </a:rPr>
              <a:t> </a:t>
            </a:r>
          </a:p>
          <a:p>
            <a:pPr lvl="1"/>
            <a:r>
              <a:rPr lang="fr-FR" sz="3600" dirty="0" smtClean="0">
                <a:solidFill>
                  <a:srgbClr val="9BBB59">
                    <a:lumMod val="50000"/>
                  </a:srgbClr>
                </a:solidFill>
              </a:rPr>
              <a:t>l’ordre de </a:t>
            </a:r>
            <a:r>
              <a:rPr lang="fr-FR" sz="2900" dirty="0" smtClean="0">
                <a:solidFill>
                  <a:srgbClr val="FF0000"/>
                </a:solidFill>
              </a:rPr>
              <a:t>révélation</a:t>
            </a:r>
            <a:r>
              <a:rPr lang="fr-FR" sz="3600" dirty="0" smtClean="0">
                <a:solidFill>
                  <a:srgbClr val="9BBB59">
                    <a:lumMod val="50000"/>
                  </a:srgbClr>
                </a:solidFill>
              </a:rPr>
              <a:t> </a:t>
            </a:r>
          </a:p>
          <a:p>
            <a:pPr lvl="1"/>
            <a:r>
              <a:rPr lang="fr-FR" sz="3600" dirty="0" smtClean="0">
                <a:solidFill>
                  <a:srgbClr val="9BBB59">
                    <a:lumMod val="50000"/>
                  </a:srgbClr>
                </a:solidFill>
              </a:rPr>
              <a:t>l’ordre  par </a:t>
            </a:r>
            <a:r>
              <a:rPr lang="fr-FR" sz="2900" dirty="0" smtClean="0">
                <a:solidFill>
                  <a:srgbClr val="FF0000"/>
                </a:solidFill>
              </a:rPr>
              <a:t>pertinence</a:t>
            </a:r>
            <a:r>
              <a:rPr lang="fr-FR" sz="3600" dirty="0" smtClean="0">
                <a:solidFill>
                  <a:srgbClr val="9BBB59">
                    <a:lumMod val="50000"/>
                  </a:srgbClr>
                </a:solidFill>
              </a:rPr>
              <a:t> </a:t>
            </a:r>
          </a:p>
          <a:p>
            <a:pPr lvl="1"/>
            <a:r>
              <a:rPr lang="fr-FR" sz="3600" dirty="0" smtClean="0">
                <a:solidFill>
                  <a:srgbClr val="9BBB59">
                    <a:lumMod val="50000"/>
                  </a:srgbClr>
                </a:solidFill>
              </a:rPr>
              <a:t>l’ordre  </a:t>
            </a:r>
            <a:r>
              <a:rPr lang="fr-FR" sz="2900" dirty="0" smtClean="0">
                <a:solidFill>
                  <a:srgbClr val="FF0000"/>
                </a:solidFill>
              </a:rPr>
              <a:t>numérique</a:t>
            </a:r>
            <a:r>
              <a:rPr lang="fr-FR" sz="3600" dirty="0" smtClean="0">
                <a:solidFill>
                  <a:srgbClr val="9BBB59">
                    <a:lumMod val="50000"/>
                  </a:srgbClr>
                </a:solidFill>
              </a:rPr>
              <a:t>  et </a:t>
            </a:r>
            <a:r>
              <a:rPr lang="fr-FR" sz="2900" dirty="0" smtClean="0">
                <a:solidFill>
                  <a:srgbClr val="FF0000"/>
                </a:solidFill>
              </a:rPr>
              <a:t>alphabétique</a:t>
            </a:r>
            <a:r>
              <a:rPr lang="fr-FR" sz="3600" dirty="0" smtClean="0">
                <a:solidFill>
                  <a:srgbClr val="9BBB59">
                    <a:lumMod val="50000"/>
                  </a:srgbClr>
                </a:solidFill>
              </a:rPr>
              <a:t> des champs</a:t>
            </a:r>
          </a:p>
          <a:p>
            <a:pPr marL="914400" lvl="1" indent="-514350">
              <a:buNone/>
            </a:pPr>
            <a:r>
              <a:rPr lang="fr-FR" sz="3600" dirty="0" smtClean="0">
                <a:solidFill>
                  <a:srgbClr val="00B0F0"/>
                </a:solidFill>
              </a:rPr>
              <a:t>Améliorations:</a:t>
            </a:r>
          </a:p>
          <a:p>
            <a:pPr marL="914400" lvl="1" indent="-514350"/>
            <a:r>
              <a:rPr lang="fr-FR" sz="3600" dirty="0" smtClean="0">
                <a:solidFill>
                  <a:srgbClr val="9BBB59">
                    <a:lumMod val="50000"/>
                  </a:srgbClr>
                </a:solidFill>
              </a:rPr>
              <a:t>Vérifier le vrai ordre  des symbole arabes:</a:t>
            </a:r>
          </a:p>
          <a:p>
            <a:pPr marL="1314450" lvl="2" indent="-514350"/>
            <a:r>
              <a:rPr lang="fr-FR" sz="3200" dirty="0" smtClean="0">
                <a:solidFill>
                  <a:srgbClr val="9BBB59">
                    <a:lumMod val="50000"/>
                  </a:srgbClr>
                </a:solidFill>
              </a:rPr>
              <a:t>Ordre de Hamza: </a:t>
            </a:r>
            <a:r>
              <a:rPr lang="ar-DZ" sz="3200" dirty="0" smtClean="0">
                <a:solidFill>
                  <a:srgbClr val="9BBB59">
                    <a:lumMod val="50000"/>
                  </a:srgbClr>
                </a:solidFill>
              </a:rPr>
              <a:t>ؤ </a:t>
            </a:r>
            <a:r>
              <a:rPr lang="ar-DZ" sz="3200" dirty="0" err="1" smtClean="0">
                <a:solidFill>
                  <a:srgbClr val="9BBB59">
                    <a:lumMod val="50000"/>
                  </a:srgbClr>
                </a:solidFill>
              </a:rPr>
              <a:t>ئ</a:t>
            </a:r>
            <a:r>
              <a:rPr lang="ar-DZ" sz="3200" dirty="0" smtClean="0">
                <a:solidFill>
                  <a:srgbClr val="9BBB59">
                    <a:lumMod val="50000"/>
                  </a:srgbClr>
                </a:solidFill>
              </a:rPr>
              <a:t> ء </a:t>
            </a:r>
            <a:r>
              <a:rPr lang="ar-DZ" sz="3200" dirty="0" err="1" smtClean="0">
                <a:solidFill>
                  <a:srgbClr val="9BBB59">
                    <a:lumMod val="50000"/>
                  </a:srgbClr>
                </a:solidFill>
              </a:rPr>
              <a:t>أ</a:t>
            </a:r>
            <a:r>
              <a:rPr lang="ar-DZ" sz="3200" dirty="0" smtClean="0">
                <a:solidFill>
                  <a:srgbClr val="9BBB59">
                    <a:lumMod val="50000"/>
                  </a:srgbClr>
                </a:solidFill>
              </a:rPr>
              <a:t> </a:t>
            </a:r>
          </a:p>
          <a:p>
            <a:pPr marL="1314450" lvl="2" indent="-514350"/>
            <a:r>
              <a:rPr lang="fr-FR" sz="3200" dirty="0" err="1" smtClean="0">
                <a:solidFill>
                  <a:srgbClr val="9BBB59">
                    <a:lumMod val="50000"/>
                  </a:srgbClr>
                </a:solidFill>
              </a:rPr>
              <a:t>Order</a:t>
            </a:r>
            <a:r>
              <a:rPr lang="fr-FR" sz="3200" dirty="0" smtClean="0">
                <a:solidFill>
                  <a:srgbClr val="9BBB59">
                    <a:lumMod val="50000"/>
                  </a:srgbClr>
                </a:solidFill>
              </a:rPr>
              <a:t> de Ta’ : </a:t>
            </a:r>
            <a:r>
              <a:rPr lang="ar-DZ" sz="3200" dirty="0" smtClean="0">
                <a:solidFill>
                  <a:srgbClr val="9BBB59">
                    <a:lumMod val="50000"/>
                  </a:srgbClr>
                </a:solidFill>
              </a:rPr>
              <a:t>ة </a:t>
            </a:r>
            <a:r>
              <a:rPr lang="ar-DZ" sz="3200" dirty="0" err="1" smtClean="0">
                <a:solidFill>
                  <a:srgbClr val="9BBB59">
                    <a:lumMod val="50000"/>
                  </a:srgbClr>
                </a:solidFill>
              </a:rPr>
              <a:t>ت</a:t>
            </a:r>
            <a:r>
              <a:rPr lang="ar-DZ" sz="3200" dirty="0" smtClean="0">
                <a:solidFill>
                  <a:srgbClr val="9BBB59">
                    <a:lumMod val="50000"/>
                  </a:srgbClr>
                </a:solidFill>
              </a:rPr>
              <a:t> </a:t>
            </a:r>
          </a:p>
          <a:p>
            <a:pPr marL="1314450" lvl="2" indent="-514350"/>
            <a:r>
              <a:rPr lang="fr-FR" sz="3200" dirty="0" err="1" smtClean="0">
                <a:solidFill>
                  <a:srgbClr val="9BBB59">
                    <a:lumMod val="50000"/>
                  </a:srgbClr>
                </a:solidFill>
              </a:rPr>
              <a:t>Order</a:t>
            </a:r>
            <a:r>
              <a:rPr lang="fr-FR" sz="3200" dirty="0" smtClean="0">
                <a:solidFill>
                  <a:srgbClr val="9BBB59">
                    <a:lumMod val="50000"/>
                  </a:srgbClr>
                </a:solidFill>
              </a:rPr>
              <a:t> de </a:t>
            </a:r>
            <a:r>
              <a:rPr lang="fr-FR" sz="3200" dirty="0" err="1" smtClean="0">
                <a:solidFill>
                  <a:srgbClr val="9BBB59">
                    <a:lumMod val="50000"/>
                  </a:srgbClr>
                </a:solidFill>
              </a:rPr>
              <a:t>Alef</a:t>
            </a:r>
            <a:r>
              <a:rPr lang="fr-FR" sz="3200" dirty="0" smtClean="0">
                <a:solidFill>
                  <a:srgbClr val="9BBB59">
                    <a:lumMod val="50000"/>
                  </a:srgbClr>
                </a:solidFill>
              </a:rPr>
              <a:t> : </a:t>
            </a:r>
            <a:r>
              <a:rPr lang="ar-DZ" sz="3200" dirty="0" smtClean="0">
                <a:solidFill>
                  <a:srgbClr val="9BBB59">
                    <a:lumMod val="50000"/>
                  </a:srgbClr>
                </a:solidFill>
              </a:rPr>
              <a:t>ى </a:t>
            </a:r>
            <a:r>
              <a:rPr lang="ar-DZ" sz="3200" dirty="0" err="1" smtClean="0">
                <a:solidFill>
                  <a:srgbClr val="9BBB59">
                    <a:lumMod val="50000"/>
                  </a:srgbClr>
                </a:solidFill>
              </a:rPr>
              <a:t>ا</a:t>
            </a:r>
            <a:r>
              <a:rPr lang="ar-DZ" sz="3200" dirty="0" smtClean="0">
                <a:solidFill>
                  <a:srgbClr val="9BBB59">
                    <a:lumMod val="50000"/>
                  </a:srgbClr>
                </a:solidFill>
              </a:rPr>
              <a:t> </a:t>
            </a:r>
          </a:p>
          <a:p>
            <a:pPr>
              <a:buFont typeface="Wingdings" pitchFamily="2" charset="2"/>
              <a:buChar char="Ø"/>
            </a:pPr>
            <a:endParaRPr lang="ar-DZ" sz="4000" dirty="0" smtClean="0">
              <a:solidFill>
                <a:prstClr val="black"/>
              </a:solidFill>
            </a:endParaRPr>
          </a:p>
          <a:p>
            <a:pPr>
              <a:buFont typeface="Wingdings" pitchFamily="2" charset="2"/>
              <a:buChar char="Ø"/>
            </a:pPr>
            <a:r>
              <a:rPr lang="fr-FR" sz="4000" dirty="0" smtClean="0">
                <a:solidFill>
                  <a:schemeClr val="bg1">
                    <a:lumMod val="50000"/>
                  </a:schemeClr>
                </a:solidFill>
              </a:rPr>
              <a:t>Sur-lignage (</a:t>
            </a:r>
            <a:r>
              <a:rPr lang="fr-FR" sz="4000" dirty="0" err="1" smtClean="0">
                <a:solidFill>
                  <a:schemeClr val="bg1">
                    <a:lumMod val="50000"/>
                  </a:schemeClr>
                </a:solidFill>
              </a:rPr>
              <a:t>Highlight</a:t>
            </a:r>
            <a:r>
              <a:rPr lang="fr-FR" sz="4000" dirty="0" smtClean="0">
                <a:solidFill>
                  <a:schemeClr val="bg1">
                    <a:lumMod val="50000"/>
                  </a:schemeClr>
                </a:solidFill>
              </a:rPr>
              <a:t>)</a:t>
            </a:r>
            <a:endParaRPr lang="ar-DZ" sz="4000" dirty="0" smtClean="0">
              <a:solidFill>
                <a:schemeClr val="bg1">
                  <a:lumMod val="50000"/>
                </a:schemeClr>
              </a:solidFill>
            </a:endParaRPr>
          </a:p>
          <a:p>
            <a:pPr rtl="1">
              <a:buNone/>
            </a:pPr>
            <a:r>
              <a:rPr lang="ar-DZ" sz="2800" dirty="0" smtClean="0">
                <a:solidFill>
                  <a:srgbClr val="9BBB59">
                    <a:lumMod val="50000"/>
                  </a:srgbClr>
                </a:solidFill>
              </a:rPr>
              <a:t>الحمد </a:t>
            </a:r>
            <a:r>
              <a:rPr lang="fr-FR" sz="2800" dirty="0" smtClean="0">
                <a:solidFill>
                  <a:srgbClr val="9BBB59">
                    <a:lumMod val="50000"/>
                  </a:srgbClr>
                </a:solidFill>
              </a:rPr>
              <a:t>&lt;style&gt;</a:t>
            </a:r>
            <a:r>
              <a:rPr lang="ar-DZ" sz="2800" dirty="0" smtClean="0">
                <a:solidFill>
                  <a:srgbClr val="FF0000"/>
                </a:solidFill>
              </a:rPr>
              <a:t>لله</a:t>
            </a:r>
            <a:r>
              <a:rPr lang="ar-DZ" sz="2800" dirty="0" smtClean="0">
                <a:solidFill>
                  <a:srgbClr val="9BBB59">
                    <a:lumMod val="50000"/>
                  </a:srgbClr>
                </a:solidFill>
              </a:rPr>
              <a:t> </a:t>
            </a:r>
            <a:r>
              <a:rPr lang="fr-FR" sz="2800" dirty="0" smtClean="0">
                <a:solidFill>
                  <a:srgbClr val="9BBB59">
                    <a:lumMod val="50000"/>
                  </a:srgbClr>
                </a:solidFill>
              </a:rPr>
              <a:t>&lt;/style&gt;</a:t>
            </a:r>
            <a:r>
              <a:rPr lang="ar-DZ" sz="2800" dirty="0" smtClean="0">
                <a:solidFill>
                  <a:srgbClr val="9BBB59">
                    <a:lumMod val="50000"/>
                  </a:srgbClr>
                </a:solidFill>
              </a:rPr>
              <a:t>رب العالمين</a:t>
            </a:r>
            <a:r>
              <a:rPr lang="fr-FR" sz="2800" dirty="0" smtClean="0">
                <a:solidFill>
                  <a:srgbClr val="9BBB59">
                    <a:lumMod val="50000"/>
                  </a:srgbClr>
                </a:solidFill>
              </a:rPr>
              <a:t> </a:t>
            </a:r>
            <a:r>
              <a:rPr lang="fr-FR" sz="4000" dirty="0" smtClean="0">
                <a:solidFill>
                  <a:srgbClr val="9BBB59">
                    <a:lumMod val="50000"/>
                  </a:srgbClr>
                </a:solidFill>
              </a:rPr>
              <a:t> </a:t>
            </a: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34</a:t>
            </a:fld>
            <a:endParaRPr lang="fr-FR"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Clr>
                <a:srgbClr val="F0A22E"/>
              </a:buClr>
              <a:buFont typeface="Wingdings" pitchFamily="2" charset="2"/>
              <a:buChar char="Ø"/>
            </a:pPr>
            <a:r>
              <a:rPr lang="fr-FR" sz="2600" dirty="0" smtClean="0">
                <a:solidFill>
                  <a:srgbClr val="00B050"/>
                </a:solidFill>
              </a:rPr>
              <a:t>Affichage en  Temps-réelle </a:t>
            </a:r>
          </a:p>
          <a:p>
            <a:pPr>
              <a:buClr>
                <a:srgbClr val="F0A22E"/>
              </a:buClr>
              <a:buFont typeface="Wingdings" pitchFamily="2" charset="2"/>
              <a:buChar char="Ø"/>
            </a:pPr>
            <a:endParaRPr lang="en-US" sz="2600" dirty="0" smtClean="0"/>
          </a:p>
          <a:p>
            <a:pPr lvl="0">
              <a:buClr>
                <a:srgbClr val="F0A22E"/>
              </a:buClr>
              <a:buFont typeface="Wingdings" pitchFamily="2" charset="2"/>
              <a:buChar char="Ø"/>
            </a:pPr>
            <a:r>
              <a:rPr lang="en-US" sz="2600" dirty="0" err="1" smtClean="0">
                <a:solidFill>
                  <a:srgbClr val="00B050"/>
                </a:solidFill>
              </a:rPr>
              <a:t>Groupage</a:t>
            </a:r>
            <a:r>
              <a:rPr lang="en-US" sz="2600" dirty="0" smtClean="0">
                <a:solidFill>
                  <a:srgbClr val="00B050"/>
                </a:solidFill>
              </a:rPr>
              <a:t> </a:t>
            </a:r>
            <a:r>
              <a:rPr lang="ar-DZ" sz="2600" dirty="0" smtClean="0">
                <a:solidFill>
                  <a:srgbClr val="00B050"/>
                </a:solidFill>
              </a:rPr>
              <a:t> </a:t>
            </a:r>
            <a:r>
              <a:rPr lang="fr-FR" sz="2600" dirty="0" smtClean="0">
                <a:solidFill>
                  <a:srgbClr val="00B050"/>
                </a:solidFill>
              </a:rPr>
              <a:t>des </a:t>
            </a:r>
            <a:r>
              <a:rPr lang="fr-FR" sz="2600" dirty="0" err="1" smtClean="0">
                <a:solidFill>
                  <a:srgbClr val="00B050"/>
                </a:solidFill>
              </a:rPr>
              <a:t>resultats</a:t>
            </a:r>
            <a:endParaRPr lang="en-US" sz="2600" dirty="0" smtClean="0">
              <a:solidFill>
                <a:srgbClr val="00B050"/>
              </a:solidFill>
            </a:endParaRPr>
          </a:p>
          <a:p>
            <a:pPr lvl="1"/>
            <a:r>
              <a:rPr lang="fr-FR" sz="2100" dirty="0" smtClean="0">
                <a:solidFill>
                  <a:srgbClr val="9BBB59">
                    <a:lumMod val="50000"/>
                  </a:srgbClr>
                </a:solidFill>
              </a:rPr>
              <a:t>par  </a:t>
            </a:r>
            <a:r>
              <a:rPr lang="fr-FR" sz="1500" dirty="0" smtClean="0">
                <a:solidFill>
                  <a:srgbClr val="FF0000"/>
                </a:solidFill>
              </a:rPr>
              <a:t>similitudes</a:t>
            </a:r>
          </a:p>
          <a:p>
            <a:pPr lvl="1"/>
            <a:r>
              <a:rPr lang="fr-FR" sz="2100" dirty="0" smtClean="0">
                <a:solidFill>
                  <a:srgbClr val="9BBB59">
                    <a:lumMod val="50000"/>
                  </a:srgbClr>
                </a:solidFill>
              </a:rPr>
              <a:t>par  </a:t>
            </a:r>
            <a:r>
              <a:rPr lang="fr-FR" sz="1500" dirty="0" smtClean="0">
                <a:solidFill>
                  <a:srgbClr val="FF0000"/>
                </a:solidFill>
              </a:rPr>
              <a:t>sourates</a:t>
            </a:r>
          </a:p>
          <a:p>
            <a:pPr lvl="1"/>
            <a:r>
              <a:rPr lang="fr-FR" sz="2100" dirty="0" smtClean="0">
                <a:solidFill>
                  <a:srgbClr val="9BBB59">
                    <a:lumMod val="50000"/>
                  </a:srgbClr>
                </a:solidFill>
              </a:rPr>
              <a:t>par  </a:t>
            </a:r>
            <a:r>
              <a:rPr lang="fr-FR" sz="1500" dirty="0" smtClean="0">
                <a:solidFill>
                  <a:srgbClr val="FF0000"/>
                </a:solidFill>
              </a:rPr>
              <a:t>sujets</a:t>
            </a:r>
          </a:p>
          <a:p>
            <a:pPr lvl="1"/>
            <a:r>
              <a:rPr lang="fr-FR" sz="2100" dirty="0" smtClean="0">
                <a:solidFill>
                  <a:srgbClr val="9BBB59">
                    <a:lumMod val="50000"/>
                  </a:srgbClr>
                </a:solidFill>
              </a:rPr>
              <a:t>par </a:t>
            </a:r>
            <a:r>
              <a:rPr lang="fr-FR" sz="1500" dirty="0" smtClean="0">
                <a:solidFill>
                  <a:srgbClr val="FF0000"/>
                </a:solidFill>
              </a:rPr>
              <a:t> phrases</a:t>
            </a:r>
          </a:p>
          <a:p>
            <a:pPr lvl="1"/>
            <a:r>
              <a:rPr lang="fr-FR" sz="2100" dirty="0" smtClean="0">
                <a:solidFill>
                  <a:srgbClr val="9BBB59">
                    <a:lumMod val="50000"/>
                  </a:srgbClr>
                </a:solidFill>
              </a:rPr>
              <a:t>par </a:t>
            </a:r>
            <a:r>
              <a:rPr lang="fr-FR" sz="1500" dirty="0" smtClean="0">
                <a:solidFill>
                  <a:srgbClr val="FF0000"/>
                </a:solidFill>
              </a:rPr>
              <a:t>exemples  coraniques</a:t>
            </a:r>
          </a:p>
          <a:p>
            <a:pPr lvl="1"/>
            <a:r>
              <a:rPr lang="fr-FR" sz="2100" dirty="0" smtClean="0">
                <a:solidFill>
                  <a:srgbClr val="9BBB59">
                    <a:lumMod val="50000"/>
                  </a:srgbClr>
                </a:solidFill>
              </a:rPr>
              <a:t>par </a:t>
            </a:r>
            <a:r>
              <a:rPr lang="fr-FR" sz="1500" dirty="0" smtClean="0">
                <a:solidFill>
                  <a:srgbClr val="FF0000"/>
                </a:solidFill>
              </a:rPr>
              <a:t>dépendances en </a:t>
            </a:r>
            <a:r>
              <a:rPr lang="fr-FR" sz="1500" dirty="0" err="1" smtClean="0">
                <a:solidFill>
                  <a:srgbClr val="FF0000"/>
                </a:solidFill>
              </a:rPr>
              <a:t>taffsir</a:t>
            </a:r>
            <a:endParaRPr lang="fr-FR" sz="1500" dirty="0" smtClean="0">
              <a:solidFill>
                <a:srgbClr val="FF0000"/>
              </a:solidFill>
            </a:endParaRPr>
          </a:p>
          <a:p>
            <a:pPr lvl="1"/>
            <a:r>
              <a:rPr lang="fr-FR" sz="2100" dirty="0" smtClean="0">
                <a:solidFill>
                  <a:srgbClr val="9BBB59">
                    <a:lumMod val="50000"/>
                  </a:srgbClr>
                </a:solidFill>
              </a:rPr>
              <a:t>par </a:t>
            </a:r>
            <a:r>
              <a:rPr lang="fr-FR" sz="1500" dirty="0" smtClean="0">
                <a:solidFill>
                  <a:srgbClr val="FF0000"/>
                </a:solidFill>
              </a:rPr>
              <a:t>raisons de révélations</a:t>
            </a:r>
          </a:p>
          <a:p>
            <a:pPr lvl="1"/>
            <a:r>
              <a:rPr lang="fr-FR" sz="1500" dirty="0" smtClean="0">
                <a:solidFill>
                  <a:srgbClr val="FF0000"/>
                </a:solidFill>
              </a:rPr>
              <a:t>…</a:t>
            </a:r>
          </a:p>
          <a:p>
            <a:pPr lvl="1"/>
            <a:endParaRPr lang="fr-FR" sz="1500" dirty="0" smtClean="0">
              <a:solidFill>
                <a:srgbClr val="FF0000"/>
              </a:solidFill>
            </a:endParaRPr>
          </a:p>
          <a:p>
            <a:pPr lvl="0">
              <a:buClr>
                <a:srgbClr val="F0A22E"/>
              </a:buClr>
              <a:buFont typeface="Wingdings" pitchFamily="2" charset="2"/>
              <a:buChar char="Ø"/>
            </a:pPr>
            <a:r>
              <a:rPr lang="fr-FR" sz="2600" dirty="0" smtClean="0">
                <a:solidFill>
                  <a:srgbClr val="00B050"/>
                </a:solidFill>
              </a:rPr>
              <a:t>Affichage  en script </a:t>
            </a:r>
            <a:r>
              <a:rPr lang="fr-FR" sz="2600" dirty="0" err="1" smtClean="0">
                <a:solidFill>
                  <a:srgbClr val="00B050"/>
                </a:solidFill>
              </a:rPr>
              <a:t>Uthmani</a:t>
            </a:r>
            <a:r>
              <a:rPr lang="fr-FR" sz="2600" dirty="0" smtClean="0">
                <a:solidFill>
                  <a:srgbClr val="00B050"/>
                </a:solidFill>
              </a:rPr>
              <a:t> plein de marques</a:t>
            </a:r>
          </a:p>
          <a:p>
            <a:pPr>
              <a:buClr>
                <a:srgbClr val="F0A22E"/>
              </a:buClr>
              <a:buNone/>
            </a:pPr>
            <a:r>
              <a:rPr lang="ar-DZ" sz="2600" b="1" dirty="0" smtClean="0">
                <a:solidFill>
                  <a:srgbClr val="6B462A"/>
                </a:solidFill>
                <a:latin typeface="ArabeyesQr"/>
                <a:cs typeface="ArabeyesQr" pitchFamily="2" charset="-78"/>
              </a:rPr>
              <a:t>[</a:t>
            </a:r>
            <a:r>
              <a:rPr lang="ar-DZ" sz="2600" b="1" dirty="0" smtClean="0">
                <a:solidFill>
                  <a:srgbClr val="6B462A"/>
                </a:solidFill>
                <a:latin typeface="ArabeyesQr"/>
                <a:cs typeface="me_quran" pitchFamily="18" charset="-78"/>
              </a:rPr>
              <a:t> </a:t>
            </a:r>
            <a:r>
              <a:rPr lang="ar-DZ" sz="2600" b="1" dirty="0" smtClean="0">
                <a:solidFill>
                  <a:srgbClr val="6B462A"/>
                </a:solidFill>
                <a:latin typeface="Scheherazade" pitchFamily="2" charset="-78"/>
                <a:cs typeface="me_quran" pitchFamily="18" charset="-78"/>
              </a:rPr>
              <a:t>۞ لَّقَدْ كَانَ </a:t>
            </a:r>
            <a:r>
              <a:rPr lang="ar-DZ" sz="2600" b="1" dirty="0" err="1" smtClean="0">
                <a:solidFill>
                  <a:srgbClr val="6B462A"/>
                </a:solidFill>
                <a:latin typeface="Scheherazade" pitchFamily="2" charset="-78"/>
                <a:cs typeface="me_quran" pitchFamily="18" charset="-78"/>
              </a:rPr>
              <a:t>فِى</a:t>
            </a:r>
            <a:r>
              <a:rPr lang="ar-DZ" sz="2600" b="1" dirty="0" smtClean="0">
                <a:solidFill>
                  <a:srgbClr val="6B462A"/>
                </a:solidFill>
                <a:latin typeface="Scheherazade" pitchFamily="2" charset="-78"/>
                <a:cs typeface="me_quran" pitchFamily="18" charset="-78"/>
              </a:rPr>
              <a:t> </a:t>
            </a:r>
            <a:r>
              <a:rPr lang="ar-DZ" sz="2600" b="1" dirty="0" smtClean="0">
                <a:solidFill>
                  <a:srgbClr val="FF0000"/>
                </a:solidFill>
                <a:latin typeface="Scheherazade" pitchFamily="2" charset="-78"/>
                <a:cs typeface="me_quran" pitchFamily="18" charset="-78"/>
              </a:rPr>
              <a:t>يُوسُفَ</a:t>
            </a:r>
            <a:r>
              <a:rPr lang="ar-DZ" sz="2600" b="1" dirty="0" smtClean="0">
                <a:solidFill>
                  <a:srgbClr val="6B462A"/>
                </a:solidFill>
                <a:latin typeface="Scheherazade" pitchFamily="2" charset="-78"/>
                <a:cs typeface="me_quran" pitchFamily="18" charset="-78"/>
              </a:rPr>
              <a:t> وَإِخْوَتِهِۦٓ </a:t>
            </a:r>
            <a:r>
              <a:rPr lang="ar-DZ" sz="2600" b="1" dirty="0" err="1" smtClean="0">
                <a:solidFill>
                  <a:srgbClr val="6B462A"/>
                </a:solidFill>
                <a:latin typeface="Scheherazade" pitchFamily="2" charset="-78"/>
                <a:cs typeface="me_quran" pitchFamily="18" charset="-78"/>
              </a:rPr>
              <a:t>ءَايَ</a:t>
            </a:r>
            <a:r>
              <a:rPr lang="ar-DZ" sz="2600" b="1" dirty="0" smtClean="0">
                <a:solidFill>
                  <a:srgbClr val="6B462A"/>
                </a:solidFill>
                <a:latin typeface="Scheherazade" pitchFamily="2" charset="-78"/>
                <a:cs typeface="me_quran" pitchFamily="18" charset="-78"/>
              </a:rPr>
              <a:t>ٰ</a:t>
            </a:r>
            <a:r>
              <a:rPr lang="ar-DZ" sz="2600" b="1" dirty="0" err="1" smtClean="0">
                <a:solidFill>
                  <a:srgbClr val="6B462A"/>
                </a:solidFill>
                <a:latin typeface="Scheherazade" pitchFamily="2" charset="-78"/>
                <a:cs typeface="me_quran" pitchFamily="18" charset="-78"/>
              </a:rPr>
              <a:t>تٌ</a:t>
            </a:r>
            <a:r>
              <a:rPr lang="ar-DZ" sz="2600" b="1" dirty="0" smtClean="0">
                <a:solidFill>
                  <a:srgbClr val="6B462A"/>
                </a:solidFill>
                <a:latin typeface="Scheherazade" pitchFamily="2" charset="-78"/>
                <a:cs typeface="me_quran" pitchFamily="18" charset="-78"/>
              </a:rPr>
              <a:t> </a:t>
            </a:r>
            <a:r>
              <a:rPr lang="ar-DZ" sz="2600" b="1" dirty="0" err="1" smtClean="0">
                <a:solidFill>
                  <a:srgbClr val="6B462A"/>
                </a:solidFill>
                <a:latin typeface="Scheherazade" pitchFamily="2" charset="-78"/>
                <a:cs typeface="me_quran" pitchFamily="18" charset="-78"/>
              </a:rPr>
              <a:t>لِّلسَّا</a:t>
            </a:r>
            <a:r>
              <a:rPr lang="ar-DZ" sz="2600" b="1" dirty="0" smtClean="0">
                <a:solidFill>
                  <a:srgbClr val="6B462A"/>
                </a:solidFill>
                <a:latin typeface="Scheherazade" pitchFamily="2" charset="-78"/>
                <a:cs typeface="me_quran" pitchFamily="18" charset="-78"/>
              </a:rPr>
              <a:t>ٓ</a:t>
            </a:r>
            <a:r>
              <a:rPr lang="ar-DZ" sz="2600" b="1" dirty="0" err="1" smtClean="0">
                <a:solidFill>
                  <a:srgbClr val="6B462A"/>
                </a:solidFill>
                <a:latin typeface="Scheherazade" pitchFamily="2" charset="-78"/>
                <a:cs typeface="me_quran" pitchFamily="18" charset="-78"/>
              </a:rPr>
              <a:t>ئِلِينَ</a:t>
            </a:r>
            <a:r>
              <a:rPr lang="ar-DZ" sz="2600" b="1" dirty="0" smtClean="0">
                <a:solidFill>
                  <a:srgbClr val="6B462A"/>
                </a:solidFill>
                <a:latin typeface="ArabeyesQr"/>
                <a:cs typeface="ArabeyesQr" pitchFamily="2" charset="-78"/>
              </a:rPr>
              <a:t>]</a:t>
            </a:r>
            <a:r>
              <a:rPr lang="ar-DZ" sz="2600" b="1" dirty="0" smtClean="0">
                <a:solidFill>
                  <a:srgbClr val="6B462A"/>
                </a:solidFill>
                <a:latin typeface="ArabeyesQr"/>
                <a:cs typeface="me_quran" pitchFamily="18" charset="-78"/>
              </a:rPr>
              <a:t> </a:t>
            </a:r>
            <a:endParaRPr lang="fr-FR" sz="2600" b="1" dirty="0" smtClean="0">
              <a:solidFill>
                <a:srgbClr val="6B462A"/>
              </a:solidFill>
              <a:latin typeface="ArabeyesQr"/>
              <a:cs typeface="me_quran" pitchFamily="18" charset="-78"/>
            </a:endParaRP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35</a:t>
            </a:fld>
            <a:endParaRPr lang="fr-FR" dirty="0">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t>Les Systèmes de suggestion:</a:t>
            </a:r>
          </a:p>
          <a:p>
            <a:endParaRPr lang="fr-FR" sz="1200" dirty="0" smtClean="0"/>
          </a:p>
          <a:p>
            <a:pPr>
              <a:spcBef>
                <a:spcPts val="1800"/>
              </a:spcBef>
              <a:buFont typeface="Wingdings" pitchFamily="2" charset="2"/>
              <a:buChar char="Ø"/>
            </a:pPr>
            <a:r>
              <a:rPr lang="fr-FR" sz="2400" dirty="0" smtClean="0">
                <a:solidFill>
                  <a:schemeClr val="bg1">
                    <a:lumMod val="50000"/>
                  </a:schemeClr>
                </a:solidFill>
              </a:rPr>
              <a:t>Suggestion de mots-clés alternatifs</a:t>
            </a:r>
            <a:endParaRPr lang="ar-DZ" sz="2400" dirty="0" smtClean="0">
              <a:solidFill>
                <a:schemeClr val="bg1">
                  <a:lumMod val="50000"/>
                </a:schemeClr>
              </a:solidFill>
            </a:endParaRPr>
          </a:p>
          <a:p>
            <a:pPr marL="914400" lvl="1" indent="-514350"/>
            <a:r>
              <a:rPr lang="ar-DZ" sz="1700" dirty="0" smtClean="0">
                <a:solidFill>
                  <a:srgbClr val="FF0000"/>
                </a:solidFill>
              </a:rPr>
              <a:t>أبراهام: </a:t>
            </a:r>
            <a:r>
              <a:rPr lang="ar-DZ" sz="1700" dirty="0" smtClean="0">
                <a:solidFill>
                  <a:srgbClr val="9BBB59">
                    <a:lumMod val="50000"/>
                  </a:srgbClr>
                </a:solidFill>
              </a:rPr>
              <a:t>إبراهيم    </a:t>
            </a:r>
            <a:r>
              <a:rPr lang="fr-FR" sz="1700" dirty="0" smtClean="0">
                <a:solidFill>
                  <a:srgbClr val="9BBB59">
                    <a:lumMod val="50000"/>
                  </a:srgbClr>
                </a:solidFill>
              </a:rPr>
              <a:t>	</a:t>
            </a:r>
          </a:p>
          <a:p>
            <a:pPr marL="914400" lvl="1" indent="-514350">
              <a:buNone/>
            </a:pPr>
            <a:r>
              <a:rPr lang="fr-FR" sz="1700" dirty="0" smtClean="0">
                <a:solidFill>
                  <a:srgbClr val="00B0F0"/>
                </a:solidFill>
              </a:rPr>
              <a:t>Améliorations:</a:t>
            </a:r>
          </a:p>
          <a:p>
            <a:pPr marL="914400" lvl="1" indent="-514350"/>
            <a:r>
              <a:rPr lang="fr-FR" sz="1700" dirty="0" smtClean="0">
                <a:solidFill>
                  <a:srgbClr val="9BBB59">
                    <a:lumMod val="50000"/>
                  </a:srgbClr>
                </a:solidFill>
              </a:rPr>
              <a:t>Régler les limitations des N-grammes   pour Les mots vocalisés 	</a:t>
            </a:r>
          </a:p>
          <a:p>
            <a:pPr marL="914400" lvl="1" indent="-514350">
              <a:buNone/>
            </a:pPr>
            <a:r>
              <a:rPr lang="fr-FR" sz="1700" dirty="0" smtClean="0">
                <a:solidFill>
                  <a:srgbClr val="9BBB59">
                    <a:lumMod val="50000"/>
                  </a:srgbClr>
                </a:solidFill>
              </a:rPr>
              <a:t>	</a:t>
            </a:r>
          </a:p>
          <a:p>
            <a:pPr>
              <a:buFont typeface="Wingdings" pitchFamily="2" charset="2"/>
              <a:buChar char="Ø"/>
            </a:pPr>
            <a:r>
              <a:rPr lang="fr-FR" sz="2400" dirty="0" smtClean="0">
                <a:solidFill>
                  <a:srgbClr val="00B050"/>
                </a:solidFill>
              </a:rPr>
              <a:t>Suggestion de mots-clés apparentés basé sur une ontologie</a:t>
            </a:r>
            <a:endParaRPr lang="ar-DZ" sz="2400" dirty="0" smtClean="0">
              <a:solidFill>
                <a:srgbClr val="00B050"/>
              </a:solidFill>
            </a:endParaRPr>
          </a:p>
          <a:p>
            <a:pPr marL="914400" lvl="1" indent="-514350"/>
            <a:r>
              <a:rPr lang="ar-DZ" sz="1700" dirty="0" smtClean="0">
                <a:solidFill>
                  <a:srgbClr val="FF0000"/>
                </a:solidFill>
              </a:rPr>
              <a:t>يعقوب : </a:t>
            </a:r>
            <a:r>
              <a:rPr lang="ar-DZ" sz="1700" dirty="0" smtClean="0">
                <a:solidFill>
                  <a:srgbClr val="9BBB59">
                    <a:lumMod val="50000"/>
                  </a:srgbClr>
                </a:solidFill>
              </a:rPr>
              <a:t>يوسف، الأسباط، نبي</a:t>
            </a:r>
            <a:r>
              <a:rPr lang="fr-FR" sz="1700" dirty="0" smtClean="0">
                <a:solidFill>
                  <a:srgbClr val="9BBB59">
                    <a:lumMod val="50000"/>
                  </a:srgbClr>
                </a:solidFill>
              </a:rPr>
              <a:t> </a:t>
            </a:r>
            <a:r>
              <a:rPr lang="ar-DZ" sz="1700" dirty="0" smtClean="0">
                <a:solidFill>
                  <a:srgbClr val="9BBB59">
                    <a:lumMod val="50000"/>
                  </a:srgbClr>
                </a:solidFill>
              </a:rPr>
              <a:t>...</a:t>
            </a:r>
            <a:endParaRPr lang="fr-FR" sz="1700" dirty="0" smtClean="0">
              <a:solidFill>
                <a:srgbClr val="9BBB59">
                  <a:lumMod val="50000"/>
                </a:srgbClr>
              </a:solidFill>
            </a:endParaRPr>
          </a:p>
          <a:p>
            <a:pPr marL="914400" lvl="1" indent="-514350"/>
            <a:endParaRPr lang="fr-FR" sz="1700" dirty="0" smtClean="0">
              <a:solidFill>
                <a:srgbClr val="9BBB59">
                  <a:lumMod val="50000"/>
                </a:srgbClr>
              </a:solidFill>
            </a:endParaRPr>
          </a:p>
          <a:p>
            <a:pPr>
              <a:buFont typeface="Wingdings" pitchFamily="2" charset="2"/>
              <a:buChar char="Ø"/>
            </a:pPr>
            <a:r>
              <a:rPr lang="fr-FR" sz="2400" dirty="0" smtClean="0">
                <a:solidFill>
                  <a:srgbClr val="00B050"/>
                </a:solidFill>
              </a:rPr>
              <a:t>Suggestion de différents vocalisations d’un mot</a:t>
            </a:r>
            <a:endParaRPr lang="ar-DZ" sz="2400" dirty="0" smtClean="0">
              <a:solidFill>
                <a:srgbClr val="00B050"/>
              </a:solidFill>
            </a:endParaRPr>
          </a:p>
          <a:p>
            <a:pPr marL="914400" lvl="1" indent="-514350"/>
            <a:r>
              <a:rPr lang="ar-DZ" sz="1700" dirty="0" smtClean="0">
                <a:solidFill>
                  <a:srgbClr val="FF0000"/>
                </a:solidFill>
              </a:rPr>
              <a:t>الملك : </a:t>
            </a:r>
            <a:r>
              <a:rPr lang="ar-DZ" sz="1700" dirty="0" smtClean="0">
                <a:solidFill>
                  <a:srgbClr val="9BBB59">
                    <a:lumMod val="50000"/>
                  </a:srgbClr>
                </a:solidFill>
              </a:rPr>
              <a:t>المَلِك ، المُلْك، المَلَك</a:t>
            </a:r>
            <a:r>
              <a:rPr lang="fr-FR" sz="1700" dirty="0" smtClean="0">
                <a:solidFill>
                  <a:srgbClr val="9BBB59">
                    <a:lumMod val="50000"/>
                  </a:srgbClr>
                </a:solidFill>
              </a:rPr>
              <a:t> </a:t>
            </a:r>
            <a:r>
              <a:rPr lang="ar-DZ" sz="1700" dirty="0" smtClean="0">
                <a:solidFill>
                  <a:srgbClr val="9BBB59">
                    <a:lumMod val="50000"/>
                  </a:srgbClr>
                </a:solidFill>
              </a:rPr>
              <a:t>...</a:t>
            </a:r>
          </a:p>
          <a:p>
            <a:pPr marL="914400" lvl="1" indent="-514350"/>
            <a:endParaRPr lang="ar-DZ" sz="1700" dirty="0" smtClean="0">
              <a:solidFill>
                <a:srgbClr val="9BBB59">
                  <a:lumMod val="50000"/>
                </a:srgbClr>
              </a:solidFill>
            </a:endParaRPr>
          </a:p>
          <a:p>
            <a:pPr>
              <a:buFont typeface="Wingdings" pitchFamily="2" charset="2"/>
              <a:buChar char="Ø"/>
            </a:pPr>
            <a:r>
              <a:rPr lang="fr-FR" sz="2400" dirty="0" smtClean="0">
                <a:solidFill>
                  <a:srgbClr val="00B050"/>
                </a:solidFill>
              </a:rPr>
              <a:t>Suggestion des mots colloqués</a:t>
            </a:r>
          </a:p>
          <a:p>
            <a:pPr marL="914400" lvl="1" indent="-514350"/>
            <a:r>
              <a:rPr lang="ar-DZ" sz="1700" dirty="0" smtClean="0">
                <a:solidFill>
                  <a:srgbClr val="FF0000"/>
                </a:solidFill>
              </a:rPr>
              <a:t>سميع  : </a:t>
            </a:r>
            <a:r>
              <a:rPr lang="ar-DZ" sz="1700" dirty="0" smtClean="0">
                <a:solidFill>
                  <a:srgbClr val="9BBB59">
                    <a:lumMod val="50000"/>
                  </a:srgbClr>
                </a:solidFill>
              </a:rPr>
              <a:t>سميع عليم، سميع بصير</a:t>
            </a:r>
          </a:p>
          <a:p>
            <a:pPr marL="914400" lvl="1" indent="-514350"/>
            <a:r>
              <a:rPr lang="ar-DZ" sz="1700" dirty="0" smtClean="0">
                <a:solidFill>
                  <a:srgbClr val="FF0000"/>
                </a:solidFill>
              </a:rPr>
              <a:t>الحمد  : </a:t>
            </a:r>
            <a:r>
              <a:rPr lang="ar-DZ" sz="1700" dirty="0" smtClean="0">
                <a:solidFill>
                  <a:srgbClr val="9BBB59">
                    <a:lumMod val="50000"/>
                  </a:srgbClr>
                </a:solidFill>
              </a:rPr>
              <a:t>الحمد لله</a:t>
            </a: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36</a:t>
            </a:fld>
            <a:endParaRPr lang="fr-FR" dirty="0">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514350" indent="-514350">
              <a:buFont typeface="Wingdings" pitchFamily="2" charset="2"/>
              <a:buNone/>
              <a:defRPr/>
            </a:pPr>
            <a:r>
              <a:rPr lang="fr-FR" sz="8000" dirty="0" smtClean="0">
                <a:solidFill>
                  <a:srgbClr val="0070C0"/>
                </a:solidFill>
              </a:rPr>
              <a:t>Les fonctionnalités linguistiques</a:t>
            </a:r>
            <a:r>
              <a:rPr lang="fr-FR" sz="8000" baseline="0" dirty="0" smtClean="0">
                <a:solidFill>
                  <a:srgbClr val="0070C0"/>
                </a:solidFill>
              </a:rPr>
              <a:t> </a:t>
            </a:r>
            <a:endParaRPr lang="fr-FR" sz="8000" dirty="0" smtClean="0">
              <a:solidFill>
                <a:srgbClr val="0070C0"/>
              </a:solidFill>
            </a:endParaRPr>
          </a:p>
          <a:p>
            <a:pPr marL="514350" indent="-514350">
              <a:buFont typeface="Wingdings" pitchFamily="2" charset="2"/>
              <a:buChar char="Ø"/>
              <a:defRPr/>
            </a:pPr>
            <a:r>
              <a:rPr lang="fr-FR" sz="8000" dirty="0" smtClean="0">
                <a:solidFill>
                  <a:srgbClr val="0070C0"/>
                </a:solidFill>
              </a:rPr>
              <a:t>Recherche par mots relatifs</a:t>
            </a:r>
            <a:endParaRPr lang="ar-DZ" sz="8000" dirty="0" smtClean="0">
              <a:solidFill>
                <a:schemeClr val="bg1">
                  <a:lumMod val="50000"/>
                </a:schemeClr>
              </a:solidFill>
            </a:endParaRPr>
          </a:p>
          <a:p>
            <a:pPr marL="914400" lvl="1" indent="-514350"/>
            <a:r>
              <a:rPr lang="ar-DZ" sz="4800" dirty="0" smtClean="0">
                <a:solidFill>
                  <a:srgbClr val="FF0000"/>
                </a:solidFill>
              </a:rPr>
              <a:t> </a:t>
            </a:r>
            <a:r>
              <a:rPr lang="fr-FR" sz="4800" dirty="0" err="1" smtClean="0">
                <a:solidFill>
                  <a:srgbClr val="FF0000"/>
                </a:solidFill>
              </a:rPr>
              <a:t>Syn</a:t>
            </a:r>
            <a:r>
              <a:rPr lang="fr-FR" sz="4800" dirty="0" smtClean="0">
                <a:solidFill>
                  <a:srgbClr val="FF0000"/>
                </a:solidFill>
              </a:rPr>
              <a:t>(</a:t>
            </a:r>
            <a:r>
              <a:rPr lang="ar-DZ" sz="4800" dirty="0" smtClean="0">
                <a:solidFill>
                  <a:srgbClr val="FF0000"/>
                </a:solidFill>
              </a:rPr>
              <a:t>جنة </a:t>
            </a:r>
            <a:r>
              <a:rPr lang="fr-FR" sz="4800" dirty="0" smtClean="0">
                <a:solidFill>
                  <a:srgbClr val="FF0000"/>
                </a:solidFill>
              </a:rPr>
              <a:t>)  </a:t>
            </a:r>
            <a:r>
              <a:rPr lang="fr-FR" sz="4400" dirty="0" smtClean="0">
                <a:solidFill>
                  <a:srgbClr val="9BBB59">
                    <a:lumMod val="50000"/>
                  </a:srgbClr>
                </a:solidFill>
              </a:rPr>
              <a:t>pour la recherche de</a:t>
            </a:r>
            <a:r>
              <a:rPr lang="ar-DZ" sz="4400" dirty="0" smtClean="0">
                <a:solidFill>
                  <a:srgbClr val="9BBB59">
                    <a:lumMod val="50000"/>
                  </a:srgbClr>
                </a:solidFill>
              </a:rPr>
              <a:t> </a:t>
            </a:r>
            <a:r>
              <a:rPr lang="fr-FR" sz="4800" dirty="0" smtClean="0">
                <a:solidFill>
                  <a:srgbClr val="FF0000"/>
                </a:solidFill>
              </a:rPr>
              <a:t> </a:t>
            </a:r>
            <a:r>
              <a:rPr lang="ar-DZ" sz="4800" dirty="0" smtClean="0">
                <a:solidFill>
                  <a:srgbClr val="FF0000"/>
                </a:solidFill>
              </a:rPr>
              <a:t>جنة</a:t>
            </a:r>
            <a:r>
              <a:rPr lang="fr-FR" sz="4800" dirty="0" smtClean="0">
                <a:solidFill>
                  <a:srgbClr val="FF0000"/>
                </a:solidFill>
              </a:rPr>
              <a:t>, </a:t>
            </a:r>
            <a:r>
              <a:rPr lang="ar-DZ" sz="4800" dirty="0" smtClean="0">
                <a:solidFill>
                  <a:srgbClr val="FF0000"/>
                </a:solidFill>
              </a:rPr>
              <a:t> نعيم</a:t>
            </a:r>
            <a:r>
              <a:rPr lang="fr-FR" sz="4800" dirty="0" smtClean="0">
                <a:solidFill>
                  <a:srgbClr val="FF0000"/>
                </a:solidFill>
              </a:rPr>
              <a:t>,</a:t>
            </a:r>
            <a:r>
              <a:rPr lang="ar-DZ" sz="4800" dirty="0" smtClean="0">
                <a:solidFill>
                  <a:srgbClr val="FF0000"/>
                </a:solidFill>
              </a:rPr>
              <a:t> فردوس</a:t>
            </a:r>
            <a:r>
              <a:rPr lang="fr-FR" sz="4800" dirty="0" smtClean="0">
                <a:solidFill>
                  <a:srgbClr val="FF0000"/>
                </a:solidFill>
              </a:rPr>
              <a:t> …</a:t>
            </a:r>
            <a:endParaRPr lang="ar-DZ" sz="4800" dirty="0" smtClean="0">
              <a:solidFill>
                <a:srgbClr val="FF0000"/>
              </a:solidFill>
            </a:endParaRPr>
          </a:p>
          <a:p>
            <a:pPr marL="914400" lvl="1" indent="-514350"/>
            <a:r>
              <a:rPr lang="fr-FR" sz="4800" dirty="0" smtClean="0">
                <a:solidFill>
                  <a:srgbClr val="FF0000"/>
                </a:solidFill>
              </a:rPr>
              <a:t> </a:t>
            </a:r>
            <a:r>
              <a:rPr lang="fr-FR" sz="4800" dirty="0" err="1" smtClean="0">
                <a:solidFill>
                  <a:srgbClr val="FF0000"/>
                </a:solidFill>
              </a:rPr>
              <a:t>Ant</a:t>
            </a:r>
            <a:r>
              <a:rPr lang="fr-FR" sz="4800" dirty="0" smtClean="0">
                <a:solidFill>
                  <a:srgbClr val="FF0000"/>
                </a:solidFill>
              </a:rPr>
              <a:t>( </a:t>
            </a:r>
            <a:r>
              <a:rPr lang="ar-DZ" sz="4800" dirty="0" smtClean="0">
                <a:solidFill>
                  <a:srgbClr val="FF0000"/>
                </a:solidFill>
              </a:rPr>
              <a:t>جنة</a:t>
            </a:r>
            <a:r>
              <a:rPr lang="fr-FR" sz="4800" dirty="0" smtClean="0">
                <a:solidFill>
                  <a:srgbClr val="FF0000"/>
                </a:solidFill>
              </a:rPr>
              <a:t>)  </a:t>
            </a:r>
            <a:r>
              <a:rPr lang="fr-FR" sz="4800" dirty="0" smtClean="0">
                <a:solidFill>
                  <a:srgbClr val="9BBB59">
                    <a:lumMod val="50000"/>
                  </a:srgbClr>
                </a:solidFill>
              </a:rPr>
              <a:t>pour la recherche de  </a:t>
            </a:r>
            <a:r>
              <a:rPr lang="ar-DZ" sz="4800" dirty="0" smtClean="0">
                <a:solidFill>
                  <a:srgbClr val="FF0000"/>
                </a:solidFill>
              </a:rPr>
              <a:t>جحيم</a:t>
            </a:r>
            <a:r>
              <a:rPr lang="fr-FR" sz="4800" dirty="0" smtClean="0">
                <a:solidFill>
                  <a:srgbClr val="FF0000"/>
                </a:solidFill>
              </a:rPr>
              <a:t>, </a:t>
            </a:r>
            <a:r>
              <a:rPr lang="ar-DZ" sz="4800" dirty="0" smtClean="0">
                <a:solidFill>
                  <a:srgbClr val="FF0000"/>
                </a:solidFill>
              </a:rPr>
              <a:t> سعير </a:t>
            </a:r>
            <a:r>
              <a:rPr lang="fr-FR" sz="4800" dirty="0" smtClean="0">
                <a:solidFill>
                  <a:srgbClr val="FF0000"/>
                </a:solidFill>
              </a:rPr>
              <a:t>, </a:t>
            </a:r>
            <a:r>
              <a:rPr lang="ar-DZ" sz="4800" dirty="0" smtClean="0">
                <a:solidFill>
                  <a:srgbClr val="FF0000"/>
                </a:solidFill>
              </a:rPr>
              <a:t> جهنم</a:t>
            </a:r>
            <a:r>
              <a:rPr lang="fr-FR" sz="4800" dirty="0" smtClean="0">
                <a:solidFill>
                  <a:srgbClr val="FF0000"/>
                </a:solidFill>
              </a:rPr>
              <a:t>, </a:t>
            </a:r>
            <a:r>
              <a:rPr lang="ar-DZ" sz="4800" dirty="0" smtClean="0">
                <a:solidFill>
                  <a:srgbClr val="FF0000"/>
                </a:solidFill>
              </a:rPr>
              <a:t>سقر</a:t>
            </a:r>
            <a:r>
              <a:rPr lang="fr-FR" sz="4800" dirty="0" smtClean="0">
                <a:solidFill>
                  <a:srgbClr val="FF0000"/>
                </a:solidFill>
              </a:rPr>
              <a:t> …</a:t>
            </a:r>
          </a:p>
          <a:p>
            <a:pPr marL="914400" lvl="1" indent="-514350"/>
            <a:r>
              <a:rPr lang="fr-FR" sz="4800" dirty="0" smtClean="0">
                <a:solidFill>
                  <a:srgbClr val="FF0000"/>
                </a:solidFill>
              </a:rPr>
              <a:t>Is( </a:t>
            </a:r>
            <a:r>
              <a:rPr lang="ar-DZ" sz="4800" dirty="0" smtClean="0">
                <a:solidFill>
                  <a:srgbClr val="FF0000"/>
                </a:solidFill>
              </a:rPr>
              <a:t>جنة</a:t>
            </a:r>
            <a:r>
              <a:rPr lang="fr-FR" sz="4800" dirty="0" smtClean="0">
                <a:solidFill>
                  <a:srgbClr val="FF0000"/>
                </a:solidFill>
              </a:rPr>
              <a:t>)  </a:t>
            </a:r>
            <a:r>
              <a:rPr lang="fr-FR" sz="4800" dirty="0" smtClean="0">
                <a:solidFill>
                  <a:srgbClr val="9BBB59">
                    <a:lumMod val="50000"/>
                  </a:srgbClr>
                </a:solidFill>
              </a:rPr>
              <a:t>pour la recherche de  </a:t>
            </a:r>
            <a:r>
              <a:rPr lang="ar-DZ" sz="4800" dirty="0" smtClean="0">
                <a:solidFill>
                  <a:srgbClr val="FF0000"/>
                </a:solidFill>
              </a:rPr>
              <a:t>عدن، فردوس</a:t>
            </a:r>
          </a:p>
          <a:p>
            <a:pPr marL="914400" lvl="1" indent="-514350"/>
            <a:r>
              <a:rPr lang="fr-FR" sz="4800" dirty="0" smtClean="0">
                <a:solidFill>
                  <a:srgbClr val="FF0000"/>
                </a:solidFill>
              </a:rPr>
              <a:t>…  </a:t>
            </a:r>
            <a:r>
              <a:rPr lang="fr-FR" sz="4800" dirty="0" smtClean="0">
                <a:solidFill>
                  <a:srgbClr val="9BBB59">
                    <a:lumMod val="50000"/>
                  </a:srgbClr>
                </a:solidFill>
              </a:rPr>
              <a:t>(selon l’ontologie utilisée)</a:t>
            </a:r>
          </a:p>
          <a:p>
            <a:pPr marL="514350" indent="-514350"/>
            <a:endParaRPr lang="ar-DZ" sz="4800" dirty="0" smtClean="0">
              <a:solidFill>
                <a:schemeClr val="tx1">
                  <a:lumMod val="85000"/>
                  <a:lumOff val="15000"/>
                </a:schemeClr>
              </a:solidFill>
            </a:endParaRPr>
          </a:p>
          <a:p>
            <a:pPr marL="514350" indent="-514350">
              <a:buFont typeface="Wingdings" pitchFamily="2" charset="2"/>
              <a:buChar char="Ø"/>
              <a:defRPr/>
            </a:pPr>
            <a:r>
              <a:rPr lang="fr-FR" sz="8000" dirty="0" smtClean="0">
                <a:solidFill>
                  <a:schemeClr val="bg1">
                    <a:lumMod val="50000"/>
                  </a:schemeClr>
                </a:solidFill>
              </a:rPr>
              <a:t>Recherche par vocalisation partielle</a:t>
            </a:r>
            <a:endParaRPr lang="ar-DZ" sz="8000" dirty="0" smtClean="0">
              <a:solidFill>
                <a:schemeClr val="bg1">
                  <a:lumMod val="50000"/>
                </a:schemeClr>
              </a:solidFill>
            </a:endParaRPr>
          </a:p>
          <a:p>
            <a:pPr marL="914400" lvl="1" indent="-514350"/>
            <a:r>
              <a:rPr lang="ar-DZ" sz="5600" dirty="0" smtClean="0">
                <a:solidFill>
                  <a:srgbClr val="FF0000"/>
                </a:solidFill>
                <a:cs typeface="me_quran" pitchFamily="18" charset="-78"/>
              </a:rPr>
              <a:t>م</a:t>
            </a:r>
            <a:r>
              <a:rPr lang="ar-DZ" sz="5600" dirty="0" smtClean="0">
                <a:solidFill>
                  <a:srgbClr val="7030A0"/>
                </a:solidFill>
                <a:cs typeface="me_quran" pitchFamily="18" charset="-78"/>
              </a:rPr>
              <a:t>ـَ</a:t>
            </a:r>
            <a:r>
              <a:rPr lang="ar-DZ" sz="5600" dirty="0" smtClean="0">
                <a:solidFill>
                  <a:srgbClr val="FF0000"/>
                </a:solidFill>
                <a:cs typeface="me_quran" pitchFamily="18" charset="-78"/>
              </a:rPr>
              <a:t>لـك </a:t>
            </a:r>
            <a:r>
              <a:rPr lang="fr-FR" sz="5600" dirty="0" smtClean="0">
                <a:solidFill>
                  <a:srgbClr val="FF0000"/>
                </a:solidFill>
                <a:cs typeface="me_quran" pitchFamily="18" charset="-78"/>
              </a:rPr>
              <a:t> </a:t>
            </a:r>
            <a:r>
              <a:rPr lang="fr-FR" sz="4400" dirty="0" smtClean="0">
                <a:solidFill>
                  <a:srgbClr val="9BBB59">
                    <a:lumMod val="50000"/>
                  </a:srgbClr>
                </a:solidFill>
              </a:rPr>
              <a:t>pour la recherche de </a:t>
            </a:r>
            <a:r>
              <a:rPr lang="ar-DZ" sz="5600" dirty="0" smtClean="0">
                <a:solidFill>
                  <a:srgbClr val="FF0000"/>
                </a:solidFill>
                <a:cs typeface="me_quran" pitchFamily="18" charset="-78"/>
              </a:rPr>
              <a:t>م</a:t>
            </a:r>
            <a:r>
              <a:rPr lang="ar-DZ" sz="5600" dirty="0" smtClean="0">
                <a:solidFill>
                  <a:srgbClr val="7030A0"/>
                </a:solidFill>
                <a:cs typeface="me_quran" pitchFamily="18" charset="-78"/>
              </a:rPr>
              <a:t>ـَ</a:t>
            </a:r>
            <a:r>
              <a:rPr lang="ar-DZ" sz="5600" dirty="0" smtClean="0">
                <a:solidFill>
                  <a:srgbClr val="FF0000"/>
                </a:solidFill>
                <a:cs typeface="me_quran" pitchFamily="18" charset="-78"/>
              </a:rPr>
              <a:t>لـِك</a:t>
            </a:r>
            <a:r>
              <a:rPr lang="fr-FR" sz="5600" dirty="0" smtClean="0">
                <a:solidFill>
                  <a:srgbClr val="FF0000"/>
                </a:solidFill>
                <a:cs typeface="me_quran" pitchFamily="18" charset="-78"/>
              </a:rPr>
              <a:t>, </a:t>
            </a:r>
            <a:r>
              <a:rPr lang="ar-DZ" sz="5600" dirty="0" smtClean="0">
                <a:solidFill>
                  <a:srgbClr val="FF0000"/>
                </a:solidFill>
                <a:cs typeface="me_quran" pitchFamily="18" charset="-78"/>
              </a:rPr>
              <a:t>م</a:t>
            </a:r>
            <a:r>
              <a:rPr lang="ar-DZ" sz="5600" dirty="0" smtClean="0">
                <a:solidFill>
                  <a:srgbClr val="7030A0"/>
                </a:solidFill>
                <a:cs typeface="me_quran" pitchFamily="18" charset="-78"/>
              </a:rPr>
              <a:t>ـَ</a:t>
            </a:r>
            <a:r>
              <a:rPr lang="ar-DZ" sz="5600" dirty="0" smtClean="0">
                <a:solidFill>
                  <a:srgbClr val="FF0000"/>
                </a:solidFill>
                <a:cs typeface="me_quran" pitchFamily="18" charset="-78"/>
              </a:rPr>
              <a:t>لـَك</a:t>
            </a:r>
            <a:r>
              <a:rPr lang="fr-FR" sz="5600" dirty="0" smtClean="0">
                <a:solidFill>
                  <a:srgbClr val="FF0000"/>
                </a:solidFill>
                <a:cs typeface="me_quran" pitchFamily="18" charset="-78"/>
              </a:rPr>
              <a:t> …</a:t>
            </a:r>
            <a:r>
              <a:rPr lang="ar-DZ" sz="5600" dirty="0" smtClean="0">
                <a:solidFill>
                  <a:srgbClr val="FF0000"/>
                </a:solidFill>
                <a:cs typeface="me_quran" pitchFamily="18" charset="-78"/>
              </a:rPr>
              <a:t> </a:t>
            </a:r>
            <a:r>
              <a:rPr lang="fr-FR" sz="3600" dirty="0" smtClean="0">
                <a:solidFill>
                  <a:srgbClr val="9BBB59">
                    <a:lumMod val="50000"/>
                  </a:srgbClr>
                </a:solidFill>
                <a:cs typeface="me_quran" pitchFamily="18" charset="-78"/>
              </a:rPr>
              <a:t>et ignorer</a:t>
            </a:r>
            <a:r>
              <a:rPr lang="fr-FR" sz="5600" dirty="0" smtClean="0">
                <a:solidFill>
                  <a:srgbClr val="FF0000"/>
                </a:solidFill>
                <a:cs typeface="me_quran" pitchFamily="18" charset="-78"/>
              </a:rPr>
              <a:t> </a:t>
            </a:r>
            <a:r>
              <a:rPr lang="ar-DZ" sz="5600" dirty="0" smtClean="0">
                <a:solidFill>
                  <a:srgbClr val="FF0000"/>
                </a:solidFill>
                <a:cs typeface="me_quran" pitchFamily="18" charset="-78"/>
              </a:rPr>
              <a:t>م</a:t>
            </a:r>
            <a:r>
              <a:rPr lang="ar-DZ" sz="5600" dirty="0" smtClean="0">
                <a:solidFill>
                  <a:srgbClr val="F79646">
                    <a:lumMod val="75000"/>
                  </a:srgbClr>
                </a:solidFill>
                <a:cs typeface="me_quran" pitchFamily="18" charset="-78"/>
              </a:rPr>
              <a:t>ـُ</a:t>
            </a:r>
            <a:r>
              <a:rPr lang="ar-DZ" sz="5600" dirty="0" smtClean="0">
                <a:solidFill>
                  <a:srgbClr val="FF0000"/>
                </a:solidFill>
                <a:cs typeface="me_quran" pitchFamily="18" charset="-78"/>
              </a:rPr>
              <a:t>لـْك</a:t>
            </a:r>
            <a:endParaRPr lang="fr-FR" sz="5600" dirty="0" smtClean="0">
              <a:solidFill>
                <a:srgbClr val="FF0000"/>
              </a:solidFill>
              <a:cs typeface="me_quran" pitchFamily="18" charset="-78"/>
            </a:endParaRPr>
          </a:p>
          <a:p>
            <a:pPr marL="914400" lvl="1" indent="-514350">
              <a:buNone/>
            </a:pPr>
            <a:r>
              <a:rPr lang="fr-FR" sz="5600" dirty="0" smtClean="0">
                <a:solidFill>
                  <a:srgbClr val="00B0F0"/>
                </a:solidFill>
              </a:rPr>
              <a:t>Améliorations:</a:t>
            </a:r>
          </a:p>
          <a:p>
            <a:pPr marL="914400" lvl="1" indent="-514350"/>
            <a:r>
              <a:rPr lang="fr-FR" sz="5600" dirty="0" smtClean="0">
                <a:solidFill>
                  <a:srgbClr val="9BBB59">
                    <a:lumMod val="50000"/>
                  </a:srgbClr>
                </a:solidFill>
              </a:rPr>
              <a:t>Réaliser un moteur de recherche plein vocalisé pour améliorer la précision de recherche </a:t>
            </a:r>
          </a:p>
          <a:p>
            <a:pPr marL="514350" indent="-514350">
              <a:buNone/>
            </a:pPr>
            <a:endParaRPr lang="fr-FR" sz="6400" dirty="0" smtClean="0">
              <a:solidFill>
                <a:srgbClr val="FF0000"/>
              </a:solidFill>
              <a:cs typeface="me_quran" pitchFamily="18" charset="-78"/>
            </a:endParaRPr>
          </a:p>
          <a:p>
            <a:pPr marL="514350" indent="-514350">
              <a:buFont typeface="Wingdings" pitchFamily="2" charset="2"/>
              <a:buChar char="Ø"/>
              <a:defRPr/>
            </a:pPr>
            <a:r>
              <a:rPr lang="fr-FR" sz="8000" dirty="0" smtClean="0">
                <a:solidFill>
                  <a:schemeClr val="bg1">
                    <a:lumMod val="50000"/>
                  </a:schemeClr>
                </a:solidFill>
              </a:rPr>
              <a:t>Recherche par la dérivation-a-niveaux </a:t>
            </a:r>
          </a:p>
          <a:p>
            <a:pPr marL="914400" lvl="1" indent="-514350"/>
            <a:r>
              <a:rPr lang="fr-FR" sz="4400" dirty="0" smtClean="0">
                <a:solidFill>
                  <a:srgbClr val="9BBB59">
                    <a:lumMod val="50000"/>
                  </a:srgbClr>
                </a:solidFill>
              </a:rPr>
              <a:t>La racine </a:t>
            </a:r>
            <a:r>
              <a:rPr lang="ar-DZ" sz="4800" dirty="0" smtClean="0">
                <a:solidFill>
                  <a:srgbClr val="FF0000"/>
                </a:solidFill>
              </a:rPr>
              <a:t>سمو</a:t>
            </a:r>
            <a:r>
              <a:rPr lang="ar-DZ" sz="4400" dirty="0" smtClean="0">
                <a:solidFill>
                  <a:srgbClr val="9BBB59">
                    <a:lumMod val="50000"/>
                  </a:srgbClr>
                </a:solidFill>
              </a:rPr>
              <a:t> </a:t>
            </a:r>
            <a:r>
              <a:rPr lang="fr-FR" sz="4400" dirty="0" smtClean="0">
                <a:solidFill>
                  <a:srgbClr val="9BBB59">
                    <a:lumMod val="50000"/>
                  </a:srgbClr>
                </a:solidFill>
              </a:rPr>
              <a:t> pour la recherche de  </a:t>
            </a:r>
            <a:r>
              <a:rPr lang="ar-DZ" sz="4800" dirty="0" smtClean="0">
                <a:solidFill>
                  <a:srgbClr val="FF0000"/>
                </a:solidFill>
              </a:rPr>
              <a:t>سمى</a:t>
            </a:r>
            <a:r>
              <a:rPr lang="fr-FR" sz="4800" dirty="0" smtClean="0">
                <a:solidFill>
                  <a:srgbClr val="FF0000"/>
                </a:solidFill>
              </a:rPr>
              <a:t>,</a:t>
            </a:r>
            <a:r>
              <a:rPr lang="ar-DZ" sz="4800" dirty="0" smtClean="0">
                <a:solidFill>
                  <a:srgbClr val="FF0000"/>
                </a:solidFill>
              </a:rPr>
              <a:t> سماكم</a:t>
            </a:r>
            <a:r>
              <a:rPr lang="fr-FR" sz="4800" dirty="0" smtClean="0">
                <a:solidFill>
                  <a:srgbClr val="FF0000"/>
                </a:solidFill>
              </a:rPr>
              <a:t> </a:t>
            </a:r>
            <a:r>
              <a:rPr lang="ar-DZ" sz="4800" dirty="0" smtClean="0">
                <a:solidFill>
                  <a:srgbClr val="FF0000"/>
                </a:solidFill>
              </a:rPr>
              <a:t> بسم</a:t>
            </a:r>
            <a:r>
              <a:rPr lang="fr-FR" sz="4800" dirty="0" smtClean="0">
                <a:solidFill>
                  <a:srgbClr val="FF0000"/>
                </a:solidFill>
              </a:rPr>
              <a:t>,</a:t>
            </a:r>
            <a:r>
              <a:rPr lang="ar-DZ" sz="4800" dirty="0" smtClean="0">
                <a:solidFill>
                  <a:srgbClr val="FF0000"/>
                </a:solidFill>
              </a:rPr>
              <a:t> سميتموها</a:t>
            </a:r>
            <a:r>
              <a:rPr lang="fr-FR" sz="4400" dirty="0" smtClean="0">
                <a:solidFill>
                  <a:srgbClr val="9BBB59">
                    <a:lumMod val="50000"/>
                  </a:srgbClr>
                </a:solidFill>
              </a:rPr>
              <a:t> </a:t>
            </a:r>
            <a:r>
              <a:rPr lang="ar-DZ" sz="4400" dirty="0" smtClean="0">
                <a:solidFill>
                  <a:srgbClr val="9BBB59">
                    <a:lumMod val="50000"/>
                  </a:srgbClr>
                </a:solidFill>
              </a:rPr>
              <a:t>...</a:t>
            </a:r>
            <a:endParaRPr lang="fr-FR" sz="4400" dirty="0" smtClean="0">
              <a:solidFill>
                <a:srgbClr val="9BBB59">
                  <a:lumMod val="50000"/>
                </a:srgbClr>
              </a:solidFill>
            </a:endParaRPr>
          </a:p>
          <a:p>
            <a:pPr marL="914400" lvl="1" indent="-514350"/>
            <a:r>
              <a:rPr lang="fr-FR" sz="4400" dirty="0" smtClean="0">
                <a:solidFill>
                  <a:srgbClr val="9BBB59">
                    <a:lumMod val="50000"/>
                  </a:srgbClr>
                </a:solidFill>
              </a:rPr>
              <a:t>Déclinaison  de </a:t>
            </a:r>
            <a:r>
              <a:rPr lang="ar-DZ" sz="4400" dirty="0" smtClean="0">
                <a:solidFill>
                  <a:srgbClr val="9BBB59">
                    <a:lumMod val="50000"/>
                  </a:srgbClr>
                </a:solidFill>
              </a:rPr>
              <a:t> </a:t>
            </a:r>
            <a:r>
              <a:rPr lang="ar-DZ" sz="4800" dirty="0" smtClean="0">
                <a:solidFill>
                  <a:srgbClr val="FF0000"/>
                </a:solidFill>
              </a:rPr>
              <a:t>مالك</a:t>
            </a:r>
            <a:r>
              <a:rPr lang="ar-DZ" sz="4400" dirty="0" smtClean="0">
                <a:solidFill>
                  <a:srgbClr val="9BBB59">
                    <a:lumMod val="50000"/>
                  </a:srgbClr>
                </a:solidFill>
              </a:rPr>
              <a:t> </a:t>
            </a:r>
            <a:r>
              <a:rPr lang="fr-FR" sz="4400" dirty="0" smtClean="0">
                <a:solidFill>
                  <a:srgbClr val="9BBB59">
                    <a:lumMod val="50000"/>
                  </a:srgbClr>
                </a:solidFill>
              </a:rPr>
              <a:t>pour la recherche de  </a:t>
            </a:r>
            <a:r>
              <a:rPr lang="ar-DZ" sz="4800" dirty="0" smtClean="0">
                <a:solidFill>
                  <a:srgbClr val="FF0000"/>
                </a:solidFill>
              </a:rPr>
              <a:t>مالك</a:t>
            </a:r>
            <a:r>
              <a:rPr lang="fr-FR" sz="4800" dirty="0" smtClean="0">
                <a:solidFill>
                  <a:srgbClr val="FF0000"/>
                </a:solidFill>
              </a:rPr>
              <a:t> ,</a:t>
            </a:r>
            <a:r>
              <a:rPr lang="ar-DZ" sz="4800" dirty="0" smtClean="0">
                <a:solidFill>
                  <a:srgbClr val="FF0000"/>
                </a:solidFill>
              </a:rPr>
              <a:t> مالكون</a:t>
            </a:r>
            <a:r>
              <a:rPr lang="fr-FR" sz="4800" dirty="0" smtClean="0">
                <a:solidFill>
                  <a:srgbClr val="FF0000"/>
                </a:solidFill>
              </a:rPr>
              <a:t>.</a:t>
            </a:r>
          </a:p>
          <a:p>
            <a:pPr marL="914400" lvl="1" indent="-514350"/>
            <a:endParaRPr lang="fr-FR" sz="4800" dirty="0" smtClean="0">
              <a:solidFill>
                <a:srgbClr val="FF0000"/>
              </a:solidFill>
            </a:endParaRPr>
          </a:p>
          <a:p>
            <a:pPr marL="914400" lvl="1" indent="-514350">
              <a:buNone/>
            </a:pPr>
            <a:r>
              <a:rPr lang="fr-FR" sz="4800" dirty="0" smtClean="0">
                <a:solidFill>
                  <a:srgbClr val="00B0F0"/>
                </a:solidFill>
              </a:rPr>
              <a:t>Améliorations:</a:t>
            </a:r>
          </a:p>
          <a:p>
            <a:pPr marL="914400" lvl="1" indent="-514350"/>
            <a:r>
              <a:rPr lang="fr-FR" sz="4800" dirty="0" smtClean="0">
                <a:solidFill>
                  <a:srgbClr val="9BBB59">
                    <a:lumMod val="50000"/>
                  </a:srgbClr>
                </a:solidFill>
              </a:rPr>
              <a:t>Etudier en plus  des détails  les niveaux de dérivations,</a:t>
            </a:r>
          </a:p>
          <a:p>
            <a:pPr marL="914400" lvl="1" indent="-514350"/>
            <a:endParaRPr lang="fr-FR" sz="4800" dirty="0" smtClean="0">
              <a:solidFill>
                <a:srgbClr val="9BBB59">
                  <a:lumMod val="50000"/>
                </a:srgbClr>
              </a:solidFill>
            </a:endParaRPr>
          </a:p>
          <a:p>
            <a:pPr marL="514350" indent="-514350">
              <a:buFont typeface="Wingdings" pitchFamily="2" charset="2"/>
              <a:buChar char="Ø"/>
              <a:defRPr/>
            </a:pPr>
            <a:r>
              <a:rPr lang="fr-FR" sz="8000" dirty="0" smtClean="0">
                <a:solidFill>
                  <a:srgbClr val="00B050"/>
                </a:solidFill>
              </a:rPr>
              <a:t>Recherche par la dérivations - spécifiques</a:t>
            </a:r>
          </a:p>
          <a:p>
            <a:pPr marL="914400" lvl="1" indent="-514350"/>
            <a:r>
              <a:rPr lang="fr-FR" sz="4400" dirty="0" smtClean="0">
                <a:solidFill>
                  <a:srgbClr val="9BBB59">
                    <a:lumMod val="50000"/>
                  </a:srgbClr>
                </a:solidFill>
              </a:rPr>
              <a:t>Conjugaison  dans </a:t>
            </a:r>
            <a:r>
              <a:rPr lang="fr-FR" sz="4800" dirty="0" smtClean="0">
                <a:solidFill>
                  <a:srgbClr val="FF0000"/>
                </a:solidFill>
              </a:rPr>
              <a:t>le passé</a:t>
            </a:r>
            <a:r>
              <a:rPr lang="fr-FR" sz="4400" dirty="0" smtClean="0">
                <a:solidFill>
                  <a:srgbClr val="9BBB59">
                    <a:lumMod val="50000"/>
                  </a:srgbClr>
                </a:solidFill>
              </a:rPr>
              <a:t> de </a:t>
            </a:r>
            <a:r>
              <a:rPr lang="ar-DZ" sz="4400" dirty="0" smtClean="0">
                <a:solidFill>
                  <a:srgbClr val="9BBB59">
                    <a:lumMod val="50000"/>
                  </a:srgbClr>
                </a:solidFill>
              </a:rPr>
              <a:t> </a:t>
            </a:r>
            <a:r>
              <a:rPr lang="ar-DZ" sz="4800" dirty="0" smtClean="0">
                <a:solidFill>
                  <a:srgbClr val="FF0000"/>
                </a:solidFill>
              </a:rPr>
              <a:t>قال</a:t>
            </a:r>
            <a:r>
              <a:rPr lang="ar-DZ" sz="4400" dirty="0" smtClean="0">
                <a:solidFill>
                  <a:srgbClr val="9BBB59">
                    <a:lumMod val="50000"/>
                  </a:srgbClr>
                </a:solidFill>
              </a:rPr>
              <a:t> </a:t>
            </a:r>
            <a:r>
              <a:rPr lang="fr-FR" sz="4400" dirty="0" smtClean="0">
                <a:solidFill>
                  <a:srgbClr val="9BBB59">
                    <a:lumMod val="50000"/>
                  </a:srgbClr>
                </a:solidFill>
              </a:rPr>
              <a:t> pour la recherche de  </a:t>
            </a:r>
            <a:r>
              <a:rPr lang="ar-DZ" sz="4800" dirty="0" smtClean="0">
                <a:solidFill>
                  <a:srgbClr val="FF0000"/>
                </a:solidFill>
              </a:rPr>
              <a:t>قالت</a:t>
            </a:r>
            <a:r>
              <a:rPr lang="fr-FR" sz="4800" dirty="0" smtClean="0">
                <a:solidFill>
                  <a:srgbClr val="FF0000"/>
                </a:solidFill>
              </a:rPr>
              <a:t>,</a:t>
            </a:r>
            <a:r>
              <a:rPr lang="ar-DZ" sz="4800" dirty="0" smtClean="0">
                <a:solidFill>
                  <a:srgbClr val="FF0000"/>
                </a:solidFill>
              </a:rPr>
              <a:t> قال</a:t>
            </a:r>
            <a:r>
              <a:rPr lang="fr-FR" sz="4800" dirty="0" smtClean="0">
                <a:solidFill>
                  <a:srgbClr val="FF0000"/>
                </a:solidFill>
              </a:rPr>
              <a:t>,</a:t>
            </a:r>
            <a:r>
              <a:rPr lang="ar-DZ" sz="4800" dirty="0" smtClean="0">
                <a:solidFill>
                  <a:srgbClr val="FF0000"/>
                </a:solidFill>
              </a:rPr>
              <a:t> قالوا</a:t>
            </a:r>
            <a:r>
              <a:rPr lang="fr-FR" sz="4800" dirty="0" smtClean="0">
                <a:solidFill>
                  <a:srgbClr val="FF0000"/>
                </a:solidFill>
              </a:rPr>
              <a:t>,</a:t>
            </a:r>
            <a:r>
              <a:rPr lang="ar-DZ" sz="4800" dirty="0" smtClean="0">
                <a:solidFill>
                  <a:srgbClr val="FF0000"/>
                </a:solidFill>
              </a:rPr>
              <a:t> قلن</a:t>
            </a:r>
            <a:r>
              <a:rPr lang="fr-FR" sz="4800" dirty="0" smtClean="0">
                <a:solidFill>
                  <a:srgbClr val="FF0000"/>
                </a:solidFill>
              </a:rPr>
              <a:t> </a:t>
            </a:r>
            <a:r>
              <a:rPr lang="ar-DZ" sz="4400" dirty="0" smtClean="0">
                <a:solidFill>
                  <a:srgbClr val="9BBB59">
                    <a:lumMod val="50000"/>
                  </a:srgbClr>
                </a:solidFill>
              </a:rPr>
              <a:t>...</a:t>
            </a:r>
            <a:endParaRPr lang="fr-FR" sz="4400" dirty="0" smtClean="0">
              <a:solidFill>
                <a:srgbClr val="9BBB59">
                  <a:lumMod val="50000"/>
                </a:srgbClr>
              </a:solidFill>
            </a:endParaRPr>
          </a:p>
          <a:p>
            <a:pPr marL="914400" lvl="1" indent="-514350"/>
            <a:r>
              <a:rPr lang="fr-FR" sz="4400" dirty="0" smtClean="0">
                <a:solidFill>
                  <a:srgbClr val="9BBB59">
                    <a:lumMod val="50000"/>
                  </a:srgbClr>
                </a:solidFill>
              </a:rPr>
              <a:t>Conjugaison  dans </a:t>
            </a:r>
            <a:r>
              <a:rPr lang="fr-FR" sz="4800" dirty="0" smtClean="0">
                <a:solidFill>
                  <a:srgbClr val="FF0000"/>
                </a:solidFill>
              </a:rPr>
              <a:t>l’impérative </a:t>
            </a:r>
            <a:r>
              <a:rPr lang="fr-FR" sz="4400" dirty="0" smtClean="0">
                <a:solidFill>
                  <a:srgbClr val="9BBB59">
                    <a:lumMod val="50000"/>
                  </a:srgbClr>
                </a:solidFill>
              </a:rPr>
              <a:t>de </a:t>
            </a:r>
            <a:r>
              <a:rPr lang="ar-DZ" sz="4400" dirty="0" smtClean="0">
                <a:solidFill>
                  <a:srgbClr val="9BBB59">
                    <a:lumMod val="50000"/>
                  </a:srgbClr>
                </a:solidFill>
              </a:rPr>
              <a:t> </a:t>
            </a:r>
            <a:r>
              <a:rPr lang="ar-DZ" sz="4800" dirty="0" smtClean="0">
                <a:solidFill>
                  <a:srgbClr val="FF0000"/>
                </a:solidFill>
              </a:rPr>
              <a:t>قال</a:t>
            </a:r>
            <a:r>
              <a:rPr lang="ar-DZ" sz="4400" dirty="0" smtClean="0">
                <a:solidFill>
                  <a:srgbClr val="9BBB59">
                    <a:lumMod val="50000"/>
                  </a:srgbClr>
                </a:solidFill>
              </a:rPr>
              <a:t> </a:t>
            </a:r>
            <a:r>
              <a:rPr lang="fr-FR" sz="4400" dirty="0" smtClean="0">
                <a:solidFill>
                  <a:srgbClr val="9BBB59">
                    <a:lumMod val="50000"/>
                  </a:srgbClr>
                </a:solidFill>
              </a:rPr>
              <a:t> pour la recherche de  </a:t>
            </a:r>
            <a:r>
              <a:rPr lang="ar-DZ" sz="4800" dirty="0" smtClean="0">
                <a:solidFill>
                  <a:srgbClr val="FF0000"/>
                </a:solidFill>
              </a:rPr>
              <a:t>قل</a:t>
            </a:r>
            <a:r>
              <a:rPr lang="fr-FR" sz="4800" dirty="0" smtClean="0">
                <a:solidFill>
                  <a:srgbClr val="FF0000"/>
                </a:solidFill>
              </a:rPr>
              <a:t> </a:t>
            </a:r>
            <a:r>
              <a:rPr lang="ar-DZ" sz="4400" dirty="0" smtClean="0">
                <a:solidFill>
                  <a:srgbClr val="9BBB59">
                    <a:lumMod val="50000"/>
                  </a:srgbClr>
                </a:solidFill>
              </a:rPr>
              <a:t>...</a:t>
            </a:r>
            <a:endParaRPr lang="fr-FR" sz="4400" dirty="0" smtClean="0">
              <a:solidFill>
                <a:srgbClr val="9BBB59">
                  <a:lumMod val="50000"/>
                </a:srgbClr>
              </a:solidFill>
            </a:endParaRPr>
          </a:p>
          <a:p>
            <a:pPr marL="914400" lvl="1" indent="-514350"/>
            <a:r>
              <a:rPr lang="fr-FR" sz="4400" dirty="0" smtClean="0">
                <a:solidFill>
                  <a:srgbClr val="9BBB59">
                    <a:lumMod val="50000"/>
                  </a:srgbClr>
                </a:solidFill>
              </a:rPr>
              <a:t>…</a:t>
            </a:r>
            <a:endParaRPr lang="fr-FR" sz="4800" dirty="0" smtClean="0">
              <a:solidFill>
                <a:srgbClr val="FF0000"/>
              </a:solidFill>
            </a:endParaRPr>
          </a:p>
          <a:p>
            <a:pPr marL="914400" lvl="1" indent="-514350"/>
            <a:endParaRPr lang="fr-FR" sz="4800" dirty="0" smtClean="0">
              <a:solidFill>
                <a:srgbClr val="9BBB59">
                  <a:lumMod val="50000"/>
                </a:srgbClr>
              </a:solidFill>
            </a:endParaRP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37</a:t>
            </a:fld>
            <a:endParaRPr lang="fr-FR" dirty="0">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514350" lvl="0" indent="-514350">
              <a:buClr>
                <a:srgbClr val="F0A22E"/>
              </a:buClr>
              <a:buFont typeface="Wingdings" pitchFamily="2" charset="2"/>
              <a:buChar char="Ø"/>
              <a:defRPr/>
            </a:pPr>
            <a:r>
              <a:rPr lang="fr-FR" sz="5000" dirty="0" smtClean="0">
                <a:solidFill>
                  <a:srgbClr val="00B050"/>
                </a:solidFill>
              </a:rPr>
              <a:t>Requêtes Intégrés  des</a:t>
            </a:r>
            <a:r>
              <a:rPr lang="en-US" sz="5000" dirty="0" smtClean="0">
                <a:solidFill>
                  <a:srgbClr val="00B050"/>
                </a:solidFill>
              </a:rPr>
              <a:t> </a:t>
            </a:r>
            <a:r>
              <a:rPr lang="fr-FR" sz="5000" dirty="0" smtClean="0">
                <a:solidFill>
                  <a:srgbClr val="00B050"/>
                </a:solidFill>
              </a:rPr>
              <a:t>propriétés</a:t>
            </a:r>
            <a:r>
              <a:rPr lang="en-US" sz="5000" dirty="0" smtClean="0">
                <a:solidFill>
                  <a:srgbClr val="00B050"/>
                </a:solidFill>
              </a:rPr>
              <a:t> des </a:t>
            </a:r>
            <a:r>
              <a:rPr lang="fr-FR" sz="5000" dirty="0" smtClean="0">
                <a:solidFill>
                  <a:srgbClr val="00B050"/>
                </a:solidFill>
              </a:rPr>
              <a:t>mots</a:t>
            </a:r>
            <a:r>
              <a:rPr lang="en-US" sz="5000" dirty="0" smtClean="0">
                <a:solidFill>
                  <a:srgbClr val="00B050"/>
                </a:solidFill>
              </a:rPr>
              <a:t> </a:t>
            </a:r>
            <a:r>
              <a:rPr lang="en-US" sz="4500" dirty="0" smtClean="0">
                <a:solidFill>
                  <a:srgbClr val="00B050"/>
                </a:solidFill>
              </a:rPr>
              <a:t>(</a:t>
            </a:r>
            <a:r>
              <a:rPr lang="fr-FR" sz="4500" dirty="0" smtClean="0">
                <a:solidFill>
                  <a:srgbClr val="00B050"/>
                </a:solidFill>
              </a:rPr>
              <a:t>Amélioration de  la recherche par </a:t>
            </a:r>
            <a:r>
              <a:rPr lang="fr-FR" sz="4500" dirty="0" err="1" smtClean="0">
                <a:solidFill>
                  <a:srgbClr val="00B050"/>
                </a:solidFill>
              </a:rPr>
              <a:t>tuple</a:t>
            </a:r>
            <a:r>
              <a:rPr lang="en-US" sz="4500" dirty="0" smtClean="0">
                <a:solidFill>
                  <a:srgbClr val="00B050"/>
                </a:solidFill>
              </a:rPr>
              <a:t>)</a:t>
            </a:r>
            <a:endParaRPr lang="en-US" sz="5000" dirty="0" smtClean="0">
              <a:solidFill>
                <a:srgbClr val="00B050"/>
              </a:solidFill>
            </a:endParaRPr>
          </a:p>
          <a:p>
            <a:pPr marL="914400" lvl="1" indent="-514350"/>
            <a:r>
              <a:rPr lang="fr-FR" sz="3000" dirty="0" smtClean="0">
                <a:solidFill>
                  <a:srgbClr val="9BBB59">
                    <a:lumMod val="50000"/>
                  </a:srgbClr>
                </a:solidFill>
              </a:rPr>
              <a:t>{ </a:t>
            </a:r>
            <a:r>
              <a:rPr lang="ar-DZ" sz="3000" dirty="0" smtClean="0">
                <a:solidFill>
                  <a:prstClr val="black"/>
                </a:solidFill>
              </a:rPr>
              <a:t>جذر:</a:t>
            </a:r>
            <a:r>
              <a:rPr lang="ar-DZ" sz="3000" b="1" dirty="0" smtClean="0">
                <a:solidFill>
                  <a:srgbClr val="FF0000"/>
                </a:solidFill>
              </a:rPr>
              <a:t>ملك</a:t>
            </a:r>
            <a:r>
              <a:rPr lang="ar-DZ" sz="3000" dirty="0" smtClean="0">
                <a:solidFill>
                  <a:prstClr val="black"/>
                </a:solidFill>
              </a:rPr>
              <a:t> نوع:</a:t>
            </a:r>
            <a:r>
              <a:rPr lang="ar-DZ" sz="3000" b="1" dirty="0" smtClean="0">
                <a:solidFill>
                  <a:srgbClr val="FF0000"/>
                </a:solidFill>
              </a:rPr>
              <a:t>اسم </a:t>
            </a:r>
            <a:r>
              <a:rPr lang="ar-DZ" sz="3000" dirty="0" smtClean="0">
                <a:solidFill>
                  <a:prstClr val="black"/>
                </a:solidFill>
              </a:rPr>
              <a:t>عدد: </a:t>
            </a:r>
            <a:r>
              <a:rPr lang="ar-DZ" sz="3000" b="1" dirty="0" smtClean="0">
                <a:solidFill>
                  <a:srgbClr val="FF0000"/>
                </a:solidFill>
              </a:rPr>
              <a:t>مفرد</a:t>
            </a:r>
            <a:r>
              <a:rPr lang="ar-DZ" sz="3000" dirty="0" smtClean="0">
                <a:solidFill>
                  <a:prstClr val="black"/>
                </a:solidFill>
              </a:rPr>
              <a:t> </a:t>
            </a:r>
            <a:r>
              <a:rPr lang="fr-FR" sz="3000" dirty="0" smtClean="0">
                <a:solidFill>
                  <a:prstClr val="black"/>
                </a:solidFill>
              </a:rPr>
              <a:t>}</a:t>
            </a:r>
            <a:endParaRPr lang="ar-DZ" sz="3000" dirty="0" smtClean="0">
              <a:solidFill>
                <a:srgbClr val="9BBB59">
                  <a:lumMod val="50000"/>
                </a:srgbClr>
              </a:solidFill>
            </a:endParaRPr>
          </a:p>
          <a:p>
            <a:pPr marL="914400" lvl="1" indent="-514350">
              <a:buNone/>
            </a:pPr>
            <a:endParaRPr lang="ar-DZ" sz="3000" dirty="0" smtClean="0">
              <a:solidFill>
                <a:prstClr val="black"/>
              </a:solidFill>
            </a:endParaRPr>
          </a:p>
          <a:p>
            <a:pPr marL="514350" lvl="0" indent="-514350">
              <a:buClr>
                <a:srgbClr val="F0A22E"/>
              </a:buClr>
              <a:buFont typeface="Wingdings" pitchFamily="2" charset="2"/>
              <a:buChar char="Ø"/>
              <a:defRPr/>
            </a:pPr>
            <a:r>
              <a:rPr lang="fr-FR" sz="5000" dirty="0" smtClean="0">
                <a:solidFill>
                  <a:srgbClr val="00B050"/>
                </a:solidFill>
              </a:rPr>
              <a:t>Résolution des références des pronoms</a:t>
            </a:r>
          </a:p>
          <a:p>
            <a:pPr lvl="1"/>
            <a:r>
              <a:rPr lang="ar-DZ" sz="3000" dirty="0" smtClean="0">
                <a:solidFill>
                  <a:srgbClr val="9BBB59">
                    <a:lumMod val="50000"/>
                  </a:srgbClr>
                </a:solidFill>
              </a:rPr>
              <a:t>لا اله إلا هو</a:t>
            </a:r>
            <a:r>
              <a:rPr lang="fr-FR" sz="3000" dirty="0" smtClean="0">
                <a:solidFill>
                  <a:srgbClr val="9BBB59">
                    <a:lumMod val="50000"/>
                  </a:srgbClr>
                </a:solidFill>
              </a:rPr>
              <a:t>,  </a:t>
            </a:r>
            <a:r>
              <a:rPr lang="ar-DZ" sz="3000" dirty="0" smtClean="0">
                <a:solidFill>
                  <a:srgbClr val="FF0000"/>
                </a:solidFill>
              </a:rPr>
              <a:t>هو</a:t>
            </a:r>
            <a:r>
              <a:rPr lang="ar-DZ" sz="3000" dirty="0" smtClean="0">
                <a:solidFill>
                  <a:srgbClr val="9BBB59">
                    <a:lumMod val="50000"/>
                  </a:srgbClr>
                </a:solidFill>
              </a:rPr>
              <a:t> </a:t>
            </a:r>
            <a:r>
              <a:rPr lang="ar-DZ" sz="3000" dirty="0" smtClean="0">
                <a:solidFill>
                  <a:srgbClr val="9BBB59">
                    <a:lumMod val="50000"/>
                  </a:srgbClr>
                </a:solidFill>
                <a:sym typeface="Wingdings" pitchFamily="2" charset="2"/>
              </a:rPr>
              <a:t></a:t>
            </a:r>
            <a:r>
              <a:rPr lang="ar-DZ" sz="3000" dirty="0" smtClean="0">
                <a:solidFill>
                  <a:srgbClr val="9BBB59">
                    <a:lumMod val="50000"/>
                  </a:srgbClr>
                </a:solidFill>
              </a:rPr>
              <a:t> </a:t>
            </a:r>
            <a:r>
              <a:rPr lang="ar-DZ" sz="3000" dirty="0" smtClean="0">
                <a:solidFill>
                  <a:srgbClr val="FF0000"/>
                </a:solidFill>
              </a:rPr>
              <a:t>الله</a:t>
            </a:r>
            <a:r>
              <a:rPr lang="fr-FR" sz="3000" dirty="0" smtClean="0">
                <a:solidFill>
                  <a:srgbClr val="FF0000"/>
                </a:solidFill>
              </a:rPr>
              <a:t> </a:t>
            </a:r>
            <a:endParaRPr lang="ar-DZ" sz="3000" dirty="0" smtClean="0">
              <a:solidFill>
                <a:srgbClr val="FF0000"/>
              </a:solidFill>
            </a:endParaRPr>
          </a:p>
          <a:p>
            <a:pPr lvl="1"/>
            <a:endParaRPr lang="en-US" sz="3000" dirty="0" smtClean="0">
              <a:solidFill>
                <a:srgbClr val="FF0000"/>
              </a:solidFill>
            </a:endParaRPr>
          </a:p>
          <a:p>
            <a:pPr marL="514350" lvl="0" indent="-514350">
              <a:buClr>
                <a:srgbClr val="F0A22E"/>
              </a:buClr>
              <a:buFont typeface="Wingdings" pitchFamily="2" charset="2"/>
              <a:buChar char="Ø"/>
              <a:defRPr/>
            </a:pPr>
            <a:r>
              <a:rPr lang="fr-FR" sz="5000" dirty="0" smtClean="0">
                <a:solidFill>
                  <a:srgbClr val="00B050"/>
                </a:solidFill>
              </a:rPr>
              <a:t>La recherche des valeurs numériques </a:t>
            </a:r>
          </a:p>
          <a:p>
            <a:pPr lvl="1"/>
            <a:r>
              <a:rPr lang="en-US" sz="3000" dirty="0" smtClean="0">
                <a:solidFill>
                  <a:srgbClr val="FF0000"/>
                </a:solidFill>
              </a:rPr>
              <a:t>309</a:t>
            </a:r>
            <a:r>
              <a:rPr lang="en-US" sz="3000" dirty="0" smtClean="0">
                <a:solidFill>
                  <a:srgbClr val="9BBB59">
                    <a:lumMod val="50000"/>
                  </a:srgbClr>
                </a:solidFill>
              </a:rPr>
              <a:t>  </a:t>
            </a:r>
            <a:r>
              <a:rPr lang="en-US" sz="3000" dirty="0" err="1" smtClean="0">
                <a:solidFill>
                  <a:srgbClr val="9BBB59">
                    <a:lumMod val="50000"/>
                  </a:srgbClr>
                </a:solidFill>
              </a:rPr>
              <a:t>remplacée</a:t>
            </a:r>
            <a:r>
              <a:rPr lang="en-US" sz="3000" dirty="0" smtClean="0">
                <a:solidFill>
                  <a:srgbClr val="9BBB59">
                    <a:lumMod val="50000"/>
                  </a:srgbClr>
                </a:solidFill>
              </a:rPr>
              <a:t>  par  </a:t>
            </a:r>
            <a:r>
              <a:rPr lang="ar-DZ" sz="3000" dirty="0" smtClean="0">
                <a:solidFill>
                  <a:srgbClr val="FF0000"/>
                </a:solidFill>
              </a:rPr>
              <a:t>تسعمائة وتسعة</a:t>
            </a:r>
          </a:p>
          <a:p>
            <a:pPr lvl="1"/>
            <a:endParaRPr lang="ar-DZ" dirty="0" smtClean="0">
              <a:solidFill>
                <a:srgbClr val="FF0000"/>
              </a:solidFill>
            </a:endParaRPr>
          </a:p>
          <a:p>
            <a:pPr marL="514350" indent="-514350">
              <a:buFont typeface="Wingdings" pitchFamily="2" charset="2"/>
              <a:buChar char="Ø"/>
              <a:defRPr/>
            </a:pPr>
            <a:r>
              <a:rPr lang="fr-FR" sz="5000" dirty="0" smtClean="0">
                <a:solidFill>
                  <a:schemeClr val="bg1">
                    <a:lumMod val="50000"/>
                  </a:schemeClr>
                </a:solidFill>
              </a:rPr>
              <a:t>Considération/Ignorance des fautes d’orthographe</a:t>
            </a:r>
            <a:endParaRPr lang="ar-DZ" sz="5000" dirty="0" smtClean="0">
              <a:solidFill>
                <a:schemeClr val="bg1">
                  <a:lumMod val="50000"/>
                </a:schemeClr>
              </a:solidFill>
            </a:endParaRPr>
          </a:p>
          <a:p>
            <a:pPr marL="914400" lvl="1" indent="-514350"/>
            <a:r>
              <a:rPr lang="ar-DZ" sz="4000" dirty="0" err="1" smtClean="0">
                <a:solidFill>
                  <a:srgbClr val="FF0000"/>
                </a:solidFill>
              </a:rPr>
              <a:t>مءصدة</a:t>
            </a:r>
            <a:r>
              <a:rPr lang="ar-DZ" sz="4000" dirty="0" smtClean="0">
                <a:solidFill>
                  <a:srgbClr val="FF0000"/>
                </a:solidFill>
              </a:rPr>
              <a:t> </a:t>
            </a:r>
            <a:r>
              <a:rPr lang="fr-FR" sz="4000" dirty="0" smtClean="0">
                <a:solidFill>
                  <a:srgbClr val="FF0000"/>
                </a:solidFill>
              </a:rPr>
              <a:t> </a:t>
            </a:r>
            <a:r>
              <a:rPr lang="ar-DZ" sz="4000" dirty="0" smtClean="0">
                <a:solidFill>
                  <a:srgbClr val="FF0000"/>
                </a:solidFill>
              </a:rPr>
              <a:t> </a:t>
            </a:r>
            <a:r>
              <a:rPr lang="fr-FR" sz="4000" dirty="0" smtClean="0">
                <a:solidFill>
                  <a:srgbClr val="9BBB59">
                    <a:lumMod val="50000"/>
                  </a:srgbClr>
                </a:solidFill>
              </a:rPr>
              <a:t>peut remplacer </a:t>
            </a:r>
            <a:r>
              <a:rPr lang="ar-DZ" sz="4000" dirty="0" smtClean="0">
                <a:solidFill>
                  <a:srgbClr val="FF0000"/>
                </a:solidFill>
              </a:rPr>
              <a:t>مؤصدة </a:t>
            </a:r>
          </a:p>
          <a:p>
            <a:pPr marL="914400" lvl="1" indent="-514350"/>
            <a:r>
              <a:rPr lang="ar-DZ" sz="4000" dirty="0" smtClean="0">
                <a:solidFill>
                  <a:srgbClr val="FF0000"/>
                </a:solidFill>
              </a:rPr>
              <a:t>ضحي </a:t>
            </a:r>
            <a:r>
              <a:rPr lang="fr-FR" sz="4000" dirty="0" smtClean="0">
                <a:solidFill>
                  <a:srgbClr val="FF0000"/>
                </a:solidFill>
              </a:rPr>
              <a:t> </a:t>
            </a:r>
            <a:r>
              <a:rPr lang="fr-FR" sz="4000" dirty="0" smtClean="0">
                <a:solidFill>
                  <a:srgbClr val="9BBB59">
                    <a:lumMod val="50000"/>
                  </a:srgbClr>
                </a:solidFill>
              </a:rPr>
              <a:t>peut remplacer </a:t>
            </a:r>
            <a:r>
              <a:rPr lang="ar-DZ" sz="4000" dirty="0" smtClean="0">
                <a:solidFill>
                  <a:srgbClr val="FF0000"/>
                </a:solidFill>
              </a:rPr>
              <a:t>ضحى</a:t>
            </a:r>
          </a:p>
          <a:p>
            <a:pPr marL="914400" lvl="1" indent="-514350"/>
            <a:r>
              <a:rPr lang="ar-DZ" sz="4000" dirty="0" smtClean="0">
                <a:solidFill>
                  <a:srgbClr val="FF0000"/>
                </a:solidFill>
              </a:rPr>
              <a:t>جنه </a:t>
            </a:r>
            <a:r>
              <a:rPr lang="fr-FR" sz="4000" dirty="0" smtClean="0">
                <a:solidFill>
                  <a:srgbClr val="FF0000"/>
                </a:solidFill>
              </a:rPr>
              <a:t> </a:t>
            </a:r>
            <a:r>
              <a:rPr lang="fr-FR" sz="4000" dirty="0" smtClean="0">
                <a:solidFill>
                  <a:srgbClr val="9BBB59">
                    <a:lumMod val="50000"/>
                  </a:srgbClr>
                </a:solidFill>
              </a:rPr>
              <a:t>peut remplacer </a:t>
            </a:r>
            <a:r>
              <a:rPr lang="ar-DZ" sz="4000" dirty="0" smtClean="0">
                <a:solidFill>
                  <a:srgbClr val="FF0000"/>
                </a:solidFill>
              </a:rPr>
              <a:t>جنة</a:t>
            </a:r>
            <a:endParaRPr lang="fr-FR" sz="4000" dirty="0" smtClean="0">
              <a:solidFill>
                <a:prstClr val="black"/>
              </a:solidFill>
            </a:endParaRP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38</a:t>
            </a:fld>
            <a:endParaRPr lang="fr-FR" dirty="0">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514350" indent="-514350">
              <a:buFont typeface="Wingdings" pitchFamily="2" charset="2"/>
              <a:buNone/>
            </a:pPr>
            <a:r>
              <a:rPr lang="fr-FR" dirty="0" smtClean="0">
                <a:solidFill>
                  <a:schemeClr val="bg1">
                    <a:lumMod val="50000"/>
                  </a:schemeClr>
                </a:solidFill>
              </a:rPr>
              <a:t>Les</a:t>
            </a:r>
            <a:r>
              <a:rPr lang="fr-FR" baseline="0" dirty="0" smtClean="0">
                <a:solidFill>
                  <a:schemeClr val="bg1">
                    <a:lumMod val="50000"/>
                  </a:schemeClr>
                </a:solidFill>
              </a:rPr>
              <a:t> fonctionnalités spécifiques du Coran </a:t>
            </a:r>
            <a:endParaRPr lang="fr-FR" dirty="0" smtClean="0">
              <a:solidFill>
                <a:schemeClr val="bg1">
                  <a:lumMod val="50000"/>
                </a:schemeClr>
              </a:solidFill>
            </a:endParaRPr>
          </a:p>
          <a:p>
            <a:pPr marL="514350" indent="-514350">
              <a:buFont typeface="Wingdings" pitchFamily="2" charset="2"/>
              <a:buChar char="Ø"/>
            </a:pPr>
            <a:r>
              <a:rPr lang="fr-FR" dirty="0" smtClean="0">
                <a:solidFill>
                  <a:schemeClr val="bg1">
                    <a:lumMod val="50000"/>
                  </a:schemeClr>
                </a:solidFill>
              </a:rPr>
              <a:t>Rechercher par l’</a:t>
            </a:r>
            <a:r>
              <a:rPr lang="fr-FR" dirty="0" err="1" smtClean="0">
                <a:solidFill>
                  <a:schemeClr val="bg1">
                    <a:lumMod val="50000"/>
                  </a:schemeClr>
                </a:solidFill>
              </a:rPr>
              <a:t>ecriture</a:t>
            </a:r>
            <a:r>
              <a:rPr lang="fr-FR" dirty="0" smtClean="0">
                <a:solidFill>
                  <a:schemeClr val="bg1">
                    <a:lumMod val="50000"/>
                  </a:schemeClr>
                </a:solidFill>
              </a:rPr>
              <a:t> </a:t>
            </a:r>
            <a:r>
              <a:rPr lang="fr-FR" dirty="0" err="1" smtClean="0">
                <a:solidFill>
                  <a:schemeClr val="bg1">
                    <a:lumMod val="50000"/>
                  </a:schemeClr>
                </a:solidFill>
              </a:rPr>
              <a:t>uthmani</a:t>
            </a:r>
            <a:endParaRPr lang="ar-DZ" noProof="1" smtClean="0">
              <a:solidFill>
                <a:schemeClr val="bg1">
                  <a:lumMod val="50000"/>
                </a:schemeClr>
              </a:solidFill>
            </a:endParaRPr>
          </a:p>
          <a:p>
            <a:pPr marL="914400" lvl="1" indent="-514350"/>
            <a:r>
              <a:rPr lang="ar-DZ" sz="2000" dirty="0" smtClean="0">
                <a:solidFill>
                  <a:srgbClr val="FF0000"/>
                </a:solidFill>
              </a:rPr>
              <a:t>بسطة</a:t>
            </a:r>
            <a:r>
              <a:rPr lang="fr-FR" sz="2000" dirty="0" smtClean="0">
                <a:solidFill>
                  <a:srgbClr val="FF0000"/>
                </a:solidFill>
              </a:rPr>
              <a:t> </a:t>
            </a:r>
            <a:r>
              <a:rPr lang="fr-FR" sz="2000" dirty="0" smtClean="0">
                <a:solidFill>
                  <a:srgbClr val="9BBB59">
                    <a:lumMod val="50000"/>
                  </a:srgbClr>
                </a:solidFill>
              </a:rPr>
              <a:t>peut remplacer  </a:t>
            </a:r>
            <a:r>
              <a:rPr lang="ar-DZ" sz="2000" dirty="0" err="1" smtClean="0">
                <a:solidFill>
                  <a:srgbClr val="FF0000"/>
                </a:solidFill>
              </a:rPr>
              <a:t>بصطة</a:t>
            </a:r>
            <a:endParaRPr lang="ar-DZ" sz="2000" dirty="0" smtClean="0">
              <a:solidFill>
                <a:srgbClr val="FF0000"/>
              </a:solidFill>
            </a:endParaRPr>
          </a:p>
          <a:p>
            <a:pPr marL="914400" lvl="1" indent="-514350"/>
            <a:r>
              <a:rPr lang="ar-DZ" sz="2000" dirty="0" smtClean="0">
                <a:solidFill>
                  <a:srgbClr val="FF0000"/>
                </a:solidFill>
              </a:rPr>
              <a:t>نعمت </a:t>
            </a:r>
            <a:r>
              <a:rPr lang="fr-FR" sz="2000" dirty="0" smtClean="0">
                <a:solidFill>
                  <a:srgbClr val="FF0000"/>
                </a:solidFill>
              </a:rPr>
              <a:t> </a:t>
            </a:r>
            <a:r>
              <a:rPr lang="fr-FR" sz="2000" dirty="0" smtClean="0">
                <a:solidFill>
                  <a:srgbClr val="9BBB59">
                    <a:lumMod val="50000"/>
                  </a:srgbClr>
                </a:solidFill>
              </a:rPr>
              <a:t>peut remplacer </a:t>
            </a:r>
            <a:r>
              <a:rPr lang="ar-DZ" sz="2000" dirty="0" smtClean="0">
                <a:solidFill>
                  <a:srgbClr val="FF0000"/>
                </a:solidFill>
              </a:rPr>
              <a:t>نعمة</a:t>
            </a:r>
            <a:r>
              <a:rPr lang="fr-FR" sz="2000" dirty="0" smtClean="0">
                <a:solidFill>
                  <a:srgbClr val="FF0000"/>
                </a:solidFill>
              </a:rPr>
              <a:t> </a:t>
            </a:r>
            <a:r>
              <a:rPr lang="ar-DZ" sz="2100" dirty="0" smtClean="0">
                <a:solidFill>
                  <a:srgbClr val="9BBB59">
                    <a:lumMod val="50000"/>
                  </a:srgbClr>
                </a:solidFill>
              </a:rPr>
              <a:t> </a:t>
            </a:r>
            <a:r>
              <a:rPr lang="fr-FR" sz="2100" dirty="0" smtClean="0">
                <a:solidFill>
                  <a:srgbClr val="9BBB59">
                    <a:lumMod val="50000"/>
                  </a:srgbClr>
                </a:solidFill>
              </a:rPr>
              <a:t>ou </a:t>
            </a:r>
            <a:r>
              <a:rPr lang="fr-FR" sz="2000" dirty="0" smtClean="0">
                <a:solidFill>
                  <a:srgbClr val="FF0000"/>
                </a:solidFill>
              </a:rPr>
              <a:t>pas</a:t>
            </a:r>
            <a:endParaRPr lang="fr-FR" sz="2000" dirty="0" smtClean="0">
              <a:solidFill>
                <a:srgbClr val="9BBB59">
                  <a:lumMod val="50000"/>
                </a:srgbClr>
              </a:solidFill>
            </a:endParaRPr>
          </a:p>
          <a:p>
            <a:pPr marL="914400" lvl="1" indent="-514350">
              <a:buNone/>
            </a:pPr>
            <a:r>
              <a:rPr lang="fr-FR" sz="2000" dirty="0" smtClean="0">
                <a:solidFill>
                  <a:srgbClr val="00B0F0"/>
                </a:solidFill>
              </a:rPr>
              <a:t>Améliorations:</a:t>
            </a:r>
          </a:p>
          <a:p>
            <a:pPr marL="914400" lvl="1" indent="-514350"/>
            <a:r>
              <a:rPr lang="fr-FR" sz="2000" dirty="0" smtClean="0">
                <a:solidFill>
                  <a:srgbClr val="9BBB59">
                    <a:lumMod val="50000"/>
                  </a:srgbClr>
                </a:solidFill>
              </a:rPr>
              <a:t>Activer /Désactiver selon le choix de  chercheur </a:t>
            </a:r>
          </a:p>
          <a:p>
            <a:pPr marL="914400" lvl="1" indent="-514350"/>
            <a:endParaRPr lang="fr-FR" sz="2000" dirty="0" smtClean="0">
              <a:solidFill>
                <a:srgbClr val="9BBB59">
                  <a:lumMod val="50000"/>
                </a:srgbClr>
              </a:solidFill>
            </a:endParaRPr>
          </a:p>
          <a:p>
            <a:pPr marL="514350" indent="-514350">
              <a:buFont typeface="Wingdings" pitchFamily="2" charset="2"/>
              <a:buChar char="Ø"/>
            </a:pPr>
            <a:r>
              <a:rPr lang="fr-FR" dirty="0" smtClean="0">
                <a:solidFill>
                  <a:schemeClr val="bg1">
                    <a:lumMod val="50000"/>
                  </a:schemeClr>
                </a:solidFill>
              </a:rPr>
              <a:t>Recherche par des index spéciaux</a:t>
            </a:r>
            <a:endParaRPr lang="ar-DZ" dirty="0" smtClean="0">
              <a:solidFill>
                <a:schemeClr val="bg1">
                  <a:lumMod val="50000"/>
                </a:schemeClr>
              </a:solidFill>
            </a:endParaRPr>
          </a:p>
          <a:p>
            <a:pPr marL="914400" lvl="1" indent="-514350"/>
            <a:r>
              <a:rPr lang="ar-DZ" sz="2000" dirty="0" smtClean="0">
                <a:solidFill>
                  <a:srgbClr val="FF0000"/>
                </a:solidFill>
              </a:rPr>
              <a:t>سجدة : نعم</a:t>
            </a:r>
            <a:endParaRPr lang="fr-FR" sz="2000" dirty="0" smtClean="0">
              <a:solidFill>
                <a:srgbClr val="FF0000"/>
              </a:solidFill>
            </a:endParaRPr>
          </a:p>
          <a:p>
            <a:pPr marL="914400" lvl="1" indent="-514350">
              <a:buNone/>
            </a:pPr>
            <a:r>
              <a:rPr lang="fr-FR" sz="2000" dirty="0" smtClean="0">
                <a:solidFill>
                  <a:srgbClr val="00B0F0"/>
                </a:solidFill>
              </a:rPr>
              <a:t>Améliorations:</a:t>
            </a:r>
          </a:p>
          <a:p>
            <a:pPr marL="914400" lvl="1" indent="-514350"/>
            <a:r>
              <a:rPr lang="fr-FR" sz="2000" dirty="0" smtClean="0">
                <a:solidFill>
                  <a:srgbClr val="9BBB59">
                    <a:lumMod val="50000"/>
                  </a:srgbClr>
                </a:solidFill>
              </a:rPr>
              <a:t>Ajouter des nouveaux index</a:t>
            </a:r>
          </a:p>
          <a:p>
            <a:pPr marL="914400" lvl="1" indent="-514350"/>
            <a:endParaRPr lang="ar-DZ" sz="2000" dirty="0" smtClean="0">
              <a:solidFill>
                <a:srgbClr val="FF0000"/>
              </a:solidFill>
            </a:endParaRPr>
          </a:p>
          <a:p>
            <a:pPr marL="514350" indent="-514350">
              <a:buFont typeface="Wingdings" pitchFamily="2" charset="2"/>
              <a:buChar char="Ø"/>
            </a:pPr>
            <a:r>
              <a:rPr lang="fr-FR" sz="3100" dirty="0" smtClean="0">
                <a:solidFill>
                  <a:schemeClr val="bg1">
                    <a:lumMod val="50000"/>
                  </a:schemeClr>
                </a:solidFill>
              </a:rPr>
              <a:t>Des options coraniques structurelles</a:t>
            </a:r>
            <a:endParaRPr lang="ar-DZ" sz="3100" dirty="0" smtClean="0">
              <a:solidFill>
                <a:schemeClr val="bg1">
                  <a:lumMod val="50000"/>
                </a:schemeClr>
              </a:solidFill>
            </a:endParaRPr>
          </a:p>
          <a:p>
            <a:pPr marL="914400" lvl="1" indent="-514350"/>
            <a:r>
              <a:rPr lang="ar-DZ" sz="2000" dirty="0" smtClean="0">
                <a:solidFill>
                  <a:srgbClr val="FF0000"/>
                </a:solidFill>
              </a:rPr>
              <a:t>صفحة: 1</a:t>
            </a:r>
          </a:p>
          <a:p>
            <a:pPr marL="914400" lvl="1" indent="-514350"/>
            <a:r>
              <a:rPr lang="ar-DZ" sz="2000" dirty="0" smtClean="0">
                <a:solidFill>
                  <a:srgbClr val="FF0000"/>
                </a:solidFill>
              </a:rPr>
              <a:t>حزب : 60</a:t>
            </a:r>
          </a:p>
          <a:p>
            <a:pPr marL="514350" indent="-514350">
              <a:buFont typeface="Wingdings" pitchFamily="2" charset="2"/>
              <a:buChar char="Ø"/>
            </a:pPr>
            <a:r>
              <a:rPr lang="fr-FR" sz="3000" dirty="0" smtClean="0">
                <a:solidFill>
                  <a:schemeClr val="bg1">
                    <a:lumMod val="50000"/>
                  </a:schemeClr>
                </a:solidFill>
              </a:rPr>
              <a:t>Des options statistiques</a:t>
            </a:r>
            <a:endParaRPr lang="ar-DZ" sz="3000" dirty="0" smtClean="0">
              <a:solidFill>
                <a:schemeClr val="bg1">
                  <a:lumMod val="50000"/>
                </a:schemeClr>
              </a:solidFill>
            </a:endParaRPr>
          </a:p>
          <a:p>
            <a:pPr marL="914400" lvl="1" indent="-514350"/>
            <a:r>
              <a:rPr lang="ar-DZ" sz="2000" dirty="0" smtClean="0">
                <a:solidFill>
                  <a:srgbClr val="9BBB59">
                    <a:lumMod val="50000"/>
                  </a:srgbClr>
                </a:solidFill>
              </a:rPr>
              <a:t>عدد_الكلمات_في الآية: 1</a:t>
            </a:r>
            <a:endParaRPr lang="ar-DZ" sz="2000" dirty="0" smtClean="0">
              <a:solidFill>
                <a:srgbClr val="FF0000"/>
              </a:solidFill>
            </a:endParaRPr>
          </a:p>
          <a:p>
            <a:pPr marL="914400" lvl="1" indent="-514350"/>
            <a:r>
              <a:rPr lang="fr-FR" sz="2000" dirty="0" smtClean="0">
                <a:solidFill>
                  <a:srgbClr val="FF0000"/>
                </a:solidFill>
              </a:rPr>
              <a:t> </a:t>
            </a:r>
            <a:r>
              <a:rPr lang="fr-FR" sz="2000" dirty="0" smtClean="0">
                <a:solidFill>
                  <a:srgbClr val="9BBB59">
                    <a:lumMod val="50000"/>
                  </a:srgbClr>
                </a:solidFill>
              </a:rPr>
              <a:t>Le nombre d’apparitions  des   </a:t>
            </a:r>
            <a:r>
              <a:rPr lang="ar-DZ" sz="2000" dirty="0" smtClean="0">
                <a:solidFill>
                  <a:srgbClr val="FF0000"/>
                </a:solidFill>
              </a:rPr>
              <a:t>الدنيا</a:t>
            </a:r>
            <a:r>
              <a:rPr lang="fr-FR" sz="2000" dirty="0" smtClean="0">
                <a:solidFill>
                  <a:srgbClr val="FF0000"/>
                </a:solidFill>
              </a:rPr>
              <a:t> </a:t>
            </a:r>
            <a:r>
              <a:rPr lang="fr-FR" sz="2000" dirty="0" smtClean="0">
                <a:solidFill>
                  <a:srgbClr val="9BBB59">
                    <a:lumMod val="50000"/>
                  </a:srgbClr>
                </a:solidFill>
              </a:rPr>
              <a:t>et</a:t>
            </a:r>
            <a:r>
              <a:rPr lang="fr-FR" sz="2000" dirty="0" smtClean="0">
                <a:solidFill>
                  <a:srgbClr val="FF0000"/>
                </a:solidFill>
              </a:rPr>
              <a:t>  </a:t>
            </a:r>
            <a:r>
              <a:rPr lang="ar-DZ" sz="2000" dirty="0" smtClean="0">
                <a:solidFill>
                  <a:srgbClr val="FF0000"/>
                </a:solidFill>
              </a:rPr>
              <a:t>الآخرة </a:t>
            </a:r>
            <a:r>
              <a:rPr lang="fr-FR" sz="2000" dirty="0" smtClean="0">
                <a:solidFill>
                  <a:srgbClr val="FF0000"/>
                </a:solidFill>
              </a:rPr>
              <a:t> </a:t>
            </a:r>
            <a:r>
              <a:rPr lang="fr-FR" sz="2000" dirty="0" smtClean="0">
                <a:solidFill>
                  <a:srgbClr val="9BBB59">
                    <a:lumMod val="50000"/>
                  </a:srgbClr>
                </a:solidFill>
              </a:rPr>
              <a:t>avec tous ces dérivées</a:t>
            </a:r>
          </a:p>
          <a:p>
            <a:pPr marL="914400" lvl="1" indent="-514350">
              <a:buNone/>
            </a:pPr>
            <a:r>
              <a:rPr lang="fr-FR" sz="2000" dirty="0" smtClean="0">
                <a:solidFill>
                  <a:srgbClr val="00B0F0"/>
                </a:solidFill>
              </a:rPr>
              <a:t>Améliorations:</a:t>
            </a:r>
          </a:p>
          <a:p>
            <a:pPr marL="914400" lvl="1" indent="-514350"/>
            <a:r>
              <a:rPr lang="fr-FR" sz="2000" dirty="0" smtClean="0">
                <a:solidFill>
                  <a:srgbClr val="9BBB59">
                    <a:lumMod val="50000"/>
                  </a:srgbClr>
                </a:solidFill>
              </a:rPr>
              <a:t>Rechercher sur les meilleures méthodes de calcul pour recueillir des statistiques coranique.</a:t>
            </a:r>
          </a:p>
          <a:p>
            <a:pPr marL="1314450" lvl="2" indent="-514350"/>
            <a:r>
              <a:rPr lang="fr-FR" sz="1600" dirty="0" smtClean="0">
                <a:solidFill>
                  <a:srgbClr val="9BBB59">
                    <a:lumMod val="50000"/>
                  </a:srgbClr>
                </a:solidFill>
              </a:rPr>
              <a:t>Quelles statistiques peut-on prélever ? </a:t>
            </a:r>
          </a:p>
          <a:p>
            <a:pPr marL="1314450" lvl="2" indent="-514350"/>
            <a:r>
              <a:rPr lang="fr-FR" sz="1600" dirty="0" smtClean="0">
                <a:solidFill>
                  <a:srgbClr val="9BBB59">
                    <a:lumMod val="50000"/>
                  </a:srgbClr>
                </a:solidFill>
              </a:rPr>
              <a:t>Avons-nous besoin des index manuels ? </a:t>
            </a:r>
          </a:p>
          <a:p>
            <a:pPr marL="1314450" lvl="2" indent="-514350"/>
            <a:r>
              <a:rPr lang="fr-FR" sz="1600" dirty="0" smtClean="0">
                <a:solidFill>
                  <a:srgbClr val="9BBB59">
                    <a:lumMod val="50000"/>
                  </a:srgbClr>
                </a:solidFill>
              </a:rPr>
              <a:t>Et comment le faire avec une meilleure précision ?</a:t>
            </a:r>
            <a:endParaRPr lang="ar-DZ" sz="1600" dirty="0" smtClean="0">
              <a:solidFill>
                <a:srgbClr val="9BBB59">
                  <a:lumMod val="50000"/>
                </a:srgbClr>
              </a:solidFill>
            </a:endParaRPr>
          </a:p>
          <a:p>
            <a:pPr marL="1314450" lvl="2" indent="-514350"/>
            <a:r>
              <a:rPr lang="en-US" sz="1600" dirty="0" smtClean="0">
                <a:solidFill>
                  <a:srgbClr val="9BBB59">
                    <a:lumMod val="50000"/>
                  </a:srgbClr>
                </a:solidFill>
              </a:rPr>
              <a:t>Script </a:t>
            </a:r>
            <a:r>
              <a:rPr lang="en-US" sz="1600" dirty="0" err="1" smtClean="0">
                <a:solidFill>
                  <a:srgbClr val="9BBB59">
                    <a:lumMod val="50000"/>
                  </a:srgbClr>
                </a:solidFill>
              </a:rPr>
              <a:t>Uthmani</a:t>
            </a:r>
            <a:r>
              <a:rPr lang="en-US" sz="1600" dirty="0" smtClean="0">
                <a:solidFill>
                  <a:srgbClr val="9BBB59">
                    <a:lumMod val="50000"/>
                  </a:srgbClr>
                </a:solidFill>
              </a:rPr>
              <a:t> </a:t>
            </a:r>
            <a:r>
              <a:rPr lang="en-US" sz="1600" dirty="0" err="1" smtClean="0">
                <a:solidFill>
                  <a:srgbClr val="9BBB59">
                    <a:lumMod val="50000"/>
                  </a:srgbClr>
                </a:solidFill>
              </a:rPr>
              <a:t>ou</a:t>
            </a:r>
            <a:r>
              <a:rPr lang="en-US" sz="1600" dirty="0" smtClean="0">
                <a:solidFill>
                  <a:srgbClr val="9BBB59">
                    <a:lumMod val="50000"/>
                  </a:srgbClr>
                </a:solidFill>
              </a:rPr>
              <a:t> Standard?</a:t>
            </a:r>
            <a:endParaRPr lang="ar-DZ" sz="1600" dirty="0" smtClean="0">
              <a:solidFill>
                <a:srgbClr val="9BBB59">
                  <a:lumMod val="50000"/>
                </a:srgbClr>
              </a:solidFill>
            </a:endParaRPr>
          </a:p>
          <a:p>
            <a:pPr marL="914400" lvl="1" indent="-514350"/>
            <a:r>
              <a:rPr lang="fr-FR" sz="2100" dirty="0" smtClean="0">
                <a:solidFill>
                  <a:srgbClr val="9BBB59">
                    <a:lumMod val="50000"/>
                  </a:srgbClr>
                </a:solidFill>
              </a:rPr>
              <a:t>Recueillir des statistiques a propos les mots colloqués</a:t>
            </a:r>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39</a:t>
            </a:fld>
            <a:endParaRPr lang="fr-FR"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Nous</a:t>
            </a:r>
            <a:r>
              <a:rPr lang="fr-FR" baseline="0" dirty="0" smtClean="0"/>
              <a:t> allons </a:t>
            </a:r>
            <a:r>
              <a:rPr lang="fr-FR" baseline="0" dirty="0" err="1" smtClean="0"/>
              <a:t>commancer</a:t>
            </a:r>
            <a:r>
              <a:rPr lang="fr-FR" baseline="0" dirty="0" smtClean="0"/>
              <a:t> par une </a:t>
            </a:r>
            <a:r>
              <a:rPr lang="fr-FR" dirty="0" smtClean="0"/>
              <a:t>Introduction</a:t>
            </a:r>
          </a:p>
          <a:p>
            <a:r>
              <a:rPr lang="fr-FR" dirty="0" smtClean="0"/>
              <a:t>Puis</a:t>
            </a:r>
            <a:r>
              <a:rPr lang="fr-FR" baseline="0" dirty="0" smtClean="0"/>
              <a:t> </a:t>
            </a:r>
            <a:r>
              <a:rPr lang="fr-FR" dirty="0" smtClean="0"/>
              <a:t>Problématique</a:t>
            </a:r>
            <a:r>
              <a:rPr lang="fr-FR" baseline="0" dirty="0" smtClean="0"/>
              <a:t> en expliquant la </a:t>
            </a:r>
            <a:r>
              <a:rPr lang="fr-FR" dirty="0" smtClean="0"/>
              <a:t>Diversité du Coran</a:t>
            </a:r>
          </a:p>
          <a:p>
            <a:r>
              <a:rPr lang="fr-FR" dirty="0" smtClean="0"/>
              <a:t>Et</a:t>
            </a:r>
            <a:r>
              <a:rPr lang="fr-FR" baseline="0" dirty="0" smtClean="0"/>
              <a:t>  les </a:t>
            </a:r>
            <a:r>
              <a:rPr lang="fr-FR" dirty="0" smtClean="0"/>
              <a:t>Spécifications de la langue Arabe</a:t>
            </a:r>
          </a:p>
          <a:p>
            <a:r>
              <a:rPr lang="fr-FR" dirty="0" smtClean="0"/>
              <a:t>Et </a:t>
            </a:r>
            <a:r>
              <a:rPr lang="fr-FR" dirty="0" err="1" smtClean="0"/>
              <a:t>apres</a:t>
            </a:r>
            <a:r>
              <a:rPr lang="fr-FR" dirty="0" smtClean="0"/>
              <a:t> les</a:t>
            </a:r>
            <a:r>
              <a:rPr lang="fr-FR" baseline="0" dirty="0" smtClean="0"/>
              <a:t> </a:t>
            </a:r>
            <a:r>
              <a:rPr lang="fr-FR" dirty="0" smtClean="0"/>
              <a:t>Objectives en </a:t>
            </a:r>
            <a:r>
              <a:rPr lang="fr-FR" dirty="0" err="1" smtClean="0"/>
              <a:t>generale</a:t>
            </a:r>
            <a:r>
              <a:rPr lang="fr-FR" dirty="0" smtClean="0"/>
              <a:t> et</a:t>
            </a:r>
          </a:p>
          <a:p>
            <a:r>
              <a:rPr lang="fr-FR" dirty="0" smtClean="0"/>
              <a:t>Fonctionnalités Proposées  en</a:t>
            </a:r>
            <a:r>
              <a:rPr lang="fr-FR" baseline="0" dirty="0" smtClean="0"/>
              <a:t> </a:t>
            </a:r>
            <a:r>
              <a:rPr lang="fr-FR" baseline="0" dirty="0" err="1" smtClean="0"/>
              <a:t>details</a:t>
            </a:r>
            <a:endParaRPr lang="fr-FR" dirty="0" smtClean="0"/>
          </a:p>
          <a:p>
            <a:r>
              <a:rPr lang="fr-FR" dirty="0" smtClean="0"/>
              <a:t>Spécifications de travail</a:t>
            </a:r>
          </a:p>
          <a:p>
            <a:pPr lvl="1"/>
            <a:r>
              <a:rPr lang="fr-FR" dirty="0" smtClean="0"/>
              <a:t>Open Source et pour quoi?</a:t>
            </a:r>
          </a:p>
          <a:p>
            <a:pPr lvl="1"/>
            <a:r>
              <a:rPr lang="fr-FR" dirty="0" smtClean="0"/>
              <a:t>Les Ressources a utiliser</a:t>
            </a:r>
          </a:p>
          <a:p>
            <a:pPr lvl="1"/>
            <a:r>
              <a:rPr lang="fr-FR" dirty="0" smtClean="0"/>
              <a:t>Les Technologies a utiliser</a:t>
            </a:r>
          </a:p>
          <a:p>
            <a:r>
              <a:rPr lang="fr-FR" dirty="0" smtClean="0"/>
              <a:t>Et</a:t>
            </a:r>
            <a:r>
              <a:rPr lang="fr-FR" baseline="0" dirty="0" smtClean="0"/>
              <a:t> nous terminerons par une </a:t>
            </a:r>
            <a:r>
              <a:rPr lang="fr-FR" dirty="0" smtClean="0"/>
              <a:t>Conclusion</a:t>
            </a:r>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a:t>
            </a:fld>
            <a:endParaRPr lang="fr-FR"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nSpc>
                <a:spcPct val="150000"/>
              </a:lnSpc>
              <a:buFont typeface="Wingdings" pitchFamily="2" charset="2"/>
              <a:buChar char="Ø"/>
              <a:defRPr/>
            </a:pPr>
            <a:r>
              <a:rPr lang="fr-FR" dirty="0" smtClean="0">
                <a:solidFill>
                  <a:srgbClr val="00B050"/>
                </a:solidFill>
              </a:rPr>
              <a:t>Recherche par requête intégrée pour les traductions de Coran</a:t>
            </a:r>
          </a:p>
          <a:p>
            <a:pPr lvl="1">
              <a:lnSpc>
                <a:spcPct val="150000"/>
              </a:lnSpc>
              <a:defRPr/>
            </a:pPr>
            <a:r>
              <a:rPr lang="fr-FR" sz="2100" dirty="0" smtClean="0">
                <a:solidFill>
                  <a:srgbClr val="9BBB59">
                    <a:lumMod val="50000"/>
                  </a:srgbClr>
                </a:solidFill>
              </a:rPr>
              <a:t>{  </a:t>
            </a:r>
            <a:r>
              <a:rPr lang="fr-FR" sz="2100" dirty="0" err="1" smtClean="0">
                <a:solidFill>
                  <a:srgbClr val="9BBB59">
                    <a:lumMod val="50000"/>
                  </a:srgbClr>
                </a:solidFill>
              </a:rPr>
              <a:t>text</a:t>
            </a:r>
            <a:r>
              <a:rPr lang="fr-FR" sz="2100" dirty="0" smtClean="0">
                <a:solidFill>
                  <a:srgbClr val="9BBB59">
                    <a:lumMod val="50000"/>
                  </a:srgbClr>
                </a:solidFill>
              </a:rPr>
              <a:t>: </a:t>
            </a:r>
            <a:r>
              <a:rPr lang="fr-FR" sz="2100" dirty="0" err="1" smtClean="0">
                <a:solidFill>
                  <a:srgbClr val="FF0000"/>
                </a:solidFill>
              </a:rPr>
              <a:t>mercy</a:t>
            </a:r>
            <a:r>
              <a:rPr lang="fr-FR" sz="2100" dirty="0" smtClean="0">
                <a:solidFill>
                  <a:srgbClr val="FF0000"/>
                </a:solidFill>
              </a:rPr>
              <a:t> </a:t>
            </a:r>
            <a:r>
              <a:rPr lang="fr-FR" sz="2100" dirty="0" smtClean="0">
                <a:solidFill>
                  <a:srgbClr val="9BBB59">
                    <a:lumMod val="50000"/>
                  </a:srgbClr>
                </a:solidFill>
              </a:rPr>
              <a:t> </a:t>
            </a:r>
            <a:r>
              <a:rPr lang="fr-FR" sz="2100" dirty="0" err="1" smtClean="0">
                <a:solidFill>
                  <a:srgbClr val="9BBB59">
                    <a:lumMod val="50000"/>
                  </a:srgbClr>
                </a:solidFill>
              </a:rPr>
              <a:t>lang</a:t>
            </a:r>
            <a:r>
              <a:rPr lang="fr-FR" sz="2100" dirty="0" smtClean="0">
                <a:solidFill>
                  <a:srgbClr val="9BBB59">
                    <a:lumMod val="50000"/>
                  </a:srgbClr>
                </a:solidFill>
              </a:rPr>
              <a:t>:</a:t>
            </a:r>
            <a:r>
              <a:rPr lang="fr-FR" sz="2100" dirty="0" smtClean="0">
                <a:solidFill>
                  <a:srgbClr val="FF0000"/>
                </a:solidFill>
              </a:rPr>
              <a:t> </a:t>
            </a:r>
            <a:r>
              <a:rPr lang="fr-FR" sz="2100" dirty="0" err="1" smtClean="0">
                <a:solidFill>
                  <a:srgbClr val="FF0000"/>
                </a:solidFill>
              </a:rPr>
              <a:t>english</a:t>
            </a:r>
            <a:r>
              <a:rPr lang="fr-FR" sz="2100" dirty="0" smtClean="0">
                <a:solidFill>
                  <a:srgbClr val="9BBB59">
                    <a:lumMod val="50000"/>
                  </a:srgbClr>
                </a:solidFill>
              </a:rPr>
              <a:t> </a:t>
            </a:r>
            <a:r>
              <a:rPr lang="fr-FR" sz="2100" dirty="0" err="1" smtClean="0">
                <a:solidFill>
                  <a:srgbClr val="9BBB59">
                    <a:lumMod val="50000"/>
                  </a:srgbClr>
                </a:solidFill>
              </a:rPr>
              <a:t>author</a:t>
            </a:r>
            <a:r>
              <a:rPr lang="fr-FR" sz="2100" dirty="0" smtClean="0">
                <a:solidFill>
                  <a:srgbClr val="9BBB59">
                    <a:lumMod val="50000"/>
                  </a:srgbClr>
                </a:solidFill>
              </a:rPr>
              <a:t>: </a:t>
            </a:r>
            <a:r>
              <a:rPr lang="fr-FR" sz="2100" dirty="0" err="1" smtClean="0">
                <a:solidFill>
                  <a:srgbClr val="FF0000"/>
                </a:solidFill>
              </a:rPr>
              <a:t>shekir</a:t>
            </a:r>
            <a:r>
              <a:rPr lang="fr-FR" sz="2100" dirty="0" smtClean="0">
                <a:solidFill>
                  <a:srgbClr val="9BBB59">
                    <a:lumMod val="50000"/>
                  </a:srgbClr>
                </a:solidFill>
              </a:rPr>
              <a:t> }</a:t>
            </a:r>
          </a:p>
          <a:p>
            <a:pPr>
              <a:lnSpc>
                <a:spcPct val="150000"/>
              </a:lnSpc>
              <a:buFont typeface="Wingdings" pitchFamily="2" charset="2"/>
              <a:buChar char="Ø"/>
              <a:defRPr/>
            </a:pPr>
            <a:r>
              <a:rPr lang="fr-FR" dirty="0" smtClean="0">
                <a:solidFill>
                  <a:srgbClr val="00B050"/>
                </a:solidFill>
              </a:rPr>
              <a:t>Recherche par les similitudes (</a:t>
            </a:r>
            <a:r>
              <a:rPr lang="ar-DZ" dirty="0" smtClean="0">
                <a:solidFill>
                  <a:srgbClr val="00B050"/>
                </a:solidFill>
              </a:rPr>
              <a:t>المتشابهات</a:t>
            </a:r>
            <a:r>
              <a:rPr lang="fr-FR" dirty="0" smtClean="0">
                <a:solidFill>
                  <a:srgbClr val="00B050"/>
                </a:solidFill>
              </a:rPr>
              <a:t>)</a:t>
            </a:r>
          </a:p>
          <a:p>
            <a:pPr lvl="1">
              <a:lnSpc>
                <a:spcPct val="150000"/>
              </a:lnSpc>
              <a:defRPr/>
            </a:pPr>
            <a:r>
              <a:rPr lang="ar-DZ" sz="2100" dirty="0" smtClean="0">
                <a:solidFill>
                  <a:srgbClr val="9BBB59">
                    <a:lumMod val="50000"/>
                  </a:srgbClr>
                </a:solidFill>
              </a:rPr>
              <a:t>متشابهة {55,13}</a:t>
            </a:r>
            <a:r>
              <a:rPr lang="fr-FR" sz="2100" dirty="0" smtClean="0">
                <a:solidFill>
                  <a:srgbClr val="9BBB59">
                    <a:lumMod val="50000"/>
                  </a:srgbClr>
                </a:solidFill>
              </a:rPr>
              <a:t>  == </a:t>
            </a:r>
            <a:r>
              <a:rPr lang="ar-DZ" sz="2100" dirty="0" smtClean="0">
                <a:solidFill>
                  <a:srgbClr val="9BBB59">
                    <a:lumMod val="50000"/>
                  </a:srgbClr>
                </a:solidFill>
                <a:cs typeface="ArabeyesQr" pitchFamily="2" charset="-78"/>
              </a:rPr>
              <a:t>[</a:t>
            </a:r>
            <a:r>
              <a:rPr lang="ar-DZ" sz="2100" dirty="0" smtClean="0">
                <a:solidFill>
                  <a:srgbClr val="9BBB59">
                    <a:lumMod val="50000"/>
                  </a:srgbClr>
                </a:solidFill>
              </a:rPr>
              <a:t> </a:t>
            </a:r>
            <a:r>
              <a:rPr lang="ar-DZ" sz="2100" dirty="0" smtClean="0">
                <a:solidFill>
                  <a:srgbClr val="9BBB59">
                    <a:lumMod val="50000"/>
                  </a:srgbClr>
                </a:solidFill>
                <a:cs typeface="me_quran" pitchFamily="18" charset="-78"/>
              </a:rPr>
              <a:t>فَبِأَيِّ آلَاءِ رَبِّكُمَا تُكَذِّبَانِ</a:t>
            </a:r>
            <a:r>
              <a:rPr lang="ar-DZ" sz="2100" dirty="0" smtClean="0">
                <a:solidFill>
                  <a:srgbClr val="9BBB59">
                    <a:lumMod val="50000"/>
                  </a:srgbClr>
                </a:solidFill>
                <a:cs typeface="ArabeyesQr" pitchFamily="2" charset="-78"/>
              </a:rPr>
              <a:t>]</a:t>
            </a:r>
            <a:r>
              <a:rPr lang="ar-DZ" sz="2100" dirty="0" smtClean="0">
                <a:solidFill>
                  <a:srgbClr val="9BBB59">
                    <a:lumMod val="50000"/>
                  </a:srgbClr>
                </a:solidFill>
              </a:rPr>
              <a:t>  </a:t>
            </a:r>
            <a:r>
              <a:rPr lang="fr-FR" sz="2100" dirty="0" smtClean="0">
                <a:solidFill>
                  <a:srgbClr val="9BBB59">
                    <a:lumMod val="50000"/>
                  </a:srgbClr>
                </a:solidFill>
              </a:rPr>
              <a:t>, Plus de 30 similitudes exactes</a:t>
            </a:r>
          </a:p>
          <a:p>
            <a:pPr>
              <a:lnSpc>
                <a:spcPct val="150000"/>
              </a:lnSpc>
              <a:buFont typeface="Wingdings" pitchFamily="2" charset="2"/>
              <a:buChar char="Ø"/>
              <a:defRPr/>
            </a:pPr>
            <a:r>
              <a:rPr lang="fr-FR" dirty="0" smtClean="0">
                <a:solidFill>
                  <a:srgbClr val="00B050"/>
                </a:solidFill>
              </a:rPr>
              <a:t>Recherche dans les exemples (</a:t>
            </a:r>
            <a:r>
              <a:rPr lang="ar-DZ" dirty="0" smtClean="0">
                <a:solidFill>
                  <a:srgbClr val="00B050"/>
                </a:solidFill>
              </a:rPr>
              <a:t>الأمثال</a:t>
            </a:r>
            <a:r>
              <a:rPr lang="fr-FR" dirty="0" smtClean="0">
                <a:solidFill>
                  <a:srgbClr val="00B050"/>
                </a:solidFill>
              </a:rPr>
              <a:t>)</a:t>
            </a:r>
          </a:p>
          <a:p>
            <a:pPr lvl="1">
              <a:lnSpc>
                <a:spcPct val="150000"/>
              </a:lnSpc>
              <a:defRPr/>
            </a:pPr>
            <a:r>
              <a:rPr lang="ar-DZ" sz="2100" dirty="0" smtClean="0">
                <a:solidFill>
                  <a:srgbClr val="FF0000"/>
                </a:solidFill>
              </a:rPr>
              <a:t>مثل</a:t>
            </a:r>
            <a:r>
              <a:rPr lang="ar-DZ" sz="2100" dirty="0" smtClean="0">
                <a:solidFill>
                  <a:srgbClr val="9BBB59">
                    <a:lumMod val="50000"/>
                  </a:srgbClr>
                </a:solidFill>
              </a:rPr>
              <a:t>  سورة:البقرة</a:t>
            </a:r>
            <a:endParaRPr lang="fr-FR" sz="2100" dirty="0" smtClean="0">
              <a:solidFill>
                <a:srgbClr val="9BBB59">
                  <a:lumMod val="50000"/>
                </a:srgbClr>
              </a:solidFill>
            </a:endParaRPr>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40</a:t>
            </a:fld>
            <a:endParaRPr lang="fr-FR" dirty="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514350" indent="-514350">
              <a:buFont typeface="Wingdings" pitchFamily="2" charset="2"/>
              <a:buNone/>
            </a:pPr>
            <a:r>
              <a:rPr lang="fr-FR" sz="3400" dirty="0" smtClean="0">
                <a:solidFill>
                  <a:srgbClr val="00B050"/>
                </a:solidFill>
              </a:rPr>
              <a:t>Les</a:t>
            </a:r>
            <a:r>
              <a:rPr lang="fr-FR" sz="3400" baseline="0" dirty="0" smtClean="0">
                <a:solidFill>
                  <a:srgbClr val="00B050"/>
                </a:solidFill>
              </a:rPr>
              <a:t> requêtes Sémantiques</a:t>
            </a:r>
            <a:endParaRPr lang="fr-FR" sz="3400" dirty="0" smtClean="0">
              <a:solidFill>
                <a:srgbClr val="00B050"/>
              </a:solidFill>
            </a:endParaRPr>
          </a:p>
          <a:p>
            <a:pPr marL="514350" indent="-514350">
              <a:buFont typeface="Wingdings" pitchFamily="2" charset="2"/>
              <a:buChar char="Ø"/>
            </a:pPr>
            <a:r>
              <a:rPr lang="fr-FR" sz="3400" dirty="0" smtClean="0">
                <a:solidFill>
                  <a:srgbClr val="00B050"/>
                </a:solidFill>
              </a:rPr>
              <a:t>Les Questions naturelles: </a:t>
            </a:r>
            <a:r>
              <a:rPr lang="ar-DZ" sz="2900" dirty="0" smtClean="0">
                <a:solidFill>
                  <a:srgbClr val="00B050"/>
                </a:solidFill>
              </a:rPr>
              <a:t>من؟ ما؟ أين؟ متى؟ لم؟ كم؟</a:t>
            </a:r>
            <a:endParaRPr lang="ar-DZ" sz="2100" dirty="0" smtClean="0">
              <a:solidFill>
                <a:srgbClr val="00B050"/>
              </a:solidFill>
            </a:endParaRPr>
          </a:p>
          <a:p>
            <a:pPr marL="914400" lvl="1" indent="-514350" algn="ctr" rtl="1">
              <a:buNone/>
            </a:pPr>
            <a:r>
              <a:rPr lang="ar-DZ" sz="2100" strike="sngStrike" dirty="0" smtClean="0">
                <a:solidFill>
                  <a:srgbClr val="FF0000"/>
                </a:solidFill>
              </a:rPr>
              <a:t>من</a:t>
            </a:r>
            <a:r>
              <a:rPr lang="ar-DZ" sz="2000" strike="sngStrike" dirty="0" smtClean="0">
                <a:solidFill>
                  <a:srgbClr val="9BBB59">
                    <a:lumMod val="50000"/>
                  </a:srgbClr>
                </a:solidFill>
              </a:rPr>
              <a:t> هم</a:t>
            </a:r>
            <a:r>
              <a:rPr lang="ar-DZ" sz="2000" dirty="0" smtClean="0">
                <a:solidFill>
                  <a:srgbClr val="9BBB59">
                    <a:lumMod val="50000"/>
                  </a:srgbClr>
                </a:solidFill>
              </a:rPr>
              <a:t>  </a:t>
            </a:r>
            <a:r>
              <a:rPr lang="ar-DZ" sz="2100" dirty="0" smtClean="0">
                <a:solidFill>
                  <a:srgbClr val="9BBB59">
                    <a:lumMod val="50000"/>
                  </a:srgbClr>
                </a:solidFill>
              </a:rPr>
              <a:t>الأنبياء</a:t>
            </a:r>
            <a:r>
              <a:rPr lang="ar-DZ" sz="2000" dirty="0" smtClean="0">
                <a:solidFill>
                  <a:srgbClr val="9BBB59">
                    <a:lumMod val="50000"/>
                  </a:srgbClr>
                </a:solidFill>
              </a:rPr>
              <a:t>؟ </a:t>
            </a:r>
            <a:r>
              <a:rPr lang="ar-DZ" sz="2000" dirty="0" smtClean="0">
                <a:solidFill>
                  <a:srgbClr val="FF0000"/>
                </a:solidFill>
              </a:rPr>
              <a:t> </a:t>
            </a:r>
            <a:endParaRPr lang="fr-FR" sz="2000" dirty="0" smtClean="0">
              <a:solidFill>
                <a:srgbClr val="FF0000"/>
              </a:solidFill>
            </a:endParaRPr>
          </a:p>
          <a:p>
            <a:pPr marL="914400" lvl="1" indent="-514350" algn="ctr" rtl="1">
              <a:buNone/>
            </a:pPr>
            <a:r>
              <a:rPr lang="ar-DZ" sz="1800" b="1" dirty="0" smtClean="0">
                <a:cs typeface="ArabeyesQr" pitchFamily="2" charset="-78"/>
              </a:rPr>
              <a:t>[</a:t>
            </a:r>
            <a:r>
              <a:rPr lang="ar-DZ" sz="1800" b="1" dirty="0" smtClean="0">
                <a:cs typeface="me_quran" pitchFamily="18" charset="-78"/>
              </a:rPr>
              <a:t> إِنَّا أَوْحَيْنَا إِلَيْكَ كَمَا أَوْحَيْنَا إِلَى نُوحٍ وَالنَّبِيِّينَ مِنْ بَعْدِهِ وَأَوْحَيْنَا إِلَى إِبْرَاهِيمَ وَإِسْمَاعِيلَ وَإِسْحَاقَ وَيَعْقُوبَ وَالْأَسْبَاطِ وَعِيسَى وَأَيُّوبَ وَيُونُسَ وَهَارُونَ وَسُلَيْمَانَ وَآتَيْنَا دَاوُودَ  </a:t>
            </a:r>
            <a:r>
              <a:rPr lang="ar-DZ" sz="1800" b="1" dirty="0" err="1" smtClean="0">
                <a:cs typeface="me_quran" pitchFamily="18" charset="-78"/>
              </a:rPr>
              <a:t>زَبُورًا</a:t>
            </a:r>
            <a:r>
              <a:rPr lang="ar-DZ" sz="1800" b="1" dirty="0" smtClean="0">
                <a:cs typeface="ArabeyesQr" pitchFamily="2" charset="-78"/>
              </a:rPr>
              <a:t>] </a:t>
            </a:r>
            <a:r>
              <a:rPr lang="fr-FR" sz="1800" b="1" dirty="0" smtClean="0">
                <a:cs typeface="ArabeyesQr" pitchFamily="2" charset="-78"/>
              </a:rPr>
              <a:t> - </a:t>
            </a:r>
            <a:r>
              <a:rPr lang="ar-DZ" sz="1800" dirty="0" smtClean="0"/>
              <a:t>النساء 163 </a:t>
            </a:r>
            <a:endParaRPr lang="fr-FR" sz="1800" dirty="0" smtClean="0"/>
          </a:p>
          <a:p>
            <a:pPr marL="914400" lvl="1" indent="-514350" algn="ctr" rtl="1">
              <a:buNone/>
            </a:pPr>
            <a:r>
              <a:rPr lang="ar-DZ" sz="2100" strike="sngStrike" dirty="0" smtClean="0">
                <a:solidFill>
                  <a:srgbClr val="FF0000"/>
                </a:solidFill>
              </a:rPr>
              <a:t>ما</a:t>
            </a:r>
            <a:r>
              <a:rPr lang="ar-DZ" sz="2000" strike="sngStrike" dirty="0" smtClean="0">
                <a:solidFill>
                  <a:srgbClr val="9BBB59">
                    <a:lumMod val="50000"/>
                  </a:srgbClr>
                </a:solidFill>
              </a:rPr>
              <a:t> هي</a:t>
            </a:r>
            <a:r>
              <a:rPr lang="ar-DZ" sz="2000" dirty="0" smtClean="0">
                <a:solidFill>
                  <a:srgbClr val="9BBB59">
                    <a:lumMod val="50000"/>
                  </a:srgbClr>
                </a:solidFill>
              </a:rPr>
              <a:t> </a:t>
            </a:r>
            <a:r>
              <a:rPr lang="ar-DZ" sz="2100" dirty="0" smtClean="0">
                <a:solidFill>
                  <a:srgbClr val="9BBB59">
                    <a:lumMod val="50000"/>
                  </a:srgbClr>
                </a:solidFill>
              </a:rPr>
              <a:t>الحطمة</a:t>
            </a:r>
            <a:r>
              <a:rPr lang="ar-DZ" sz="2000" dirty="0" smtClean="0">
                <a:solidFill>
                  <a:srgbClr val="9BBB59">
                    <a:lumMod val="50000"/>
                  </a:srgbClr>
                </a:solidFill>
              </a:rPr>
              <a:t>؟</a:t>
            </a:r>
          </a:p>
          <a:p>
            <a:pPr marL="914400" lvl="1" indent="-514350" algn="ctr" rtl="1">
              <a:buNone/>
            </a:pPr>
            <a:r>
              <a:rPr lang="ar-DZ" sz="1800" dirty="0" smtClean="0">
                <a:cs typeface="ArabeyesQr" pitchFamily="2" charset="-78"/>
              </a:rPr>
              <a:t>[ </a:t>
            </a:r>
            <a:r>
              <a:rPr lang="ar-DZ" sz="1800" b="1" dirty="0" smtClean="0">
                <a:cs typeface="me_quran" pitchFamily="18" charset="-78"/>
              </a:rPr>
              <a:t>نَارُ اللَّـهِ الْمُوقَدَةُ</a:t>
            </a:r>
            <a:r>
              <a:rPr lang="ar-DZ" sz="1800" dirty="0" smtClean="0">
                <a:cs typeface="ArabeyesQr" pitchFamily="2" charset="-78"/>
              </a:rPr>
              <a:t>] </a:t>
            </a:r>
            <a:r>
              <a:rPr lang="ar-DZ" sz="1800" dirty="0" smtClean="0"/>
              <a:t>- الهمزة 6 </a:t>
            </a:r>
          </a:p>
          <a:p>
            <a:pPr marL="914400" lvl="1" indent="-514350" algn="ctr" rtl="1">
              <a:buNone/>
            </a:pPr>
            <a:r>
              <a:rPr lang="ar-DZ" sz="2100" dirty="0" smtClean="0">
                <a:solidFill>
                  <a:srgbClr val="FF0000"/>
                </a:solidFill>
              </a:rPr>
              <a:t>أين</a:t>
            </a:r>
            <a:r>
              <a:rPr lang="ar-DZ" sz="2100" dirty="0" smtClean="0">
                <a:solidFill>
                  <a:srgbClr val="9BBB59">
                    <a:lumMod val="50000"/>
                  </a:srgbClr>
                </a:solidFill>
              </a:rPr>
              <a:t> غلبت</a:t>
            </a:r>
            <a:r>
              <a:rPr lang="fr-FR" sz="2100" dirty="0" smtClean="0">
                <a:solidFill>
                  <a:srgbClr val="9BBB59">
                    <a:lumMod val="50000"/>
                  </a:srgbClr>
                </a:solidFill>
              </a:rPr>
              <a:t>/</a:t>
            </a:r>
            <a:r>
              <a:rPr lang="ar-DZ" sz="2100" dirty="0" smtClean="0">
                <a:solidFill>
                  <a:srgbClr val="9BBB59">
                    <a:lumMod val="50000"/>
                  </a:srgbClr>
                </a:solidFill>
              </a:rPr>
              <a:t>هزمت الروم؟</a:t>
            </a:r>
          </a:p>
          <a:p>
            <a:pPr marL="914400" lvl="1" indent="-514350" algn="ctr" rtl="1">
              <a:buNone/>
            </a:pPr>
            <a:r>
              <a:rPr lang="ar-DZ" sz="2000" dirty="0" smtClean="0">
                <a:cs typeface="ArabeyesQr" pitchFamily="2" charset="-78"/>
              </a:rPr>
              <a:t>[</a:t>
            </a:r>
            <a:r>
              <a:rPr lang="ar-DZ" sz="1800" b="1" dirty="0" smtClean="0">
                <a:cs typeface="me_quran" pitchFamily="18" charset="-78"/>
              </a:rPr>
              <a:t>فِي أَدْنَى الْأَرْضِ وَهُمْ مِنْ بَعْدِ غَلَبِهِمْ سَيَغْلِبُونَ</a:t>
            </a:r>
            <a:r>
              <a:rPr lang="ar-DZ" sz="2000" dirty="0" smtClean="0">
                <a:cs typeface="ArabeyesQr" pitchFamily="2" charset="-78"/>
              </a:rPr>
              <a:t>] </a:t>
            </a:r>
            <a:r>
              <a:rPr lang="ar-DZ" sz="1800" dirty="0" smtClean="0"/>
              <a:t>-</a:t>
            </a:r>
            <a:r>
              <a:rPr lang="ar-DZ" sz="2000" dirty="0" smtClean="0"/>
              <a:t> </a:t>
            </a:r>
            <a:r>
              <a:rPr lang="ar-DZ" sz="1800" dirty="0" smtClean="0"/>
              <a:t>الروم 3</a:t>
            </a:r>
            <a:endParaRPr lang="ar-DZ" sz="2000" dirty="0" smtClean="0">
              <a:solidFill>
                <a:srgbClr val="9BBB59">
                  <a:lumMod val="50000"/>
                </a:srgbClr>
              </a:solidFill>
            </a:endParaRPr>
          </a:p>
          <a:p>
            <a:pPr marL="914400" lvl="1" indent="-514350" algn="ctr" rtl="1">
              <a:buNone/>
            </a:pPr>
            <a:r>
              <a:rPr lang="ar-DZ" sz="2100" dirty="0" smtClean="0">
                <a:solidFill>
                  <a:srgbClr val="FF0000"/>
                </a:solidFill>
              </a:rPr>
              <a:t>كم</a:t>
            </a:r>
            <a:r>
              <a:rPr lang="ar-DZ" sz="2000" dirty="0" smtClean="0">
                <a:solidFill>
                  <a:srgbClr val="9BBB59">
                    <a:lumMod val="50000"/>
                  </a:srgbClr>
                </a:solidFill>
              </a:rPr>
              <a:t> مكث </a:t>
            </a:r>
            <a:r>
              <a:rPr lang="ar-DZ" sz="2100" dirty="0" smtClean="0">
                <a:solidFill>
                  <a:srgbClr val="9BBB59">
                    <a:lumMod val="50000"/>
                  </a:srgbClr>
                </a:solidFill>
              </a:rPr>
              <a:t>أصحاب الكهف</a:t>
            </a:r>
            <a:r>
              <a:rPr lang="ar-DZ" sz="2000" dirty="0" smtClean="0">
                <a:solidFill>
                  <a:srgbClr val="9BBB59">
                    <a:lumMod val="50000"/>
                  </a:srgbClr>
                </a:solidFill>
              </a:rPr>
              <a:t>؟</a:t>
            </a:r>
          </a:p>
          <a:p>
            <a:pPr marL="914400" lvl="1" indent="-514350" algn="ctr" rtl="1">
              <a:buNone/>
            </a:pPr>
            <a:r>
              <a:rPr lang="ar-DZ" sz="2000" dirty="0" smtClean="0">
                <a:cs typeface="ArabeyesQr" pitchFamily="2" charset="-78"/>
              </a:rPr>
              <a:t>[ </a:t>
            </a:r>
            <a:r>
              <a:rPr lang="ar-DZ" sz="1900" b="1" dirty="0" smtClean="0">
                <a:cs typeface="me_quran" pitchFamily="18" charset="-78"/>
              </a:rPr>
              <a:t>وَلَبِثُوا فِي كَهْفِهِمْ ثَلَاثَ مِائَةٍ سِنِينَ وَازْدَادُوا تِسْعًا</a:t>
            </a:r>
            <a:r>
              <a:rPr lang="ar-DZ" sz="2000" dirty="0" smtClean="0">
                <a:cs typeface="ArabeyesQr" pitchFamily="2" charset="-78"/>
              </a:rPr>
              <a:t>]  - </a:t>
            </a:r>
            <a:r>
              <a:rPr lang="ar-DZ" sz="1900" dirty="0" smtClean="0"/>
              <a:t>الكهف 25 </a:t>
            </a:r>
          </a:p>
          <a:p>
            <a:pPr marL="914400" lvl="1" indent="-514350" algn="ctr" rtl="1">
              <a:buNone/>
            </a:pPr>
            <a:r>
              <a:rPr lang="ar-DZ" sz="2100" dirty="0" smtClean="0">
                <a:solidFill>
                  <a:srgbClr val="FF0000"/>
                </a:solidFill>
              </a:rPr>
              <a:t>متى</a:t>
            </a:r>
            <a:r>
              <a:rPr lang="ar-DZ" sz="2000" dirty="0" smtClean="0">
                <a:solidFill>
                  <a:srgbClr val="9BBB59">
                    <a:lumMod val="50000"/>
                  </a:srgbClr>
                </a:solidFill>
              </a:rPr>
              <a:t> </a:t>
            </a:r>
            <a:r>
              <a:rPr lang="ar-DZ" sz="2100" dirty="0" smtClean="0">
                <a:solidFill>
                  <a:srgbClr val="9BBB59">
                    <a:lumMod val="50000"/>
                  </a:srgbClr>
                </a:solidFill>
              </a:rPr>
              <a:t>يوم القيامة</a:t>
            </a:r>
            <a:r>
              <a:rPr lang="ar-DZ" sz="2000" dirty="0" smtClean="0">
                <a:solidFill>
                  <a:srgbClr val="9BBB59">
                    <a:lumMod val="50000"/>
                  </a:srgbClr>
                </a:solidFill>
              </a:rPr>
              <a:t>؟</a:t>
            </a:r>
          </a:p>
          <a:p>
            <a:pPr marL="914400" lvl="1" indent="-514350" algn="ctr" rtl="1">
              <a:buNone/>
            </a:pPr>
            <a:r>
              <a:rPr lang="ar-DZ" sz="2000" dirty="0" smtClean="0">
                <a:cs typeface="ArabeyesQr" pitchFamily="2" charset="-78"/>
              </a:rPr>
              <a:t>[</a:t>
            </a:r>
            <a:r>
              <a:rPr lang="ar-DZ" sz="1800" b="1" dirty="0" smtClean="0">
                <a:cs typeface="me_quran" pitchFamily="18" charset="-78"/>
              </a:rPr>
              <a:t>يَسْأَلُكَ النَّاسُ عَنِ السَّاعَةِ قُلْ إِنَّمَا عِلْمُهَا عِنْدَ اللَّـهِ وَمَا يُدْرِيكَ لَعَلَّ السَّاعَةَ تَكُونُ قَرِيبًا</a:t>
            </a:r>
            <a:r>
              <a:rPr lang="ar-DZ" sz="2000" dirty="0" smtClean="0">
                <a:cs typeface="ArabeyesQr" pitchFamily="2" charset="-78"/>
              </a:rPr>
              <a:t>]  - </a:t>
            </a:r>
            <a:r>
              <a:rPr lang="ar-DZ" sz="1900" dirty="0" smtClean="0"/>
              <a:t>الكهف 25 </a:t>
            </a:r>
          </a:p>
          <a:p>
            <a:pPr marL="914400" lvl="1" indent="-514350" algn="ctr" rtl="1">
              <a:buNone/>
            </a:pPr>
            <a:r>
              <a:rPr lang="ar-DZ" sz="2100" dirty="0" smtClean="0">
                <a:solidFill>
                  <a:srgbClr val="FF0000"/>
                </a:solidFill>
              </a:rPr>
              <a:t>كيف</a:t>
            </a:r>
            <a:r>
              <a:rPr lang="ar-DZ" sz="2400" dirty="0" smtClean="0">
                <a:solidFill>
                  <a:srgbClr val="9BBB59">
                    <a:lumMod val="50000"/>
                  </a:srgbClr>
                </a:solidFill>
              </a:rPr>
              <a:t> </a:t>
            </a:r>
            <a:r>
              <a:rPr lang="ar-DZ" sz="2100" dirty="0" smtClean="0">
                <a:solidFill>
                  <a:srgbClr val="9BBB59">
                    <a:lumMod val="50000"/>
                  </a:srgbClr>
                </a:solidFill>
              </a:rPr>
              <a:t>يتشكّل  الجنين</a:t>
            </a:r>
            <a:r>
              <a:rPr lang="ar-DZ" sz="2400" dirty="0" smtClean="0">
                <a:solidFill>
                  <a:srgbClr val="9BBB59">
                    <a:lumMod val="50000"/>
                  </a:srgbClr>
                </a:solidFill>
              </a:rPr>
              <a:t>؟</a:t>
            </a:r>
          </a:p>
          <a:p>
            <a:pPr marL="914400" lvl="1" indent="-514350" algn="ctr" rtl="1">
              <a:buNone/>
            </a:pPr>
            <a:r>
              <a:rPr lang="ar-DZ" sz="2400" dirty="0" smtClean="0">
                <a:cs typeface="ArabeyesQr" pitchFamily="2" charset="-78"/>
              </a:rPr>
              <a:t>[</a:t>
            </a:r>
            <a:r>
              <a:rPr lang="ar-DZ" sz="2000" b="1" dirty="0" smtClean="0">
                <a:cs typeface="me_quran" pitchFamily="18" charset="-78"/>
              </a:rPr>
              <a:t>ثُمَّ خَلَقْنَا النُّطْفَةَ عَلَقَةً فَخَلَقْنَا الْعَلَقَةَ مُضْغَةً فَخَلَقْنَا الْمُضْغَةَ عِظَامًا فَكَسَوْنَا الْعِظَامَ لَحْمًا ثُمَّ  </a:t>
            </a:r>
            <a:r>
              <a:rPr lang="ar-DZ" sz="2000" b="1" dirty="0" err="1" smtClean="0">
                <a:cs typeface="me_quran" pitchFamily="18" charset="-78"/>
              </a:rPr>
              <a:t>أَنْشَأْنَاهُ</a:t>
            </a:r>
            <a:r>
              <a:rPr lang="ar-DZ" sz="2000" b="1" dirty="0" smtClean="0">
                <a:cs typeface="me_quran" pitchFamily="18" charset="-78"/>
              </a:rPr>
              <a:t> خَلْقًا آخَرَ فَتَبَارَكَ اللَّـهُ أَحْسَنُ الْخَالِقِينَ</a:t>
            </a:r>
            <a:r>
              <a:rPr lang="ar-DZ" sz="2400" dirty="0" smtClean="0">
                <a:cs typeface="ArabeyesQr" pitchFamily="2" charset="-78"/>
              </a:rPr>
              <a:t>]  - </a:t>
            </a:r>
            <a:r>
              <a:rPr lang="ar-DZ" sz="2400" dirty="0" smtClean="0"/>
              <a:t> المؤمنون 14</a:t>
            </a:r>
            <a:endParaRPr lang="ar-DZ" sz="1900" dirty="0" smtClean="0"/>
          </a:p>
          <a:p>
            <a:pPr marL="1771650" lvl="3" indent="-514350"/>
            <a:endParaRPr lang="ar-DZ" sz="1200" dirty="0" smtClean="0">
              <a:solidFill>
                <a:srgbClr val="9BBB59">
                  <a:lumMod val="50000"/>
                </a:srgbClr>
              </a:solidFill>
            </a:endParaRPr>
          </a:p>
          <a:p>
            <a:pPr marL="1771650" lvl="3" indent="-514350"/>
            <a:endParaRPr lang="fr-FR" sz="1200" dirty="0" smtClean="0">
              <a:solidFill>
                <a:srgbClr val="9BBB59">
                  <a:lumMod val="50000"/>
                </a:srgbClr>
              </a:solidFill>
            </a:endParaRPr>
          </a:p>
          <a:p>
            <a:pPr marL="514350" indent="-514350"/>
            <a:r>
              <a:rPr lang="fr-FR" sz="3400" dirty="0" smtClean="0">
                <a:solidFill>
                  <a:srgbClr val="00B050"/>
                </a:solidFill>
              </a:rPr>
              <a:t>Auto Vocalisation</a:t>
            </a:r>
          </a:p>
          <a:p>
            <a:pPr marL="914400" lvl="1" indent="-514350"/>
            <a:r>
              <a:rPr lang="ar-DZ" sz="1900" dirty="0" smtClean="0">
                <a:solidFill>
                  <a:srgbClr val="9BBB59">
                    <a:lumMod val="50000"/>
                  </a:srgbClr>
                </a:solidFill>
              </a:rPr>
              <a:t>رسول من الله  </a:t>
            </a:r>
            <a:r>
              <a:rPr lang="fr-FR" sz="2000" dirty="0" smtClean="0">
                <a:solidFill>
                  <a:srgbClr val="FF0000"/>
                </a:solidFill>
                <a:sym typeface="Wingdings" pitchFamily="2" charset="2"/>
              </a:rPr>
              <a:t>  </a:t>
            </a:r>
            <a:r>
              <a:rPr lang="ar-DZ" sz="2000" dirty="0" smtClean="0">
                <a:solidFill>
                  <a:srgbClr val="FF0000"/>
                </a:solidFill>
                <a:sym typeface="Wingdings" pitchFamily="2" charset="2"/>
              </a:rPr>
              <a:t>رَسُول مِنَ اللهِ</a:t>
            </a:r>
            <a:endParaRPr lang="fr-FR" sz="2000" dirty="0" smtClean="0">
              <a:solidFill>
                <a:srgbClr val="FF0000"/>
              </a:solidFill>
              <a:sym typeface="Wingdings" pitchFamily="2" charset="2"/>
            </a:endParaRPr>
          </a:p>
          <a:p>
            <a:pPr marL="1771650" lvl="3" indent="-514350"/>
            <a:endParaRPr lang="fr-FR" sz="1200" dirty="0" smtClean="0">
              <a:solidFill>
                <a:srgbClr val="9BBB59">
                  <a:lumMod val="50000"/>
                </a:srgbClr>
              </a:solidFill>
            </a:endParaRPr>
          </a:p>
          <a:p>
            <a:pPr marL="514350" indent="-514350"/>
            <a:r>
              <a:rPr lang="fr-FR" sz="3400" dirty="0" smtClean="0">
                <a:solidFill>
                  <a:srgbClr val="00B050"/>
                </a:solidFill>
              </a:rPr>
              <a:t>Résoudre les propre noms mentionnés implicitement</a:t>
            </a:r>
          </a:p>
          <a:p>
            <a:pPr marL="914400" lvl="1" indent="-514350" algn="ctr" rtl="1">
              <a:buNone/>
            </a:pPr>
            <a:r>
              <a:rPr lang="ar-DZ" sz="2100" dirty="0" smtClean="0">
                <a:solidFill>
                  <a:srgbClr val="FF0000"/>
                </a:solidFill>
              </a:rPr>
              <a:t>بنيامين</a:t>
            </a:r>
            <a:r>
              <a:rPr lang="ar-DZ" sz="2400" dirty="0" smtClean="0">
                <a:solidFill>
                  <a:srgbClr val="9BBB59">
                    <a:lumMod val="50000"/>
                  </a:srgbClr>
                </a:solidFill>
              </a:rPr>
              <a:t>؟</a:t>
            </a:r>
          </a:p>
          <a:p>
            <a:pPr marL="914400" lvl="1" indent="-514350" algn="ctr" rtl="1">
              <a:buNone/>
            </a:pPr>
            <a:r>
              <a:rPr lang="ar-DZ" sz="2400" dirty="0" smtClean="0">
                <a:cs typeface="ArabeyesQr" pitchFamily="2" charset="-78"/>
              </a:rPr>
              <a:t>[</a:t>
            </a:r>
            <a:r>
              <a:rPr lang="ar-DZ" sz="2000" b="1" dirty="0" smtClean="0">
                <a:cs typeface="me_quran" pitchFamily="18" charset="-78"/>
              </a:rPr>
              <a:t> إِذْ قَالُوا لَيُوسُفُ وَ</a:t>
            </a:r>
            <a:r>
              <a:rPr lang="ar-DZ" sz="2000" b="1" dirty="0" smtClean="0">
                <a:solidFill>
                  <a:srgbClr val="FF0000"/>
                </a:solidFill>
                <a:cs typeface="me_quran" pitchFamily="18" charset="-78"/>
              </a:rPr>
              <a:t>أَخُوهُ </a:t>
            </a:r>
            <a:r>
              <a:rPr lang="ar-DZ" sz="2000" b="1" dirty="0" smtClean="0">
                <a:cs typeface="me_quran" pitchFamily="18" charset="-78"/>
              </a:rPr>
              <a:t>أَحَبُّ إِلَى أَبِينَا مِنَّا وَنَحْنُ عُصْبَةٌ إِنَّ أَبَانَا لَفِي ضَلَالٍ مُبِينٍ</a:t>
            </a:r>
            <a:r>
              <a:rPr lang="ar-DZ" sz="2400" dirty="0" smtClean="0">
                <a:cs typeface="ArabeyesQr" pitchFamily="2" charset="-78"/>
              </a:rPr>
              <a:t>]  - </a:t>
            </a:r>
            <a:r>
              <a:rPr lang="ar-DZ" sz="2400" dirty="0" smtClean="0"/>
              <a:t> المؤمنون 14</a:t>
            </a:r>
            <a:endParaRPr lang="ar-DZ" sz="1900" dirty="0" smtClean="0"/>
          </a:p>
          <a:p>
            <a:pPr marL="1314450" lvl="2" indent="-514350"/>
            <a:endParaRPr lang="fr-FR" sz="1600" dirty="0" smtClean="0">
              <a:solidFill>
                <a:srgbClr val="FF0000"/>
              </a:solidFill>
              <a:sym typeface="Wingdings" pitchFamily="2" charset="2"/>
            </a:endParaRPr>
          </a:p>
          <a:p>
            <a:pPr marL="914400" lvl="1" indent="-514350" algn="ctr" rtl="1">
              <a:buNone/>
            </a:pPr>
            <a:r>
              <a:rPr lang="ar-DZ" sz="2200" dirty="0" smtClean="0">
                <a:solidFill>
                  <a:srgbClr val="FF0000"/>
                </a:solidFill>
              </a:rPr>
              <a:t>أبو</a:t>
            </a:r>
            <a:r>
              <a:rPr lang="fr-FR" sz="2200" dirty="0" smtClean="0">
                <a:solidFill>
                  <a:srgbClr val="FF0000"/>
                </a:solidFill>
              </a:rPr>
              <a:t> </a:t>
            </a:r>
            <a:r>
              <a:rPr lang="ar-DZ" sz="2200" dirty="0" smtClean="0">
                <a:solidFill>
                  <a:srgbClr val="FF0000"/>
                </a:solidFill>
              </a:rPr>
              <a:t>بكر</a:t>
            </a:r>
            <a:r>
              <a:rPr lang="fr-FR" sz="2200" dirty="0" smtClean="0">
                <a:solidFill>
                  <a:srgbClr val="FF0000"/>
                </a:solidFill>
              </a:rPr>
              <a:t>/ </a:t>
            </a:r>
            <a:r>
              <a:rPr lang="ar-DZ" sz="2200" dirty="0" smtClean="0">
                <a:solidFill>
                  <a:srgbClr val="FF0000"/>
                </a:solidFill>
              </a:rPr>
              <a:t>الصديق</a:t>
            </a:r>
            <a:r>
              <a:rPr lang="ar-DZ" sz="2400" dirty="0" smtClean="0">
                <a:solidFill>
                  <a:srgbClr val="9BBB59">
                    <a:lumMod val="50000"/>
                  </a:srgbClr>
                </a:solidFill>
              </a:rPr>
              <a:t>؟</a:t>
            </a:r>
          </a:p>
          <a:p>
            <a:pPr marL="914400" lvl="1" indent="-514350" algn="ctr" rtl="1">
              <a:buNone/>
            </a:pPr>
            <a:r>
              <a:rPr lang="ar-DZ" sz="2400" dirty="0" smtClean="0">
                <a:cs typeface="ArabeyesQr" pitchFamily="2" charset="-78"/>
              </a:rPr>
              <a:t>[</a:t>
            </a:r>
            <a:r>
              <a:rPr lang="ar-DZ" sz="2000" b="1" dirty="0" smtClean="0">
                <a:cs typeface="me_quran" pitchFamily="18" charset="-78"/>
              </a:rPr>
              <a:t>ثَانِيَ اثْنَيْنِ إِذْ هُمَا فِي الْغَارِ إِذْ يَقُولُ لِ</a:t>
            </a:r>
            <a:r>
              <a:rPr lang="ar-DZ" sz="2000" b="1" dirty="0" smtClean="0">
                <a:solidFill>
                  <a:srgbClr val="FF0000"/>
                </a:solidFill>
                <a:cs typeface="me_quran" pitchFamily="18" charset="-78"/>
              </a:rPr>
              <a:t>صَاحِبِهِ</a:t>
            </a:r>
            <a:r>
              <a:rPr lang="ar-DZ" sz="2000" b="1" dirty="0" smtClean="0">
                <a:cs typeface="me_quran" pitchFamily="18" charset="-78"/>
              </a:rPr>
              <a:t> لَا تَحْزَنْ إِنَّ اللَّـهَ مَعَنَا </a:t>
            </a:r>
            <a:r>
              <a:rPr lang="ar-DZ" sz="2400" dirty="0" smtClean="0">
                <a:cs typeface="ArabeyesQr" pitchFamily="2" charset="-78"/>
              </a:rPr>
              <a:t>]  - </a:t>
            </a:r>
            <a:r>
              <a:rPr lang="ar-DZ" sz="2400" dirty="0" smtClean="0"/>
              <a:t> التوبة 40</a:t>
            </a:r>
            <a:endParaRPr lang="ar-DZ" sz="1900" dirty="0" smtClean="0"/>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41</a:t>
            </a:fld>
            <a:endParaRPr lang="fr-FR" dirty="0">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514350" indent="-514350">
              <a:buFont typeface="Wingdings" pitchFamily="2" charset="2"/>
              <a:buNone/>
            </a:pPr>
            <a:r>
              <a:rPr lang="fr-FR" sz="3400" dirty="0" smtClean="0">
                <a:solidFill>
                  <a:srgbClr val="00B050"/>
                </a:solidFill>
              </a:rPr>
              <a:t>Les</a:t>
            </a:r>
            <a:r>
              <a:rPr lang="fr-FR" sz="3400" baseline="0" dirty="0" smtClean="0">
                <a:solidFill>
                  <a:srgbClr val="00B050"/>
                </a:solidFill>
              </a:rPr>
              <a:t> requêtes Sémantiques</a:t>
            </a:r>
            <a:endParaRPr lang="fr-FR" sz="3400" dirty="0" smtClean="0">
              <a:solidFill>
                <a:srgbClr val="00B050"/>
              </a:solidFill>
            </a:endParaRPr>
          </a:p>
          <a:p>
            <a:pPr marL="514350" indent="-514350">
              <a:buFont typeface="Wingdings" pitchFamily="2" charset="2"/>
              <a:buChar char="Ø"/>
            </a:pPr>
            <a:r>
              <a:rPr lang="fr-FR" sz="3400" dirty="0" smtClean="0">
                <a:solidFill>
                  <a:srgbClr val="00B050"/>
                </a:solidFill>
              </a:rPr>
              <a:t>Les Questions naturelles: </a:t>
            </a:r>
            <a:r>
              <a:rPr lang="ar-DZ" sz="2900" dirty="0" smtClean="0">
                <a:solidFill>
                  <a:srgbClr val="00B050"/>
                </a:solidFill>
              </a:rPr>
              <a:t>من؟ ما؟ أين؟ متى؟ لم؟ كم؟</a:t>
            </a:r>
            <a:endParaRPr lang="ar-DZ" sz="2100" dirty="0" smtClean="0">
              <a:solidFill>
                <a:srgbClr val="00B050"/>
              </a:solidFill>
            </a:endParaRPr>
          </a:p>
          <a:p>
            <a:pPr marL="914400" lvl="1" indent="-514350" algn="ctr" rtl="1">
              <a:buNone/>
            </a:pPr>
            <a:r>
              <a:rPr lang="ar-DZ" sz="2100" strike="sngStrike" dirty="0" smtClean="0">
                <a:solidFill>
                  <a:srgbClr val="FF0000"/>
                </a:solidFill>
              </a:rPr>
              <a:t>من</a:t>
            </a:r>
            <a:r>
              <a:rPr lang="ar-DZ" sz="2000" strike="sngStrike" dirty="0" smtClean="0">
                <a:solidFill>
                  <a:srgbClr val="9BBB59">
                    <a:lumMod val="50000"/>
                  </a:srgbClr>
                </a:solidFill>
              </a:rPr>
              <a:t> هم</a:t>
            </a:r>
            <a:r>
              <a:rPr lang="ar-DZ" sz="2000" dirty="0" smtClean="0">
                <a:solidFill>
                  <a:srgbClr val="9BBB59">
                    <a:lumMod val="50000"/>
                  </a:srgbClr>
                </a:solidFill>
              </a:rPr>
              <a:t>  </a:t>
            </a:r>
            <a:r>
              <a:rPr lang="ar-DZ" sz="2100" dirty="0" smtClean="0">
                <a:solidFill>
                  <a:srgbClr val="9BBB59">
                    <a:lumMod val="50000"/>
                  </a:srgbClr>
                </a:solidFill>
              </a:rPr>
              <a:t>الأنبياء</a:t>
            </a:r>
            <a:r>
              <a:rPr lang="ar-DZ" sz="2000" dirty="0" smtClean="0">
                <a:solidFill>
                  <a:srgbClr val="9BBB59">
                    <a:lumMod val="50000"/>
                  </a:srgbClr>
                </a:solidFill>
              </a:rPr>
              <a:t>؟ </a:t>
            </a:r>
            <a:r>
              <a:rPr lang="ar-DZ" sz="2000" dirty="0" smtClean="0">
                <a:solidFill>
                  <a:srgbClr val="FF0000"/>
                </a:solidFill>
              </a:rPr>
              <a:t> </a:t>
            </a:r>
            <a:endParaRPr lang="fr-FR" sz="2000" dirty="0" smtClean="0">
              <a:solidFill>
                <a:srgbClr val="FF0000"/>
              </a:solidFill>
            </a:endParaRPr>
          </a:p>
          <a:p>
            <a:pPr marL="914400" lvl="1" indent="-514350" algn="ctr" rtl="1">
              <a:buNone/>
            </a:pPr>
            <a:r>
              <a:rPr lang="ar-DZ" sz="1800" b="1" dirty="0" smtClean="0">
                <a:cs typeface="ArabeyesQr" pitchFamily="2" charset="-78"/>
              </a:rPr>
              <a:t>[</a:t>
            </a:r>
            <a:r>
              <a:rPr lang="ar-DZ" sz="1800" b="1" dirty="0" smtClean="0">
                <a:cs typeface="me_quran" pitchFamily="18" charset="-78"/>
              </a:rPr>
              <a:t> إِنَّا أَوْحَيْنَا إِلَيْكَ كَمَا أَوْحَيْنَا إِلَى نُوحٍ وَالنَّبِيِّينَ مِنْ بَعْدِهِ وَأَوْحَيْنَا إِلَى إِبْرَاهِيمَ وَإِسْمَاعِيلَ وَإِسْحَاقَ وَيَعْقُوبَ وَالْأَسْبَاطِ وَعِيسَى وَأَيُّوبَ وَيُونُسَ وَهَارُونَ وَسُلَيْمَانَ وَآتَيْنَا دَاوُودَ  </a:t>
            </a:r>
            <a:r>
              <a:rPr lang="ar-DZ" sz="1800" b="1" dirty="0" err="1" smtClean="0">
                <a:cs typeface="me_quran" pitchFamily="18" charset="-78"/>
              </a:rPr>
              <a:t>زَبُورًا</a:t>
            </a:r>
            <a:r>
              <a:rPr lang="ar-DZ" sz="1800" b="1" dirty="0" smtClean="0">
                <a:cs typeface="ArabeyesQr" pitchFamily="2" charset="-78"/>
              </a:rPr>
              <a:t>] </a:t>
            </a:r>
            <a:r>
              <a:rPr lang="fr-FR" sz="1800" b="1" dirty="0" smtClean="0">
                <a:cs typeface="ArabeyesQr" pitchFamily="2" charset="-78"/>
              </a:rPr>
              <a:t> - </a:t>
            </a:r>
            <a:r>
              <a:rPr lang="ar-DZ" sz="1800" dirty="0" smtClean="0"/>
              <a:t>النساء 163 </a:t>
            </a:r>
            <a:endParaRPr lang="fr-FR" sz="1800" dirty="0" smtClean="0"/>
          </a:p>
          <a:p>
            <a:pPr marL="914400" lvl="1" indent="-514350" algn="ctr" rtl="1">
              <a:buNone/>
            </a:pPr>
            <a:r>
              <a:rPr lang="ar-DZ" sz="2100" strike="sngStrike" dirty="0" smtClean="0">
                <a:solidFill>
                  <a:srgbClr val="FF0000"/>
                </a:solidFill>
              </a:rPr>
              <a:t>ما</a:t>
            </a:r>
            <a:r>
              <a:rPr lang="ar-DZ" sz="2000" strike="sngStrike" dirty="0" smtClean="0">
                <a:solidFill>
                  <a:srgbClr val="9BBB59">
                    <a:lumMod val="50000"/>
                  </a:srgbClr>
                </a:solidFill>
              </a:rPr>
              <a:t> هي</a:t>
            </a:r>
            <a:r>
              <a:rPr lang="ar-DZ" sz="2000" dirty="0" smtClean="0">
                <a:solidFill>
                  <a:srgbClr val="9BBB59">
                    <a:lumMod val="50000"/>
                  </a:srgbClr>
                </a:solidFill>
              </a:rPr>
              <a:t> </a:t>
            </a:r>
            <a:r>
              <a:rPr lang="ar-DZ" sz="2100" dirty="0" smtClean="0">
                <a:solidFill>
                  <a:srgbClr val="9BBB59">
                    <a:lumMod val="50000"/>
                  </a:srgbClr>
                </a:solidFill>
              </a:rPr>
              <a:t>الحطمة</a:t>
            </a:r>
            <a:r>
              <a:rPr lang="ar-DZ" sz="2000" dirty="0" smtClean="0">
                <a:solidFill>
                  <a:srgbClr val="9BBB59">
                    <a:lumMod val="50000"/>
                  </a:srgbClr>
                </a:solidFill>
              </a:rPr>
              <a:t>؟</a:t>
            </a:r>
          </a:p>
          <a:p>
            <a:pPr marL="914400" lvl="1" indent="-514350" algn="ctr" rtl="1">
              <a:buNone/>
            </a:pPr>
            <a:r>
              <a:rPr lang="ar-DZ" sz="1800" dirty="0" smtClean="0">
                <a:cs typeface="ArabeyesQr" pitchFamily="2" charset="-78"/>
              </a:rPr>
              <a:t>[ </a:t>
            </a:r>
            <a:r>
              <a:rPr lang="ar-DZ" sz="1800" b="1" dirty="0" smtClean="0">
                <a:cs typeface="me_quran" pitchFamily="18" charset="-78"/>
              </a:rPr>
              <a:t>نَارُ اللَّـهِ الْمُوقَدَةُ</a:t>
            </a:r>
            <a:r>
              <a:rPr lang="ar-DZ" sz="1800" dirty="0" smtClean="0">
                <a:cs typeface="ArabeyesQr" pitchFamily="2" charset="-78"/>
              </a:rPr>
              <a:t>] </a:t>
            </a:r>
            <a:r>
              <a:rPr lang="ar-DZ" sz="1800" dirty="0" smtClean="0"/>
              <a:t>- الهمزة 6 </a:t>
            </a:r>
          </a:p>
          <a:p>
            <a:pPr marL="914400" lvl="1" indent="-514350" algn="ctr" rtl="1">
              <a:buNone/>
            </a:pPr>
            <a:r>
              <a:rPr lang="ar-DZ" sz="2100" dirty="0" smtClean="0">
                <a:solidFill>
                  <a:srgbClr val="FF0000"/>
                </a:solidFill>
              </a:rPr>
              <a:t>أين</a:t>
            </a:r>
            <a:r>
              <a:rPr lang="ar-DZ" sz="2100" dirty="0" smtClean="0">
                <a:solidFill>
                  <a:srgbClr val="9BBB59">
                    <a:lumMod val="50000"/>
                  </a:srgbClr>
                </a:solidFill>
              </a:rPr>
              <a:t> غلبت</a:t>
            </a:r>
            <a:r>
              <a:rPr lang="fr-FR" sz="2100" dirty="0" smtClean="0">
                <a:solidFill>
                  <a:srgbClr val="9BBB59">
                    <a:lumMod val="50000"/>
                  </a:srgbClr>
                </a:solidFill>
              </a:rPr>
              <a:t>/</a:t>
            </a:r>
            <a:r>
              <a:rPr lang="ar-DZ" sz="2100" dirty="0" smtClean="0">
                <a:solidFill>
                  <a:srgbClr val="9BBB59">
                    <a:lumMod val="50000"/>
                  </a:srgbClr>
                </a:solidFill>
              </a:rPr>
              <a:t>هزمت الروم؟</a:t>
            </a:r>
          </a:p>
          <a:p>
            <a:pPr marL="914400" lvl="1" indent="-514350" algn="ctr" rtl="1">
              <a:buNone/>
            </a:pPr>
            <a:r>
              <a:rPr lang="ar-DZ" sz="2000" dirty="0" smtClean="0">
                <a:cs typeface="ArabeyesQr" pitchFamily="2" charset="-78"/>
              </a:rPr>
              <a:t>[</a:t>
            </a:r>
            <a:r>
              <a:rPr lang="ar-DZ" sz="1800" b="1" dirty="0" smtClean="0">
                <a:cs typeface="me_quran" pitchFamily="18" charset="-78"/>
              </a:rPr>
              <a:t>فِي أَدْنَى الْأَرْضِ وَهُمْ مِنْ بَعْدِ غَلَبِهِمْ سَيَغْلِبُونَ</a:t>
            </a:r>
            <a:r>
              <a:rPr lang="ar-DZ" sz="2000" dirty="0" smtClean="0">
                <a:cs typeface="ArabeyesQr" pitchFamily="2" charset="-78"/>
              </a:rPr>
              <a:t>] </a:t>
            </a:r>
            <a:r>
              <a:rPr lang="ar-DZ" sz="1800" dirty="0" smtClean="0"/>
              <a:t>-</a:t>
            </a:r>
            <a:r>
              <a:rPr lang="ar-DZ" sz="2000" dirty="0" smtClean="0"/>
              <a:t> </a:t>
            </a:r>
            <a:r>
              <a:rPr lang="ar-DZ" sz="1800" dirty="0" smtClean="0"/>
              <a:t>الروم 3</a:t>
            </a:r>
            <a:endParaRPr lang="ar-DZ" sz="2000" dirty="0" smtClean="0">
              <a:solidFill>
                <a:srgbClr val="9BBB59">
                  <a:lumMod val="50000"/>
                </a:srgbClr>
              </a:solidFill>
            </a:endParaRPr>
          </a:p>
          <a:p>
            <a:pPr marL="914400" lvl="1" indent="-514350" algn="ctr" rtl="1">
              <a:buNone/>
            </a:pPr>
            <a:r>
              <a:rPr lang="ar-DZ" sz="2100" dirty="0" smtClean="0">
                <a:solidFill>
                  <a:srgbClr val="FF0000"/>
                </a:solidFill>
              </a:rPr>
              <a:t>كم</a:t>
            </a:r>
            <a:r>
              <a:rPr lang="ar-DZ" sz="2000" dirty="0" smtClean="0">
                <a:solidFill>
                  <a:srgbClr val="9BBB59">
                    <a:lumMod val="50000"/>
                  </a:srgbClr>
                </a:solidFill>
              </a:rPr>
              <a:t> مكث </a:t>
            </a:r>
            <a:r>
              <a:rPr lang="ar-DZ" sz="2100" dirty="0" smtClean="0">
                <a:solidFill>
                  <a:srgbClr val="9BBB59">
                    <a:lumMod val="50000"/>
                  </a:srgbClr>
                </a:solidFill>
              </a:rPr>
              <a:t>أصحاب الكهف</a:t>
            </a:r>
            <a:r>
              <a:rPr lang="ar-DZ" sz="2000" dirty="0" smtClean="0">
                <a:solidFill>
                  <a:srgbClr val="9BBB59">
                    <a:lumMod val="50000"/>
                  </a:srgbClr>
                </a:solidFill>
              </a:rPr>
              <a:t>؟</a:t>
            </a:r>
          </a:p>
          <a:p>
            <a:pPr marL="914400" lvl="1" indent="-514350" algn="ctr" rtl="1">
              <a:buNone/>
            </a:pPr>
            <a:r>
              <a:rPr lang="ar-DZ" sz="2000" dirty="0" smtClean="0">
                <a:cs typeface="ArabeyesQr" pitchFamily="2" charset="-78"/>
              </a:rPr>
              <a:t>[ </a:t>
            </a:r>
            <a:r>
              <a:rPr lang="ar-DZ" sz="1900" b="1" dirty="0" smtClean="0">
                <a:cs typeface="me_quran" pitchFamily="18" charset="-78"/>
              </a:rPr>
              <a:t>وَلَبِثُوا فِي كَهْفِهِمْ ثَلَاثَ مِائَةٍ سِنِينَ وَازْدَادُوا تِسْعًا</a:t>
            </a:r>
            <a:r>
              <a:rPr lang="ar-DZ" sz="2000" dirty="0" smtClean="0">
                <a:cs typeface="ArabeyesQr" pitchFamily="2" charset="-78"/>
              </a:rPr>
              <a:t>]  - </a:t>
            </a:r>
            <a:r>
              <a:rPr lang="ar-DZ" sz="1900" dirty="0" smtClean="0"/>
              <a:t>الكهف 25 </a:t>
            </a:r>
          </a:p>
          <a:p>
            <a:pPr marL="914400" lvl="1" indent="-514350" algn="ctr" rtl="1">
              <a:buNone/>
            </a:pPr>
            <a:r>
              <a:rPr lang="ar-DZ" sz="2100" dirty="0" smtClean="0">
                <a:solidFill>
                  <a:srgbClr val="FF0000"/>
                </a:solidFill>
              </a:rPr>
              <a:t>متى</a:t>
            </a:r>
            <a:r>
              <a:rPr lang="ar-DZ" sz="2000" dirty="0" smtClean="0">
                <a:solidFill>
                  <a:srgbClr val="9BBB59">
                    <a:lumMod val="50000"/>
                  </a:srgbClr>
                </a:solidFill>
              </a:rPr>
              <a:t> </a:t>
            </a:r>
            <a:r>
              <a:rPr lang="ar-DZ" sz="2100" dirty="0" smtClean="0">
                <a:solidFill>
                  <a:srgbClr val="9BBB59">
                    <a:lumMod val="50000"/>
                  </a:srgbClr>
                </a:solidFill>
              </a:rPr>
              <a:t>يوم القيامة</a:t>
            </a:r>
            <a:r>
              <a:rPr lang="ar-DZ" sz="2000" dirty="0" smtClean="0">
                <a:solidFill>
                  <a:srgbClr val="9BBB59">
                    <a:lumMod val="50000"/>
                  </a:srgbClr>
                </a:solidFill>
              </a:rPr>
              <a:t>؟</a:t>
            </a:r>
          </a:p>
          <a:p>
            <a:pPr marL="914400" lvl="1" indent="-514350" algn="ctr" rtl="1">
              <a:buNone/>
            </a:pPr>
            <a:r>
              <a:rPr lang="ar-DZ" sz="2000" dirty="0" smtClean="0">
                <a:cs typeface="ArabeyesQr" pitchFamily="2" charset="-78"/>
              </a:rPr>
              <a:t>[</a:t>
            </a:r>
            <a:r>
              <a:rPr lang="ar-DZ" sz="1800" b="1" dirty="0" smtClean="0">
                <a:cs typeface="me_quran" pitchFamily="18" charset="-78"/>
              </a:rPr>
              <a:t>يَسْأَلُكَ النَّاسُ عَنِ السَّاعَةِ قُلْ إِنَّمَا عِلْمُهَا عِنْدَ اللَّـهِ وَمَا يُدْرِيكَ لَعَلَّ السَّاعَةَ تَكُونُ قَرِيبًا</a:t>
            </a:r>
            <a:r>
              <a:rPr lang="ar-DZ" sz="2000" dirty="0" smtClean="0">
                <a:cs typeface="ArabeyesQr" pitchFamily="2" charset="-78"/>
              </a:rPr>
              <a:t>]  - </a:t>
            </a:r>
            <a:r>
              <a:rPr lang="ar-DZ" sz="1900" dirty="0" smtClean="0"/>
              <a:t>الكهف 25 </a:t>
            </a:r>
          </a:p>
          <a:p>
            <a:pPr marL="914400" lvl="1" indent="-514350" algn="ctr" rtl="1">
              <a:buNone/>
            </a:pPr>
            <a:r>
              <a:rPr lang="ar-DZ" sz="2100" dirty="0" smtClean="0">
                <a:solidFill>
                  <a:srgbClr val="FF0000"/>
                </a:solidFill>
              </a:rPr>
              <a:t>كيف</a:t>
            </a:r>
            <a:r>
              <a:rPr lang="ar-DZ" sz="2400" dirty="0" smtClean="0">
                <a:solidFill>
                  <a:srgbClr val="9BBB59">
                    <a:lumMod val="50000"/>
                  </a:srgbClr>
                </a:solidFill>
              </a:rPr>
              <a:t> </a:t>
            </a:r>
            <a:r>
              <a:rPr lang="ar-DZ" sz="2100" dirty="0" smtClean="0">
                <a:solidFill>
                  <a:srgbClr val="9BBB59">
                    <a:lumMod val="50000"/>
                  </a:srgbClr>
                </a:solidFill>
              </a:rPr>
              <a:t>يتشكّل  الجنين</a:t>
            </a:r>
            <a:r>
              <a:rPr lang="ar-DZ" sz="2400" dirty="0" smtClean="0">
                <a:solidFill>
                  <a:srgbClr val="9BBB59">
                    <a:lumMod val="50000"/>
                  </a:srgbClr>
                </a:solidFill>
              </a:rPr>
              <a:t>؟</a:t>
            </a:r>
          </a:p>
          <a:p>
            <a:pPr marL="914400" lvl="1" indent="-514350" algn="ctr" rtl="1">
              <a:buNone/>
            </a:pPr>
            <a:r>
              <a:rPr lang="ar-DZ" sz="2400" dirty="0" smtClean="0">
                <a:cs typeface="ArabeyesQr" pitchFamily="2" charset="-78"/>
              </a:rPr>
              <a:t>[</a:t>
            </a:r>
            <a:r>
              <a:rPr lang="ar-DZ" sz="2000" b="1" dirty="0" smtClean="0">
                <a:cs typeface="me_quran" pitchFamily="18" charset="-78"/>
              </a:rPr>
              <a:t>ثُمَّ خَلَقْنَا النُّطْفَةَ عَلَقَةً فَخَلَقْنَا الْعَلَقَةَ مُضْغَةً فَخَلَقْنَا الْمُضْغَةَ عِظَامًا فَكَسَوْنَا الْعِظَامَ لَحْمًا ثُمَّ  </a:t>
            </a:r>
            <a:r>
              <a:rPr lang="ar-DZ" sz="2000" b="1" dirty="0" err="1" smtClean="0">
                <a:cs typeface="me_quran" pitchFamily="18" charset="-78"/>
              </a:rPr>
              <a:t>أَنْشَأْنَاهُ</a:t>
            </a:r>
            <a:r>
              <a:rPr lang="ar-DZ" sz="2000" b="1" dirty="0" smtClean="0">
                <a:cs typeface="me_quran" pitchFamily="18" charset="-78"/>
              </a:rPr>
              <a:t> خَلْقًا آخَرَ فَتَبَارَكَ اللَّـهُ أَحْسَنُ الْخَالِقِينَ</a:t>
            </a:r>
            <a:r>
              <a:rPr lang="ar-DZ" sz="2400" dirty="0" smtClean="0">
                <a:cs typeface="ArabeyesQr" pitchFamily="2" charset="-78"/>
              </a:rPr>
              <a:t>]  - </a:t>
            </a:r>
            <a:r>
              <a:rPr lang="ar-DZ" sz="2400" dirty="0" smtClean="0"/>
              <a:t> المؤمنون 14</a:t>
            </a:r>
            <a:endParaRPr lang="ar-DZ" sz="1900" dirty="0" smtClean="0"/>
          </a:p>
          <a:p>
            <a:pPr marL="1771650" lvl="3" indent="-514350"/>
            <a:endParaRPr lang="ar-DZ" sz="1200" dirty="0" smtClean="0">
              <a:solidFill>
                <a:srgbClr val="9BBB59">
                  <a:lumMod val="50000"/>
                </a:srgbClr>
              </a:solidFill>
            </a:endParaRPr>
          </a:p>
          <a:p>
            <a:pPr marL="1771650" lvl="3" indent="-514350"/>
            <a:endParaRPr lang="fr-FR" sz="1200" dirty="0" smtClean="0">
              <a:solidFill>
                <a:srgbClr val="9BBB59">
                  <a:lumMod val="50000"/>
                </a:srgbClr>
              </a:solidFill>
            </a:endParaRPr>
          </a:p>
          <a:p>
            <a:pPr marL="514350" indent="-514350"/>
            <a:r>
              <a:rPr lang="fr-FR" sz="3400" dirty="0" smtClean="0">
                <a:solidFill>
                  <a:srgbClr val="00B050"/>
                </a:solidFill>
              </a:rPr>
              <a:t>Auto Vocalisation</a:t>
            </a:r>
          </a:p>
          <a:p>
            <a:pPr marL="914400" lvl="1" indent="-514350"/>
            <a:r>
              <a:rPr lang="ar-DZ" sz="1900" dirty="0" smtClean="0">
                <a:solidFill>
                  <a:srgbClr val="9BBB59">
                    <a:lumMod val="50000"/>
                  </a:srgbClr>
                </a:solidFill>
              </a:rPr>
              <a:t>رسول من الله  </a:t>
            </a:r>
            <a:r>
              <a:rPr lang="fr-FR" sz="2000" dirty="0" smtClean="0">
                <a:solidFill>
                  <a:srgbClr val="FF0000"/>
                </a:solidFill>
                <a:sym typeface="Wingdings" pitchFamily="2" charset="2"/>
              </a:rPr>
              <a:t>  </a:t>
            </a:r>
            <a:r>
              <a:rPr lang="ar-DZ" sz="2000" dirty="0" smtClean="0">
                <a:solidFill>
                  <a:srgbClr val="FF0000"/>
                </a:solidFill>
                <a:sym typeface="Wingdings" pitchFamily="2" charset="2"/>
              </a:rPr>
              <a:t>رَسُول مِنَ اللهِ</a:t>
            </a:r>
            <a:endParaRPr lang="fr-FR" sz="2000" dirty="0" smtClean="0">
              <a:solidFill>
                <a:srgbClr val="FF0000"/>
              </a:solidFill>
              <a:sym typeface="Wingdings" pitchFamily="2" charset="2"/>
            </a:endParaRPr>
          </a:p>
          <a:p>
            <a:pPr marL="1771650" lvl="3" indent="-514350"/>
            <a:endParaRPr lang="fr-FR" sz="1200" dirty="0" smtClean="0">
              <a:solidFill>
                <a:srgbClr val="9BBB59">
                  <a:lumMod val="50000"/>
                </a:srgbClr>
              </a:solidFill>
            </a:endParaRPr>
          </a:p>
          <a:p>
            <a:pPr marL="514350" indent="-514350"/>
            <a:r>
              <a:rPr lang="fr-FR" sz="3400" dirty="0" smtClean="0">
                <a:solidFill>
                  <a:srgbClr val="00B050"/>
                </a:solidFill>
              </a:rPr>
              <a:t>Résoudre les propre noms mentionnés implicitement</a:t>
            </a:r>
          </a:p>
          <a:p>
            <a:pPr marL="914400" lvl="1" indent="-514350" algn="ctr" rtl="1">
              <a:buNone/>
            </a:pPr>
            <a:r>
              <a:rPr lang="ar-DZ" sz="2100" dirty="0" smtClean="0">
                <a:solidFill>
                  <a:srgbClr val="FF0000"/>
                </a:solidFill>
              </a:rPr>
              <a:t>بنيامين</a:t>
            </a:r>
            <a:r>
              <a:rPr lang="ar-DZ" sz="2400" dirty="0" smtClean="0">
                <a:solidFill>
                  <a:srgbClr val="9BBB59">
                    <a:lumMod val="50000"/>
                  </a:srgbClr>
                </a:solidFill>
              </a:rPr>
              <a:t>؟</a:t>
            </a:r>
          </a:p>
          <a:p>
            <a:pPr marL="914400" lvl="1" indent="-514350" algn="ctr" rtl="1">
              <a:buNone/>
            </a:pPr>
            <a:r>
              <a:rPr lang="ar-DZ" sz="2400" dirty="0" smtClean="0">
                <a:cs typeface="ArabeyesQr" pitchFamily="2" charset="-78"/>
              </a:rPr>
              <a:t>[</a:t>
            </a:r>
            <a:r>
              <a:rPr lang="ar-DZ" sz="2000" b="1" dirty="0" smtClean="0">
                <a:cs typeface="me_quran" pitchFamily="18" charset="-78"/>
              </a:rPr>
              <a:t> إِذْ قَالُوا لَيُوسُفُ وَ</a:t>
            </a:r>
            <a:r>
              <a:rPr lang="ar-DZ" sz="2000" b="1" dirty="0" smtClean="0">
                <a:solidFill>
                  <a:srgbClr val="FF0000"/>
                </a:solidFill>
                <a:cs typeface="me_quran" pitchFamily="18" charset="-78"/>
              </a:rPr>
              <a:t>أَخُوهُ </a:t>
            </a:r>
            <a:r>
              <a:rPr lang="ar-DZ" sz="2000" b="1" dirty="0" smtClean="0">
                <a:cs typeface="me_quran" pitchFamily="18" charset="-78"/>
              </a:rPr>
              <a:t>أَحَبُّ إِلَى أَبِينَا مِنَّا وَنَحْنُ عُصْبَةٌ إِنَّ أَبَانَا لَفِي ضَلَالٍ مُبِينٍ</a:t>
            </a:r>
            <a:r>
              <a:rPr lang="ar-DZ" sz="2400" dirty="0" smtClean="0">
                <a:cs typeface="ArabeyesQr" pitchFamily="2" charset="-78"/>
              </a:rPr>
              <a:t>]  - </a:t>
            </a:r>
            <a:r>
              <a:rPr lang="ar-DZ" sz="2400" dirty="0" smtClean="0"/>
              <a:t> المؤمنون 14</a:t>
            </a:r>
            <a:endParaRPr lang="ar-DZ" sz="1900" dirty="0" smtClean="0"/>
          </a:p>
          <a:p>
            <a:pPr marL="1314450" lvl="2" indent="-514350"/>
            <a:endParaRPr lang="fr-FR" sz="1600" dirty="0" smtClean="0">
              <a:solidFill>
                <a:srgbClr val="FF0000"/>
              </a:solidFill>
              <a:sym typeface="Wingdings" pitchFamily="2" charset="2"/>
            </a:endParaRPr>
          </a:p>
          <a:p>
            <a:pPr marL="914400" lvl="1" indent="-514350" algn="ctr" rtl="1">
              <a:buNone/>
            </a:pPr>
            <a:r>
              <a:rPr lang="ar-DZ" sz="2200" dirty="0" smtClean="0">
                <a:solidFill>
                  <a:srgbClr val="FF0000"/>
                </a:solidFill>
              </a:rPr>
              <a:t>أبو</a:t>
            </a:r>
            <a:r>
              <a:rPr lang="fr-FR" sz="2200" dirty="0" smtClean="0">
                <a:solidFill>
                  <a:srgbClr val="FF0000"/>
                </a:solidFill>
              </a:rPr>
              <a:t> </a:t>
            </a:r>
            <a:r>
              <a:rPr lang="ar-DZ" sz="2200" dirty="0" smtClean="0">
                <a:solidFill>
                  <a:srgbClr val="FF0000"/>
                </a:solidFill>
              </a:rPr>
              <a:t>بكر</a:t>
            </a:r>
            <a:r>
              <a:rPr lang="fr-FR" sz="2200" dirty="0" smtClean="0">
                <a:solidFill>
                  <a:srgbClr val="FF0000"/>
                </a:solidFill>
              </a:rPr>
              <a:t>/ </a:t>
            </a:r>
            <a:r>
              <a:rPr lang="ar-DZ" sz="2200" dirty="0" smtClean="0">
                <a:solidFill>
                  <a:srgbClr val="FF0000"/>
                </a:solidFill>
              </a:rPr>
              <a:t>الصديق</a:t>
            </a:r>
            <a:r>
              <a:rPr lang="ar-DZ" sz="2400" dirty="0" smtClean="0">
                <a:solidFill>
                  <a:srgbClr val="9BBB59">
                    <a:lumMod val="50000"/>
                  </a:srgbClr>
                </a:solidFill>
              </a:rPr>
              <a:t>؟</a:t>
            </a:r>
          </a:p>
          <a:p>
            <a:pPr marL="914400" lvl="1" indent="-514350" algn="ctr" rtl="1">
              <a:buNone/>
            </a:pPr>
            <a:r>
              <a:rPr lang="ar-DZ" sz="2400" dirty="0" smtClean="0">
                <a:cs typeface="ArabeyesQr" pitchFamily="2" charset="-78"/>
              </a:rPr>
              <a:t>[</a:t>
            </a:r>
            <a:r>
              <a:rPr lang="ar-DZ" sz="2000" b="1" dirty="0" smtClean="0">
                <a:cs typeface="me_quran" pitchFamily="18" charset="-78"/>
              </a:rPr>
              <a:t>ثَانِيَ اثْنَيْنِ إِذْ هُمَا فِي الْغَارِ إِذْ يَقُولُ لِ</a:t>
            </a:r>
            <a:r>
              <a:rPr lang="ar-DZ" sz="2000" b="1" dirty="0" smtClean="0">
                <a:solidFill>
                  <a:srgbClr val="FF0000"/>
                </a:solidFill>
                <a:cs typeface="me_quran" pitchFamily="18" charset="-78"/>
              </a:rPr>
              <a:t>صَاحِبِهِ</a:t>
            </a:r>
            <a:r>
              <a:rPr lang="ar-DZ" sz="2000" b="1" dirty="0" smtClean="0">
                <a:cs typeface="me_quran" pitchFamily="18" charset="-78"/>
              </a:rPr>
              <a:t> لَا تَحْزَنْ إِنَّ اللَّـهَ مَعَنَا </a:t>
            </a:r>
            <a:r>
              <a:rPr lang="ar-DZ" sz="2400" dirty="0" smtClean="0">
                <a:cs typeface="ArabeyesQr" pitchFamily="2" charset="-78"/>
              </a:rPr>
              <a:t>]  - </a:t>
            </a:r>
            <a:r>
              <a:rPr lang="ar-DZ" sz="2400" dirty="0" smtClean="0"/>
              <a:t> التوبة 40</a:t>
            </a:r>
            <a:endParaRPr lang="ar-DZ" sz="1900" dirty="0" smtClean="0"/>
          </a:p>
          <a:p>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42</a:t>
            </a:fld>
            <a:endParaRPr lang="fr-FR" dirty="0">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projet sera </a:t>
            </a:r>
            <a:r>
              <a:rPr lang="fr-FR" b="1" dirty="0" smtClean="0"/>
              <a:t>Open Source Mais pour </a:t>
            </a:r>
            <a:r>
              <a:rPr lang="fr-FR" b="1" dirty="0" err="1" smtClean="0"/>
              <a:t>qoui</a:t>
            </a:r>
            <a:r>
              <a:rPr lang="fr-FR" b="1" dirty="0" smtClean="0"/>
              <a:t>?, </a:t>
            </a:r>
            <a:r>
              <a:rPr lang="fr-FR" dirty="0" smtClean="0">
                <a:solidFill>
                  <a:schemeClr val="tx2"/>
                </a:solidFill>
              </a:rPr>
              <a:t>Il ya certain nombre d'avantages que l'open source offre plus de source fermé, cette diapo examiner les plus importantes de celles-ci:</a:t>
            </a:r>
          </a:p>
          <a:p>
            <a:endParaRPr lang="fr-FR" dirty="0" smtClean="0"/>
          </a:p>
          <a:p>
            <a:r>
              <a:rPr lang="fr-FR" dirty="0" smtClean="0"/>
              <a:t>nous pouvons recevoir les feedbacks de la communauté open source et ceci rend plus facile la fixation des bogues et accélère la</a:t>
            </a:r>
          </a:p>
          <a:p>
            <a:r>
              <a:rPr lang="fr-FR" dirty="0" smtClean="0"/>
              <a:t>tâche de développement. l’Open source protègent également le projet de l’abandon et</a:t>
            </a:r>
          </a:p>
          <a:p>
            <a:r>
              <a:rPr lang="fr-FR" dirty="0" smtClean="0"/>
              <a:t>réduire le coût de mise en œuvre.</a:t>
            </a:r>
            <a:endParaRPr lang="en-US" dirty="0" smtClean="0"/>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43</a:t>
            </a:fld>
            <a:endParaRPr lang="fr-FR" dirty="0">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4800" dirty="0" smtClean="0"/>
              <a:t>The GNU </a:t>
            </a:r>
            <a:r>
              <a:rPr lang="en-US" sz="4800" dirty="0" err="1" smtClean="0"/>
              <a:t>Affero</a:t>
            </a:r>
            <a:r>
              <a:rPr lang="en-US" sz="4800" dirty="0" smtClean="0"/>
              <a:t> General Public License is a free, </a:t>
            </a:r>
            <a:r>
              <a:rPr lang="en-US" sz="4800" dirty="0" err="1" smtClean="0"/>
              <a:t>copyleft</a:t>
            </a:r>
            <a:r>
              <a:rPr lang="en-US" sz="4800" dirty="0" smtClean="0"/>
              <a:t> license for software and other kinds of works, specifically designed  to :</a:t>
            </a:r>
          </a:p>
          <a:p>
            <a:pPr lvl="1"/>
            <a:r>
              <a:rPr lang="en-US" sz="4400" dirty="0" smtClean="0"/>
              <a:t>prevent a problem that affects developers of free programs that are often used on servers.</a:t>
            </a:r>
          </a:p>
          <a:p>
            <a:endParaRPr lang="fr-FR" sz="4800" dirty="0" smtClean="0"/>
          </a:p>
          <a:p>
            <a:endParaRPr lang="fr-FR" sz="4800" dirty="0" smtClean="0"/>
          </a:p>
          <a:p>
            <a:endParaRPr lang="en-US" sz="4800" dirty="0" smtClean="0"/>
          </a:p>
          <a:p>
            <a:r>
              <a:rPr lang="en-US" sz="4800" dirty="0" smtClean="0"/>
              <a:t>AGPL se is a modified version of the ordinary GNU GPL version 3. It has one added requirement: </a:t>
            </a:r>
          </a:p>
          <a:p>
            <a:pPr lvl="1"/>
            <a:r>
              <a:rPr lang="en-US" sz="4400" dirty="0" smtClean="0"/>
              <a:t>if you run the program on a server and let other users communicate with it there, your server must also allow them to download the source code (as you modified it) corresponding to the program that it's running.</a:t>
            </a:r>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44</a:t>
            </a:fld>
            <a:endParaRPr lang="fr-FR" dirty="0">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Cette proposition de recherche est liée à certains projets :</a:t>
            </a:r>
          </a:p>
          <a:p>
            <a:pPr marL="342900" lvl="0" indent="-342900">
              <a:spcBef>
                <a:spcPct val="20000"/>
              </a:spcBef>
              <a:buClr>
                <a:schemeClr val="accent1"/>
              </a:buClr>
              <a:buSzPct val="70000"/>
              <a:buFont typeface="Wingdings 2"/>
              <a:buChar char=""/>
            </a:pPr>
            <a:r>
              <a:rPr lang="fr-FR" b="1" dirty="0" err="1" smtClean="0">
                <a:solidFill>
                  <a:schemeClr val="tx2"/>
                </a:solidFill>
              </a:rPr>
              <a:t>Arabic</a:t>
            </a:r>
            <a:r>
              <a:rPr lang="fr-FR" b="1" dirty="0" smtClean="0">
                <a:solidFill>
                  <a:schemeClr val="tx2"/>
                </a:solidFill>
              </a:rPr>
              <a:t> Quranic Corpus, </a:t>
            </a:r>
            <a:r>
              <a:rPr lang="fr-FR" dirty="0" smtClean="0">
                <a:solidFill>
                  <a:schemeClr val="tx2"/>
                </a:solidFill>
              </a:rPr>
              <a:t>qui est une ressource linguistique annotée qui montre la grammaire arabe, la syntaxe et la morphologie de chaque mot dans le Coran, </a:t>
            </a:r>
            <a:r>
              <a:rPr lang="fr-FR" b="1" dirty="0" smtClean="0">
                <a:solidFill>
                  <a:schemeClr val="tx2"/>
                </a:solidFill>
              </a:rPr>
              <a:t>nous en avons besoin pour la réalisation de certains aspects linguistiques par les informations qu'il contient.</a:t>
            </a:r>
          </a:p>
          <a:p>
            <a:pPr marL="342900" lvl="0" indent="-342900">
              <a:spcBef>
                <a:spcPct val="20000"/>
              </a:spcBef>
              <a:buClr>
                <a:schemeClr val="accent1"/>
              </a:buClr>
              <a:buSzPct val="70000"/>
              <a:buFont typeface="Wingdings 2"/>
              <a:buChar char=""/>
            </a:pPr>
            <a:r>
              <a:rPr lang="fr-FR" b="1" dirty="0" err="1" smtClean="0">
                <a:solidFill>
                  <a:schemeClr val="tx2"/>
                </a:solidFill>
              </a:rPr>
              <a:t>Qurany</a:t>
            </a:r>
            <a:r>
              <a:rPr lang="fr-FR" b="1" dirty="0" smtClean="0">
                <a:solidFill>
                  <a:schemeClr val="tx2"/>
                </a:solidFill>
              </a:rPr>
              <a:t> Concepts </a:t>
            </a:r>
            <a:r>
              <a:rPr lang="fr-FR" b="1" dirty="0" err="1" smtClean="0">
                <a:solidFill>
                  <a:schemeClr val="tx2"/>
                </a:solidFill>
              </a:rPr>
              <a:t>Tool</a:t>
            </a:r>
            <a:r>
              <a:rPr lang="fr-FR" dirty="0" smtClean="0">
                <a:solidFill>
                  <a:schemeClr val="tx2"/>
                </a:solidFill>
              </a:rPr>
              <a:t>, qui est un outil complet qui couvre tous les thèmes et les concepts mentionnés dans le Coran.. nous en avons besoin pour la recherche thématique. </a:t>
            </a:r>
          </a:p>
          <a:p>
            <a:pPr marL="342900" lvl="0" indent="-342900">
              <a:spcBef>
                <a:spcPct val="20000"/>
              </a:spcBef>
              <a:buClr>
                <a:schemeClr val="accent1"/>
              </a:buClr>
              <a:buSzPct val="70000"/>
              <a:buFont typeface="Wingdings 2"/>
              <a:buChar char=""/>
            </a:pPr>
            <a:r>
              <a:rPr lang="fr-FR" b="1" dirty="0" smtClean="0">
                <a:solidFill>
                  <a:schemeClr val="tx2"/>
                </a:solidFill>
              </a:rPr>
              <a:t>Quranic Concepts </a:t>
            </a:r>
            <a:r>
              <a:rPr lang="fr-FR" b="1" dirty="0" err="1" smtClean="0">
                <a:solidFill>
                  <a:schemeClr val="tx2"/>
                </a:solidFill>
              </a:rPr>
              <a:t>Ontology</a:t>
            </a:r>
            <a:r>
              <a:rPr lang="fr-FR" b="1" dirty="0" smtClean="0">
                <a:solidFill>
                  <a:schemeClr val="tx2"/>
                </a:solidFill>
              </a:rPr>
              <a:t>, </a:t>
            </a:r>
            <a:r>
              <a:rPr lang="fr-FR" dirty="0" smtClean="0">
                <a:solidFill>
                  <a:schemeClr val="tx2"/>
                </a:solidFill>
              </a:rPr>
              <a:t>qui utilise la représentation des connaissances pour définir les concepts clés dans le Coran, et montre les relations entre ces concepts en utilisant la logique des prédicats. nous pourrions utiliser ce système pour la suggestion de mots-clés relatifs.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smtClean="0"/>
              <a:t>Tanzil</a:t>
            </a:r>
            <a:r>
              <a:rPr lang="fr-FR" b="1" dirty="0" smtClean="0"/>
              <a:t> </a:t>
            </a:r>
            <a:r>
              <a:rPr lang="fr-FR" dirty="0" smtClean="0"/>
              <a:t>, une version électronique de Coran la plus authentique, elle a passé par plusieurs phases de vérification et vérifié manuellement par une équipe spécialisée.</a:t>
            </a: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45</a:t>
            </a:fld>
            <a:endParaRPr lang="fr-FR" dirty="0">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dirty="0" err="1" smtClean="0"/>
              <a:t>Tanzil</a:t>
            </a:r>
            <a:r>
              <a:rPr lang="fr-FR" b="1" dirty="0" smtClean="0"/>
              <a:t> </a:t>
            </a:r>
            <a:r>
              <a:rPr lang="fr-FR" dirty="0" smtClean="0"/>
              <a:t>, une version électronique de Coran la plus authentique, elle a passé par plusieurs phases de vérification et vérifié manuellement par une équipe spécialisée.</a:t>
            </a:r>
          </a:p>
          <a:p>
            <a:endParaRPr lang="fr-FR" dirty="0" smtClean="0"/>
          </a:p>
          <a:p>
            <a:endParaRPr lang="fr-FR" dirty="0" smtClean="0"/>
          </a:p>
          <a:p>
            <a:endParaRPr lang="fr-FR" dirty="0" smtClean="0"/>
          </a:p>
          <a:p>
            <a:r>
              <a:rPr lang="fr-FR" b="1" dirty="0" err="1" smtClean="0"/>
              <a:t>Scheherazade</a:t>
            </a:r>
            <a:r>
              <a:rPr lang="fr-FR" b="1" dirty="0" smtClean="0"/>
              <a:t> font</a:t>
            </a:r>
            <a:r>
              <a:rPr lang="fr-FR" dirty="0" smtClean="0"/>
              <a:t>, nommé d'après l'héroïne du conte classique Mille et Une Nuits, est conçu dans un style similaire à polices traditionnels tels que Monotype </a:t>
            </a:r>
            <a:r>
              <a:rPr lang="fr-FR" dirty="0" err="1" smtClean="0"/>
              <a:t>Naskh</a:t>
            </a:r>
            <a:r>
              <a:rPr lang="fr-FR" dirty="0" smtClean="0"/>
              <a:t>, étendu pour couvrir la totalité du répertoire Unicode arabe.</a:t>
            </a: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46</a:t>
            </a:fld>
            <a:endParaRPr lang="fr-FR" dirty="0">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47</a:t>
            </a:fld>
            <a:endParaRPr lang="fr-FR" dirty="0">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indent="-342900">
              <a:spcBef>
                <a:spcPct val="20000"/>
              </a:spcBef>
              <a:buClr>
                <a:srgbClr val="F0A22E"/>
              </a:buClr>
              <a:buSzPct val="70000"/>
            </a:pPr>
            <a:r>
              <a:rPr lang="fr-FR" sz="2000" dirty="0" smtClean="0">
                <a:solidFill>
                  <a:srgbClr val="4E3B30"/>
                </a:solidFill>
              </a:rPr>
              <a:t>Pour atteindre nos objectives, nous supposons d’utiliser certaines technologies pour l’implémentation:</a:t>
            </a:r>
          </a:p>
          <a:p>
            <a:pPr marL="342900" indent="-342900">
              <a:spcBef>
                <a:spcPct val="20000"/>
              </a:spcBef>
              <a:buClr>
                <a:srgbClr val="F0A22E"/>
              </a:buClr>
              <a:buSzPct val="70000"/>
              <a:buFont typeface="Wingdings 2"/>
              <a:buChar char=""/>
            </a:pPr>
            <a:r>
              <a:rPr lang="fr-FR" sz="2000" b="1" dirty="0" smtClean="0">
                <a:solidFill>
                  <a:srgbClr val="4E3B30"/>
                </a:solidFill>
              </a:rPr>
              <a:t>Langage de programmation Python</a:t>
            </a:r>
          </a:p>
          <a:p>
            <a:pPr marL="800100" lvl="1" indent="-342900">
              <a:spcBef>
                <a:spcPct val="20000"/>
              </a:spcBef>
              <a:buClr>
                <a:srgbClr val="F0A22E"/>
              </a:buClr>
              <a:buSzPct val="70000"/>
              <a:buFont typeface="Wingdings 2"/>
              <a:buChar char=""/>
            </a:pPr>
            <a:r>
              <a:rPr lang="fr-FR" sz="1600" dirty="0" smtClean="0">
                <a:solidFill>
                  <a:srgbClr val="4E3B30"/>
                </a:solidFill>
              </a:rPr>
              <a:t>sous une licence open source </a:t>
            </a:r>
          </a:p>
          <a:p>
            <a:pPr marL="800100" lvl="1" indent="-342900">
              <a:spcBef>
                <a:spcPct val="20000"/>
              </a:spcBef>
              <a:buClr>
                <a:srgbClr val="F0A22E"/>
              </a:buClr>
              <a:buSzPct val="70000"/>
              <a:buFont typeface="Wingdings 2"/>
              <a:buChar char=""/>
            </a:pPr>
            <a:r>
              <a:rPr lang="fr-FR" sz="1600" dirty="0" smtClean="0">
                <a:solidFill>
                  <a:srgbClr val="4E3B30"/>
                </a:solidFill>
              </a:rPr>
              <a:t>librement distribué</a:t>
            </a:r>
          </a:p>
          <a:p>
            <a:pPr marL="800100" lvl="1" indent="-342900">
              <a:spcBef>
                <a:spcPct val="20000"/>
              </a:spcBef>
              <a:buClr>
                <a:srgbClr val="F0A22E"/>
              </a:buClr>
              <a:buSzPct val="70000"/>
              <a:buFont typeface="Wingdings 2"/>
              <a:buChar char=""/>
            </a:pPr>
            <a:r>
              <a:rPr lang="fr-FR" sz="1600" dirty="0" smtClean="0">
                <a:solidFill>
                  <a:srgbClr val="4E3B30"/>
                </a:solidFill>
              </a:rPr>
              <a:t> indépendant de toute plate forme.</a:t>
            </a:r>
          </a:p>
          <a:p>
            <a:pPr marL="800100" lvl="1" indent="-342900">
              <a:spcBef>
                <a:spcPct val="20000"/>
              </a:spcBef>
              <a:buClr>
                <a:srgbClr val="F0A22E"/>
              </a:buClr>
              <a:buSzPct val="70000"/>
              <a:buFont typeface="Wingdings 2"/>
              <a:buChar char=""/>
            </a:pPr>
            <a:r>
              <a:rPr lang="fr-FR" sz="1600" dirty="0" smtClean="0">
                <a:solidFill>
                  <a:srgbClr val="4E3B30"/>
                </a:solidFill>
              </a:rPr>
              <a:t> Il support l’</a:t>
            </a:r>
            <a:r>
              <a:rPr lang="fr-FR" sz="1600" dirty="0" err="1" smtClean="0">
                <a:solidFill>
                  <a:srgbClr val="4E3B30"/>
                </a:solidFill>
              </a:rPr>
              <a:t>unicode</a:t>
            </a:r>
            <a:r>
              <a:rPr lang="fr-FR" sz="1600" dirty="0" smtClean="0">
                <a:solidFill>
                  <a:srgbClr val="4E3B30"/>
                </a:solidFill>
              </a:rPr>
              <a:t> naturellement</a:t>
            </a:r>
            <a:endParaRPr lang="fr-FR" sz="2000" dirty="0" smtClean="0">
              <a:solidFill>
                <a:srgbClr val="4E3B30"/>
              </a:solidFill>
            </a:endParaRPr>
          </a:p>
          <a:p>
            <a:endParaRPr lang="fr-FR" dirty="0" smtClean="0"/>
          </a:p>
          <a:p>
            <a:pPr marL="342900" indent="-342900">
              <a:spcBef>
                <a:spcPct val="20000"/>
              </a:spcBef>
              <a:buClr>
                <a:srgbClr val="F0A22E"/>
              </a:buClr>
              <a:buSzPct val="70000"/>
              <a:buFont typeface="Wingdings 2"/>
              <a:buChar char=""/>
            </a:pPr>
            <a:r>
              <a:rPr lang="fr-FR" sz="2000" b="1" dirty="0" smtClean="0">
                <a:solidFill>
                  <a:srgbClr val="4E3B30"/>
                </a:solidFill>
              </a:rPr>
              <a:t>Il  y a une bibliothèque Python-</a:t>
            </a:r>
            <a:r>
              <a:rPr lang="fr-FR" sz="2000" b="1" dirty="0" err="1" smtClean="0">
                <a:solidFill>
                  <a:srgbClr val="4E3B30"/>
                </a:solidFill>
              </a:rPr>
              <a:t>ique</a:t>
            </a:r>
            <a:r>
              <a:rPr lang="fr-FR" sz="2000" b="1" dirty="0" smtClean="0">
                <a:solidFill>
                  <a:srgbClr val="4E3B30"/>
                </a:solidFill>
              </a:rPr>
              <a:t>  pour l’indexation / recherche appelé </a:t>
            </a:r>
            <a:r>
              <a:rPr lang="fr-FR" sz="2000" b="1" dirty="0" err="1" smtClean="0">
                <a:solidFill>
                  <a:srgbClr val="4E3B30"/>
                </a:solidFill>
              </a:rPr>
              <a:t>Whoosh</a:t>
            </a:r>
            <a:endParaRPr lang="fr-FR" sz="2000" b="1" dirty="0" smtClean="0">
              <a:solidFill>
                <a:srgbClr val="4E3B30"/>
              </a:solidFill>
            </a:endParaRPr>
          </a:p>
          <a:p>
            <a:pPr marL="800100" lvl="1" indent="-342900">
              <a:spcBef>
                <a:spcPct val="20000"/>
              </a:spcBef>
              <a:buClr>
                <a:srgbClr val="F0A22E"/>
              </a:buClr>
              <a:buSzPct val="70000"/>
              <a:buFont typeface="Wingdings 2"/>
              <a:buChar char=""/>
            </a:pPr>
            <a:r>
              <a:rPr lang="fr-FR" sz="1600" dirty="0" smtClean="0">
                <a:solidFill>
                  <a:srgbClr val="4E3B30"/>
                </a:solidFill>
              </a:rPr>
              <a:t>elle est pure Python</a:t>
            </a:r>
          </a:p>
          <a:p>
            <a:pPr marL="800100" lvl="1" indent="-342900">
              <a:spcBef>
                <a:spcPct val="20000"/>
              </a:spcBef>
              <a:buClr>
                <a:srgbClr val="F0A22E"/>
              </a:buClr>
              <a:buSzPct val="70000"/>
              <a:buFont typeface="Wingdings 2"/>
              <a:buChar char=""/>
            </a:pPr>
            <a:r>
              <a:rPr lang="fr-FR" sz="1600" dirty="0" smtClean="0">
                <a:solidFill>
                  <a:srgbClr val="4E3B30"/>
                </a:solidFill>
              </a:rPr>
              <a:t>rapide et supporte l’</a:t>
            </a:r>
            <a:r>
              <a:rPr lang="fr-FR" sz="1600" dirty="0" err="1" smtClean="0">
                <a:solidFill>
                  <a:srgbClr val="4E3B30"/>
                </a:solidFill>
              </a:rPr>
              <a:t>unicode</a:t>
            </a:r>
            <a:r>
              <a:rPr lang="fr-FR" sz="1600" dirty="0" smtClean="0">
                <a:solidFill>
                  <a:srgbClr val="4E3B30"/>
                </a:solidFill>
              </a:rPr>
              <a:t>.</a:t>
            </a:r>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48</a:t>
            </a:fld>
            <a:endParaRPr lang="fr-FR" dirty="0">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Pour montrer les fonctionnalités que nous</a:t>
            </a:r>
          </a:p>
          <a:p>
            <a:r>
              <a:rPr lang="fr-FR" dirty="0" smtClean="0"/>
              <a:t>avons entrain d’implémenter, nous devant faire une interface web dynamique simple et</a:t>
            </a:r>
          </a:p>
          <a:p>
            <a:r>
              <a:rPr lang="fr-FR" dirty="0" smtClean="0"/>
              <a:t>efficace. C’est pour ça, on utiliser AJAX pour récupérer les donnée de l’API en le format</a:t>
            </a:r>
          </a:p>
          <a:p>
            <a:r>
              <a:rPr lang="fr-FR" dirty="0" smtClean="0"/>
              <a:t>de donnée </a:t>
            </a:r>
            <a:r>
              <a:rPr lang="fr-FR" dirty="0" err="1" smtClean="0"/>
              <a:t>Json</a:t>
            </a:r>
            <a:r>
              <a:rPr lang="fr-FR" dirty="0" smtClean="0"/>
              <a:t>. Nous avons suggéré </a:t>
            </a:r>
            <a:r>
              <a:rPr lang="fr-FR" dirty="0" err="1" smtClean="0"/>
              <a:t>Json</a:t>
            </a:r>
            <a:r>
              <a:rPr lang="fr-FR" dirty="0" smtClean="0"/>
              <a:t> car est un format texte léger complètement</a:t>
            </a:r>
          </a:p>
          <a:p>
            <a:r>
              <a:rPr lang="fr-FR" dirty="0" smtClean="0"/>
              <a:t>indépendant de tout langage, Il est facile à lire ou à écrire pour les humains. Il est</a:t>
            </a:r>
          </a:p>
          <a:p>
            <a:r>
              <a:rPr lang="fr-FR" dirty="0" smtClean="0"/>
              <a:t>aisément analysable ou </a:t>
            </a:r>
            <a:r>
              <a:rPr lang="fr-FR" dirty="0" err="1" smtClean="0"/>
              <a:t>générable</a:t>
            </a:r>
            <a:r>
              <a:rPr lang="fr-FR" dirty="0" smtClean="0"/>
              <a:t> par les machines.</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solidFill>
                  <a:srgbClr val="4E3B30"/>
                </a:solidFill>
              </a:rPr>
              <a:t>Django</a:t>
            </a:r>
            <a:r>
              <a:rPr lang="fr-FR" sz="1200" dirty="0" smtClean="0">
                <a:solidFill>
                  <a:srgbClr val="4E3B30"/>
                </a:solidFill>
              </a:rPr>
              <a:t>, une Framework de web en python</a:t>
            </a:r>
          </a:p>
          <a:p>
            <a:endParaRPr lang="en-US" dirty="0" smtClean="0"/>
          </a:p>
          <a:p>
            <a:pPr lvl="1"/>
            <a:endParaRPr lang="fr-FR" dirty="0" smtClean="0"/>
          </a:p>
          <a:p>
            <a:pPr lvl="0"/>
            <a:endParaRPr lang="fr-FR" dirty="0" smtClean="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49</a:t>
            </a:fld>
            <a:endParaRPr lang="fr-FR"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t> </a:t>
            </a:r>
            <a:r>
              <a:rPr lang="fr-FR" dirty="0" smtClean="0"/>
              <a:t>Le Saint Coran est la parole de Dieu délivrée à toute l’humanité ( sans exception). </a:t>
            </a:r>
          </a:p>
          <a:p>
            <a:r>
              <a:rPr lang="fr-FR" dirty="0" smtClean="0"/>
              <a:t>Le Coran est également une source importante d’informations vu qu’il traite une diversité de sujets scientifiques, sociaux, historiques, politiques, etc.</a:t>
            </a:r>
          </a:p>
          <a:p>
            <a:r>
              <a:rPr lang="fr-FR" dirty="0" smtClean="0"/>
              <a:t>Depuis sa révélation il y a quatorze siècles, les musulmans continuent à l’apprendre, l’enseigner et réaliser des ouvrages et des applications à son </a:t>
            </a:r>
            <a:r>
              <a:rPr lang="fr-FR" smtClean="0"/>
              <a:t>sujet. </a:t>
            </a:r>
            <a:endParaRPr lang="fr-FR" dirty="0" smtClean="0"/>
          </a:p>
          <a:p>
            <a:endParaRPr lang="fr-FR"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fr-FR" dirty="0" smtClean="0"/>
              <a:t>Récemment ,réaliser même que des applications informatique.</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5</a:t>
            </a:fld>
            <a:endParaRPr lang="fr-FR" dirty="0">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None/>
            </a:pPr>
            <a:r>
              <a:rPr lang="fr-FR" sz="1200" dirty="0" smtClean="0"/>
              <a:t>Certaines fonctionnalités sont réalisables facilement mais il ya d’autres qui nécessitent</a:t>
            </a:r>
            <a:r>
              <a:rPr lang="en-US" sz="1200" dirty="0" smtClean="0"/>
              <a:t> </a:t>
            </a:r>
            <a:r>
              <a:rPr lang="fr-FR" sz="1200" dirty="0" smtClean="0"/>
              <a:t>certaines</a:t>
            </a:r>
            <a:r>
              <a:rPr lang="en-US" sz="1200" dirty="0" smtClean="0"/>
              <a:t> </a:t>
            </a:r>
            <a:r>
              <a:rPr lang="fr-FR" sz="1200" dirty="0" smtClean="0"/>
              <a:t>ressources linguistiques ou sémantiques qui ne sont  pas informatisées  pour  le moment ou n’existe pas du tout.</a:t>
            </a:r>
          </a:p>
          <a:p>
            <a:pPr>
              <a:buNone/>
            </a:pPr>
            <a:endParaRPr lang="fr-FR" sz="1200" dirty="0" smtClean="0"/>
          </a:p>
          <a:p>
            <a:pPr>
              <a:buNone/>
            </a:pPr>
            <a:r>
              <a:rPr lang="fr-FR" dirty="0" smtClean="0"/>
              <a:t> </a:t>
            </a:r>
            <a:r>
              <a:rPr lang="fr-FR" sz="1200" dirty="0" smtClean="0"/>
              <a:t>Notre rôle est de les indiquer pour des travaux futures </a:t>
            </a:r>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50</a:t>
            </a:fld>
            <a:endParaRPr lang="fr-FR" dirty="0">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l" rtl="0"/>
            <a:r>
              <a:rPr lang="fr-FR" sz="1200" b="1" i="1" dirty="0" smtClean="0">
                <a:solidFill>
                  <a:schemeClr val="tx1">
                    <a:lumMod val="65000"/>
                    <a:lumOff val="35000"/>
                  </a:schemeClr>
                </a:solidFill>
              </a:rPr>
              <a:t>Merci</a:t>
            </a:r>
            <a:r>
              <a:rPr lang="en-US" sz="1200" b="1" i="1" dirty="0" smtClean="0">
                <a:solidFill>
                  <a:schemeClr val="tx1">
                    <a:lumMod val="65000"/>
                    <a:lumOff val="35000"/>
                  </a:schemeClr>
                </a:solidFill>
              </a:rPr>
              <a:t> pour </a:t>
            </a:r>
            <a:r>
              <a:rPr lang="fr-FR" sz="1200" b="1" i="1" dirty="0" smtClean="0">
                <a:solidFill>
                  <a:schemeClr val="tx1">
                    <a:lumMod val="65000"/>
                    <a:lumOff val="35000"/>
                  </a:schemeClr>
                </a:solidFill>
              </a:rPr>
              <a:t>votre</a:t>
            </a:r>
            <a:r>
              <a:rPr lang="en-US" sz="1200" b="1" i="1" dirty="0" smtClean="0">
                <a:solidFill>
                  <a:schemeClr val="tx1">
                    <a:lumMod val="65000"/>
                    <a:lumOff val="35000"/>
                  </a:schemeClr>
                </a:solidFill>
              </a:rPr>
              <a:t>  attention…</a:t>
            </a:r>
          </a:p>
          <a:p>
            <a:r>
              <a:rPr lang="fr-FR" dirty="0" smtClean="0"/>
              <a:t>Les questions?</a:t>
            </a:r>
            <a:endParaRPr lang="fr-FR" dirty="0"/>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51</a:t>
            </a:fld>
            <a:endParaRPr lang="fr-FR"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all" spc="0" normalizeH="0" baseline="0" noProof="0" dirty="0" err="1" smtClean="0">
                <a:ln>
                  <a:noFill/>
                </a:ln>
                <a:solidFill>
                  <a:srgbClr val="4E3B30"/>
                </a:solidFill>
                <a:effectLst>
                  <a:reflection blurRad="12700" stA="48000" endA="300" endPos="55000" dir="5400000" sy="-90000" algn="bl" rotWithShape="0"/>
                </a:effectLst>
                <a:uLnTx/>
                <a:uFillTx/>
                <a:latin typeface="Franklin Gothic Medium"/>
                <a:ea typeface="+mj-ea"/>
                <a:cs typeface="+mj-cs"/>
              </a:rPr>
              <a:t>Problématique</a:t>
            </a:r>
            <a:endParaRPr kumimoji="0" lang="en-US" sz="3600" b="0" i="0" u="none" strike="noStrike" kern="1200" cap="all" spc="0" normalizeH="0" baseline="0" noProof="0" dirty="0" smtClean="0">
              <a:ln>
                <a:noFill/>
              </a:ln>
              <a:solidFill>
                <a:srgbClr val="4E3B30"/>
              </a:solidFill>
              <a:effectLst>
                <a:reflection blurRad="12700" stA="48000" endA="300" endPos="55000" dir="5400000" sy="-90000" algn="bl" rotWithShape="0"/>
              </a:effectLst>
              <a:uLnTx/>
              <a:uFillTx/>
              <a:latin typeface="Franklin Gothic Medium"/>
              <a:ea typeface="+mj-ea"/>
              <a:cs typeface="+mj-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r>
              <a:rPr lang="fr-FR" dirty="0" smtClean="0"/>
              <a:t>Le saint Coran est différent de tous les documents que nous connaissons. Avec </a:t>
            </a:r>
            <a:r>
              <a:rPr lang="fr-FR" b="1" dirty="0" smtClean="0">
                <a:solidFill>
                  <a:srgbClr val="0070C0"/>
                </a:solidFill>
              </a:rPr>
              <a:t>un  trésor important d’informations</a:t>
            </a:r>
            <a:r>
              <a:rPr lang="fr-FR" dirty="0" smtClean="0"/>
              <a:t>, nous ne pouvons extraire manuellement qu’une petite partie de ces informations. </a:t>
            </a:r>
          </a:p>
          <a:p>
            <a:endParaRPr lang="fr-FR" dirty="0" smtClean="0"/>
          </a:p>
          <a:p>
            <a:r>
              <a:rPr lang="fr-FR" dirty="0" smtClean="0"/>
              <a:t>En raison de cette limitation, le Coran nous oblige à trouver </a:t>
            </a:r>
            <a:r>
              <a:rPr lang="en-US" dirty="0" smtClean="0"/>
              <a:t>de </a:t>
            </a:r>
            <a:r>
              <a:rPr lang="fr-FR" dirty="0" smtClean="0"/>
              <a:t>nouvelles façons d’interagir</a:t>
            </a:r>
            <a:r>
              <a:rPr lang="en-US" dirty="0" smtClean="0"/>
              <a:t>.</a:t>
            </a:r>
            <a:endParaRPr lang="ar-DZ" dirty="0" smtClean="0"/>
          </a:p>
          <a:p>
            <a:pPr lvl="1"/>
            <a:r>
              <a:rPr lang="fr-FR" dirty="0" smtClean="0"/>
              <a:t>La recherche manuelle basée sur les lexiques n’est pas suffisante</a:t>
            </a:r>
          </a:p>
          <a:p>
            <a:pPr lvl="1"/>
            <a:r>
              <a:rPr lang="fr-FR" dirty="0" smtClean="0"/>
              <a:t>Les méthodes de recherche basé sur les expressions réguliers ne sont pas vraiment puissantes </a:t>
            </a:r>
          </a:p>
          <a:p>
            <a:pPr lvl="1"/>
            <a:endParaRPr lang="en-US" dirty="0" smtClean="0"/>
          </a:p>
          <a:p>
            <a:r>
              <a:rPr lang="fr-FR" dirty="0" smtClean="0"/>
              <a:t>La solution adéquate à ce problème est </a:t>
            </a:r>
            <a:r>
              <a:rPr lang="fr-FR" b="1" dirty="0" smtClean="0">
                <a:solidFill>
                  <a:srgbClr val="0070C0"/>
                </a:solidFill>
              </a:rPr>
              <a:t>le moteur de recherche</a:t>
            </a:r>
            <a:r>
              <a:rPr lang="fr-FR" dirty="0" smtClean="0"/>
              <a:t>. Sachant la quantité d’information qu’un bon moteur de recherche peut gérer, il serait intéressant d’avoir le Coran, les lexiques et beaucoup d’autres choses ... en même temps.</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6B558A9-4FEC-499B-8598-6BF8A763DCBE}" type="slidenum">
              <a:rPr lang="fr-FR" smtClean="0">
                <a:solidFill>
                  <a:prstClr val="black"/>
                </a:solidFill>
              </a:rPr>
              <a:pPr/>
              <a:t>6</a:t>
            </a:fld>
            <a:endParaRPr lang="fr-FR"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Coran est constitué de </a:t>
            </a:r>
            <a:r>
              <a:rPr lang="fr-FR" b="1" dirty="0" smtClean="0"/>
              <a:t>114</a:t>
            </a:r>
            <a:r>
              <a:rPr lang="fr-FR" dirty="0" smtClean="0"/>
              <a:t> </a:t>
            </a:r>
            <a:r>
              <a:rPr lang="fr-FR" b="1" dirty="0" smtClean="0"/>
              <a:t>sourates</a:t>
            </a:r>
            <a:r>
              <a:rPr lang="fr-FR" dirty="0" smtClean="0"/>
              <a:t>, les sourates sont divisées en </a:t>
            </a:r>
            <a:r>
              <a:rPr lang="fr-FR" b="1" dirty="0" smtClean="0"/>
              <a:t>ayas. </a:t>
            </a:r>
          </a:p>
          <a:p>
            <a:pPr lvl="1"/>
            <a:r>
              <a:rPr lang="fr-FR" dirty="0" smtClean="0"/>
              <a:t>C’est la fragmentation  principale </a:t>
            </a:r>
            <a:endParaRPr lang="fr-FR" b="1" dirty="0" smtClean="0"/>
          </a:p>
          <a:p>
            <a:pPr lvl="1"/>
            <a:r>
              <a:rPr lang="fr-FR" dirty="0" smtClean="0"/>
              <a:t>l’ordre des sourates et des ayas est précisé par le prophète,</a:t>
            </a:r>
          </a:p>
        </p:txBody>
      </p:sp>
      <p:sp>
        <p:nvSpPr>
          <p:cNvPr id="4" name="Espace réservé du numéro de diapositive 3"/>
          <p:cNvSpPr>
            <a:spLocks noGrp="1"/>
          </p:cNvSpPr>
          <p:nvPr>
            <p:ph type="sldNum" sz="quarter" idx="10"/>
          </p:nvPr>
        </p:nvSpPr>
        <p:spPr/>
        <p:txBody>
          <a:bodyPr/>
          <a:lstStyle/>
          <a:p>
            <a:fld id="{96491B31-4124-47E9-B762-EBBE1A3D68AC}"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Cependant, il existe d’autres fragmentations du </a:t>
            </a:r>
            <a:r>
              <a:rPr lang="fr-FR" dirty="0" err="1" smtClean="0"/>
              <a:t>mushaf</a:t>
            </a:r>
            <a:r>
              <a:rPr lang="fr-FR" dirty="0" smtClean="0"/>
              <a:t> </a:t>
            </a:r>
          </a:p>
          <a:p>
            <a:pPr lvl="1"/>
            <a:r>
              <a:rPr lang="fr-FR" dirty="0" smtClean="0"/>
              <a:t> les emplacements spéciaux : le début de la sourate, la fin de la sourate, fin de </a:t>
            </a:r>
            <a:r>
              <a:rPr lang="en-US" dirty="0" err="1" smtClean="0"/>
              <a:t>l’aya</a:t>
            </a:r>
            <a:r>
              <a:rPr lang="en-US" dirty="0" smtClean="0"/>
              <a:t>, virgule </a:t>
            </a:r>
            <a:r>
              <a:rPr lang="en-US" dirty="0" err="1" smtClean="0"/>
              <a:t>coranique</a:t>
            </a:r>
            <a:r>
              <a:rPr lang="en-US" dirty="0" smtClean="0"/>
              <a:t>,  </a:t>
            </a:r>
            <a:r>
              <a:rPr lang="en-US" dirty="0" err="1" smtClean="0"/>
              <a:t>sajdah</a:t>
            </a:r>
            <a:r>
              <a:rPr lang="en-US" dirty="0" smtClean="0"/>
              <a:t> , </a:t>
            </a:r>
            <a:r>
              <a:rPr lang="en-US" dirty="0" err="1" smtClean="0"/>
              <a:t>waqf</a:t>
            </a:r>
            <a:r>
              <a:rPr lang="en-US" dirty="0" smtClean="0"/>
              <a:t> ;</a:t>
            </a:r>
          </a:p>
          <a:p>
            <a:pPr lvl="1"/>
            <a:r>
              <a:rPr lang="fr-FR" dirty="0" smtClean="0"/>
              <a:t>la structure du Coran : la page, le </a:t>
            </a:r>
            <a:r>
              <a:rPr lang="fr-FR" dirty="0" err="1" smtClean="0"/>
              <a:t>thumn</a:t>
            </a:r>
            <a:r>
              <a:rPr lang="fr-FR" dirty="0" smtClean="0"/>
              <a:t>, le </a:t>
            </a:r>
            <a:r>
              <a:rPr lang="fr-FR" dirty="0" err="1" smtClean="0"/>
              <a:t>rub</a:t>
            </a:r>
            <a:r>
              <a:rPr lang="fr-FR" dirty="0" smtClean="0"/>
              <a:t>’, le </a:t>
            </a:r>
            <a:r>
              <a:rPr lang="fr-FR" dirty="0" err="1" smtClean="0"/>
              <a:t>nisf</a:t>
            </a:r>
            <a:r>
              <a:rPr lang="fr-FR" dirty="0" smtClean="0"/>
              <a:t>, le </a:t>
            </a:r>
            <a:r>
              <a:rPr lang="fr-FR" dirty="0" err="1" smtClean="0"/>
              <a:t>hizb</a:t>
            </a:r>
            <a:r>
              <a:rPr lang="fr-FR" dirty="0" smtClean="0"/>
              <a:t>, le </a:t>
            </a:r>
            <a:r>
              <a:rPr lang="fr-FR" dirty="0" err="1" smtClean="0"/>
              <a:t>juz</a:t>
            </a:r>
            <a:r>
              <a:rPr lang="fr-FR" dirty="0" smtClean="0"/>
              <a:t>’ ;</a:t>
            </a:r>
          </a:p>
          <a:p>
            <a:pPr lvl="1"/>
            <a:r>
              <a:rPr lang="fr-FR" dirty="0" smtClean="0"/>
              <a:t>Fragmentation en </a:t>
            </a:r>
            <a:r>
              <a:rPr lang="fr-FR" dirty="0" err="1" smtClean="0"/>
              <a:t>manāzil</a:t>
            </a:r>
            <a:r>
              <a:rPr lang="fr-FR" dirty="0" smtClean="0"/>
              <a:t>, </a:t>
            </a:r>
            <a:r>
              <a:rPr lang="en-US" dirty="0" err="1" smtClean="0"/>
              <a:t>ruku’ate</a:t>
            </a:r>
            <a:r>
              <a:rPr lang="en-US" dirty="0" smtClean="0"/>
              <a:t> (</a:t>
            </a:r>
            <a:r>
              <a:rPr lang="en-US" dirty="0" err="1" smtClean="0"/>
              <a:t>c’est</a:t>
            </a:r>
            <a:r>
              <a:rPr lang="en-US" dirty="0" smtClean="0"/>
              <a:t> </a:t>
            </a:r>
            <a:r>
              <a:rPr lang="en-US" dirty="0" err="1" smtClean="0"/>
              <a:t>une</a:t>
            </a:r>
            <a:r>
              <a:rPr lang="en-US" dirty="0" smtClean="0"/>
              <a:t>  Fragmentation qui </a:t>
            </a:r>
            <a:r>
              <a:rPr lang="en-US" dirty="0" err="1" smtClean="0"/>
              <a:t>est</a:t>
            </a:r>
            <a:r>
              <a:rPr lang="en-US" dirty="0" smtClean="0"/>
              <a:t> </a:t>
            </a:r>
            <a:r>
              <a:rPr lang="en-US" dirty="0" err="1" smtClean="0"/>
              <a:t>utilisé</a:t>
            </a:r>
            <a:r>
              <a:rPr lang="en-US" dirty="0" smtClean="0"/>
              <a:t> </a:t>
            </a:r>
            <a:r>
              <a:rPr lang="en-US" dirty="0" err="1" smtClean="0"/>
              <a:t>genaralement</a:t>
            </a:r>
            <a:r>
              <a:rPr lang="en-US" dirty="0" smtClean="0"/>
              <a:t> en </a:t>
            </a:r>
            <a:r>
              <a:rPr lang="en-US" dirty="0" err="1" smtClean="0"/>
              <a:t>pakistan</a:t>
            </a:r>
            <a:r>
              <a:rPr lang="en-US" dirty="0" smtClean="0"/>
              <a:t>)</a:t>
            </a:r>
            <a:endParaRPr lang="en-US" dirty="0"/>
          </a:p>
        </p:txBody>
      </p:sp>
      <p:sp>
        <p:nvSpPr>
          <p:cNvPr id="4" name="Espace réservé du numéro de diapositive 3"/>
          <p:cNvSpPr>
            <a:spLocks noGrp="1"/>
          </p:cNvSpPr>
          <p:nvPr>
            <p:ph type="sldNum" sz="quarter" idx="10"/>
          </p:nvPr>
        </p:nvSpPr>
        <p:spPr/>
        <p:txBody>
          <a:bodyPr/>
          <a:lstStyle/>
          <a:p>
            <a:fld id="{96491B31-4124-47E9-B762-EBBE1A3D68AC}"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ar-DZ" sz="1200" kern="1200" dirty="0" smtClean="0">
                <a:solidFill>
                  <a:schemeClr val="tx1"/>
                </a:solidFill>
                <a:latin typeface="+mn-lt"/>
                <a:ea typeface="+mn-ea"/>
                <a:cs typeface="+mn-cs"/>
              </a:rPr>
              <a:t>المصاحف</a:t>
            </a:r>
            <a:r>
              <a:rPr lang="fr-FR" sz="1200" kern="1200" dirty="0" smtClean="0">
                <a:solidFill>
                  <a:schemeClr val="tx1"/>
                </a:solidFill>
                <a:latin typeface="+mn-lt"/>
                <a:ea typeface="+mn-ea"/>
                <a:cs typeface="+mn-cs"/>
              </a:rPr>
              <a:t>sont écrits selon le script </a:t>
            </a:r>
            <a:r>
              <a:rPr lang="fr-FR" sz="1200" kern="1200" dirty="0" err="1" smtClean="0">
                <a:solidFill>
                  <a:schemeClr val="tx1"/>
                </a:solidFill>
                <a:latin typeface="+mn-lt"/>
                <a:ea typeface="+mn-ea"/>
                <a:cs typeface="+mn-cs"/>
              </a:rPr>
              <a:t>othmani</a:t>
            </a:r>
            <a:r>
              <a:rPr lang="fr-FR" sz="1200" kern="1200" dirty="0" smtClean="0">
                <a:solidFill>
                  <a:schemeClr val="tx1"/>
                </a:solidFill>
                <a:latin typeface="+mn-lt"/>
                <a:ea typeface="+mn-ea"/>
                <a:cs typeface="+mn-cs"/>
              </a:rPr>
              <a:t> qui est un peu différent du script arabe standard.</a:t>
            </a:r>
            <a:br>
              <a:rPr lang="fr-FR" sz="1200" kern="1200" dirty="0" smtClean="0">
                <a:solidFill>
                  <a:schemeClr val="tx1"/>
                </a:solidFill>
                <a:latin typeface="+mn-lt"/>
                <a:ea typeface="+mn-ea"/>
                <a:cs typeface="+mn-cs"/>
              </a:rPr>
            </a:br>
            <a:r>
              <a:rPr lang="fr-FR" sz="1200" kern="1200" dirty="0" smtClean="0">
                <a:solidFill>
                  <a:schemeClr val="tx1"/>
                </a:solidFill>
                <a:latin typeface="+mn-lt"/>
                <a:ea typeface="+mn-ea"/>
                <a:cs typeface="+mn-cs"/>
              </a:rPr>
              <a:t>, par exemple : le mot </a:t>
            </a:r>
            <a:r>
              <a:rPr lang="ar-DZ" sz="1200" kern="1200" dirty="0" smtClean="0">
                <a:solidFill>
                  <a:schemeClr val="tx1"/>
                </a:solidFill>
                <a:latin typeface="+mn-lt"/>
                <a:ea typeface="+mn-ea"/>
                <a:cs typeface="+mn-cs"/>
              </a:rPr>
              <a:t>"</a:t>
            </a:r>
            <a:r>
              <a:rPr lang="ar-SA" sz="1200" b="1" kern="1200" dirty="0" smtClean="0">
                <a:solidFill>
                  <a:schemeClr val="tx1"/>
                </a:solidFill>
                <a:latin typeface="+mn-lt"/>
                <a:ea typeface="+mn-ea"/>
                <a:cs typeface="+mn-cs"/>
              </a:rPr>
              <a:t>سأريكم</a:t>
            </a:r>
            <a:r>
              <a:rPr lang="ar-DZ" sz="1200" kern="1200" dirty="0" smtClean="0">
                <a:solidFill>
                  <a:schemeClr val="tx1"/>
                </a:solidFill>
                <a:latin typeface="+mn-lt"/>
                <a:ea typeface="+mn-ea"/>
                <a:cs typeface="+mn-cs"/>
              </a:rPr>
              <a:t>"</a:t>
            </a:r>
            <a:r>
              <a:rPr lang="fr-FR" sz="1200" kern="1200" dirty="0" smtClean="0">
                <a:solidFill>
                  <a:schemeClr val="tx1"/>
                </a:solidFill>
                <a:latin typeface="+mn-lt"/>
                <a:ea typeface="+mn-ea"/>
                <a:cs typeface="+mn-cs"/>
              </a:rPr>
              <a:t> est écrit dans le script </a:t>
            </a:r>
            <a:r>
              <a:rPr lang="fr-FR" sz="1200" kern="1200" dirty="0" err="1" smtClean="0">
                <a:solidFill>
                  <a:schemeClr val="tx1"/>
                </a:solidFill>
                <a:latin typeface="+mn-lt"/>
                <a:ea typeface="+mn-ea"/>
                <a:cs typeface="+mn-cs"/>
              </a:rPr>
              <a:t>othmani</a:t>
            </a:r>
            <a:r>
              <a:rPr lang="fr-FR" sz="1200" kern="1200" dirty="0" smtClean="0">
                <a:solidFill>
                  <a:schemeClr val="tx1"/>
                </a:solidFill>
                <a:latin typeface="+mn-lt"/>
                <a:ea typeface="+mn-ea"/>
                <a:cs typeface="+mn-cs"/>
              </a:rPr>
              <a:t> </a:t>
            </a:r>
            <a:r>
              <a:rPr lang="ar-DZ" sz="1200" kern="1200" dirty="0" smtClean="0">
                <a:solidFill>
                  <a:schemeClr val="tx1"/>
                </a:solidFill>
                <a:latin typeface="+mn-lt"/>
                <a:ea typeface="+mn-ea"/>
                <a:cs typeface="+mn-cs"/>
              </a:rPr>
              <a:t>"</a:t>
            </a:r>
            <a:r>
              <a:rPr lang="ar-SA" sz="1200" b="1" kern="1200" dirty="0" err="1" smtClean="0">
                <a:solidFill>
                  <a:schemeClr val="tx1"/>
                </a:solidFill>
                <a:latin typeface="+mn-lt"/>
                <a:ea typeface="+mn-ea"/>
                <a:cs typeface="+mn-cs"/>
              </a:rPr>
              <a:t>سأوريكم</a:t>
            </a:r>
            <a:r>
              <a:rPr lang="ar-DZ" sz="1200" kern="1200" dirty="0" smtClean="0">
                <a:solidFill>
                  <a:schemeClr val="tx1"/>
                </a:solidFill>
                <a:latin typeface="+mn-lt"/>
                <a:ea typeface="+mn-ea"/>
                <a:cs typeface="+mn-cs"/>
              </a:rPr>
              <a:t>” </a:t>
            </a:r>
            <a:r>
              <a:rPr lang="fr-FR" sz="1200" kern="1200" dirty="0" smtClean="0">
                <a:solidFill>
                  <a:schemeClr val="tx1"/>
                </a:solidFill>
                <a:latin typeface="+mn-lt"/>
                <a:ea typeface="+mn-ea"/>
                <a:cs typeface="+mn-cs"/>
              </a:rPr>
              <a:t> </a:t>
            </a:r>
            <a:r>
              <a:rPr lang="ar-DZ" sz="1200" kern="1200" dirty="0" smtClean="0">
                <a:solidFill>
                  <a:schemeClr val="tx1"/>
                </a:solidFill>
                <a:latin typeface="+mn-lt"/>
                <a:ea typeface="+mn-ea"/>
                <a:cs typeface="+mn-cs"/>
              </a:rPr>
              <a:t>بزيادة حرف الواو</a:t>
            </a:r>
            <a:endParaRPr lang="fr-FR" sz="1200" kern="1200" dirty="0" smtClean="0">
              <a:solidFill>
                <a:schemeClr val="tx1"/>
              </a:solidFill>
              <a:latin typeface="+mn-lt"/>
              <a:ea typeface="+mn-ea"/>
              <a:cs typeface="+mn-cs"/>
            </a:endParaRPr>
          </a:p>
          <a:p>
            <a:endParaRPr lang="en-US" dirty="0"/>
          </a:p>
        </p:txBody>
      </p:sp>
      <p:sp>
        <p:nvSpPr>
          <p:cNvPr id="4" name="Espace réservé du numéro de diapositive 3"/>
          <p:cNvSpPr>
            <a:spLocks noGrp="1"/>
          </p:cNvSpPr>
          <p:nvPr>
            <p:ph type="sldNum" sz="quarter" idx="10"/>
          </p:nvPr>
        </p:nvSpPr>
        <p:spPr/>
        <p:txBody>
          <a:bodyPr/>
          <a:lstStyle/>
          <a:p>
            <a:fld id="{96491B31-4124-47E9-B762-EBBE1A3D68AC}"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Connecteur droit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re 28"/>
          <p:cNvSpPr>
            <a:spLocks noGrp="1"/>
          </p:cNvSpPr>
          <p:nvPr>
            <p:ph type="ctrTitle"/>
          </p:nvPr>
        </p:nvSpPr>
        <p:spPr>
          <a:xfrm>
            <a:off x="381000" y="4853411"/>
            <a:ext cx="8458200" cy="1222375"/>
          </a:xfrm>
        </p:spPr>
        <p:txBody>
          <a:bodyPr anchor="t"/>
          <a:lstStyle/>
          <a:p>
            <a:r>
              <a:rPr kumimoji="0" lang="fr-FR" smtClean="0"/>
              <a:t>Cliquez pour modifier le style du titre</a:t>
            </a:r>
            <a:endParaRPr kumimoji="0" lang="en-US"/>
          </a:p>
        </p:txBody>
      </p:sp>
      <p:sp>
        <p:nvSpPr>
          <p:cNvPr id="9" name="Sous-titr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16" name="Espace réservé de la date 15"/>
          <p:cNvSpPr>
            <a:spLocks noGrp="1"/>
          </p:cNvSpPr>
          <p:nvPr>
            <p:ph type="dt" sz="half" idx="10"/>
          </p:nvPr>
        </p:nvSpPr>
        <p:spPr/>
        <p:txBody>
          <a:bodyPr/>
          <a:lstStyle/>
          <a:p>
            <a:fld id="{7CB97365-EBCA-4027-87D5-99FC1D4DF0BB}" type="datetimeFigureOut">
              <a:rPr lang="en-US" smtClean="0"/>
              <a:pPr/>
              <a:t>11/6/2011</a:t>
            </a:fld>
            <a:endParaRPr lang="en-US"/>
          </a:p>
        </p:txBody>
      </p:sp>
      <p:sp>
        <p:nvSpPr>
          <p:cNvPr id="2" name="Espace réservé du pied de page 1"/>
          <p:cNvSpPr>
            <a:spLocks noGrp="1"/>
          </p:cNvSpPr>
          <p:nvPr>
            <p:ph type="ftr" sz="quarter" idx="11"/>
          </p:nvPr>
        </p:nvSpPr>
        <p:spPr/>
        <p:txBody>
          <a:bodyPr/>
          <a:lstStyle/>
          <a:p>
            <a:endParaRPr kumimoji="0" lang="en-US"/>
          </a:p>
        </p:txBody>
      </p:sp>
      <p:sp>
        <p:nvSpPr>
          <p:cNvPr id="15" name="Espace réservé du numéro de diapositive 14"/>
          <p:cNvSpPr>
            <a:spLocks noGrp="1"/>
          </p:cNvSpPr>
          <p:nvPr>
            <p:ph type="sldNum" sz="quarter" idx="12"/>
          </p:nvPr>
        </p:nvSpPr>
        <p:spPr>
          <a:xfrm>
            <a:off x="8229600" y="6473952"/>
            <a:ext cx="758952" cy="246888"/>
          </a:xfrm>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CB97365-EBCA-4027-87D5-99FC1D4DF0BB}" type="datetimeFigureOut">
              <a:rPr lang="en-US" smtClean="0"/>
              <a:pPr/>
              <a:t>11/6/2011</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549276"/>
            <a:ext cx="18288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549276"/>
            <a:ext cx="62484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CB97365-EBCA-4027-87D5-99FC1D4DF0BB}" type="datetimeFigureOut">
              <a:rPr lang="en-US" smtClean="0"/>
              <a:pPr/>
              <a:t>11/6/2011</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en-US"/>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a:p>
        </p:txBody>
      </p:sp>
      <p:sp>
        <p:nvSpPr>
          <p:cNvPr id="4" name="عنصر نائب للتاريخ 3"/>
          <p:cNvSpPr>
            <a:spLocks noGrp="1"/>
          </p:cNvSpPr>
          <p:nvPr>
            <p:ph type="dt" sz="half" idx="10"/>
          </p:nvPr>
        </p:nvSpPr>
        <p:spPr/>
        <p:txBody>
          <a:bodyPr/>
          <a:lstStyle/>
          <a:p>
            <a:endParaRPr lang="en-US"/>
          </a:p>
        </p:txBody>
      </p:sp>
      <p:sp>
        <p:nvSpPr>
          <p:cNvPr id="5" name="عنصر نائب للتذييل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عنصر نائب لرقم الشريحة 5"/>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endParaRPr lang="en-US"/>
          </a:p>
        </p:txBody>
      </p:sp>
      <p:sp>
        <p:nvSpPr>
          <p:cNvPr id="5" name="عنصر نائب للتذييل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عنصر نائب لرقم الشريحة 5"/>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l">
              <a:defRPr sz="4000" b="1" cap="all"/>
            </a:lvl1p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endParaRPr lang="en-US"/>
          </a:p>
        </p:txBody>
      </p:sp>
      <p:sp>
        <p:nvSpPr>
          <p:cNvPr id="5" name="عنصر نائب للتذييل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عنصر نائب لرقم الشريحة 5"/>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تاريخ 4"/>
          <p:cNvSpPr>
            <a:spLocks noGrp="1"/>
          </p:cNvSpPr>
          <p:nvPr>
            <p:ph type="dt" sz="half" idx="10"/>
          </p:nvPr>
        </p:nvSpPr>
        <p:spPr/>
        <p:txBody>
          <a:bodyPr/>
          <a:lstStyle/>
          <a:p>
            <a:endParaRPr lang="en-US"/>
          </a:p>
        </p:txBody>
      </p:sp>
      <p:sp>
        <p:nvSpPr>
          <p:cNvPr id="6" name="عنصر نائب للتذييل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عنصر نائب لرقم الشريحة 6"/>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7" name="عنصر نائب للتاريخ 6"/>
          <p:cNvSpPr>
            <a:spLocks noGrp="1"/>
          </p:cNvSpPr>
          <p:nvPr>
            <p:ph type="dt" sz="half" idx="10"/>
          </p:nvPr>
        </p:nvSpPr>
        <p:spPr/>
        <p:txBody>
          <a:bodyPr/>
          <a:lstStyle/>
          <a:p>
            <a:endParaRPr lang="en-US"/>
          </a:p>
        </p:txBody>
      </p:sp>
      <p:sp>
        <p:nvSpPr>
          <p:cNvPr id="8" name="عنصر نائب للتذييل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عنصر نائب لرقم الشريحة 8"/>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تاريخ 2"/>
          <p:cNvSpPr>
            <a:spLocks noGrp="1"/>
          </p:cNvSpPr>
          <p:nvPr>
            <p:ph type="dt" sz="half" idx="10"/>
          </p:nvPr>
        </p:nvSpPr>
        <p:spPr/>
        <p:txBody>
          <a:bodyPr/>
          <a:lstStyle/>
          <a:p>
            <a:endParaRPr lang="en-US"/>
          </a:p>
        </p:txBody>
      </p:sp>
      <p:sp>
        <p:nvSpPr>
          <p:cNvPr id="4" name="عنصر نائب للتذييل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عنصر نائب لرقم الشريحة 4"/>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endParaRPr lang="en-US"/>
          </a:p>
        </p:txBody>
      </p:sp>
      <p:sp>
        <p:nvSpPr>
          <p:cNvPr id="3" name="عنصر نائب للتذييل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عنصر نائب لرقم الشريحة 3"/>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l">
              <a:defRPr sz="2000" b="1"/>
            </a:lvl1pPr>
          </a:lstStyle>
          <a:p>
            <a:r>
              <a:rPr lang="ar-SA" smtClean="0"/>
              <a:t>انقر لتحرير نمط العنوان الرئيسي</a:t>
            </a:r>
            <a:endParaRPr lang="en-US"/>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endParaRPr lang="en-US"/>
          </a:p>
        </p:txBody>
      </p:sp>
      <p:sp>
        <p:nvSpPr>
          <p:cNvPr id="6" name="عنصر نائب للتذييل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عنصر نائب لرقم الشريحة 6"/>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kumimoji="0" lang="fr-FR" smtClean="0"/>
              <a:t>Cliquez pour modifier le style du titre</a:t>
            </a:r>
            <a:endParaRPr kumimoji="0" lang="en-US"/>
          </a:p>
        </p:txBody>
      </p:sp>
      <p:sp>
        <p:nvSpPr>
          <p:cNvPr id="27" name="Espace réservé du contenu 26"/>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space réservé de la date 24"/>
          <p:cNvSpPr>
            <a:spLocks noGrp="1"/>
          </p:cNvSpPr>
          <p:nvPr>
            <p:ph type="dt" sz="half" idx="10"/>
          </p:nvPr>
        </p:nvSpPr>
        <p:spPr/>
        <p:txBody>
          <a:bodyPr/>
          <a:lstStyle/>
          <a:p>
            <a:fld id="{7CB97365-EBCA-4027-87D5-99FC1D4DF0BB}" type="datetimeFigureOut">
              <a:rPr lang="en-US" smtClean="0"/>
              <a:pPr/>
              <a:t>11/6/2011</a:t>
            </a:fld>
            <a:endParaRPr lang="en-US"/>
          </a:p>
        </p:txBody>
      </p:sp>
      <p:sp>
        <p:nvSpPr>
          <p:cNvPr id="19" name="Espace réservé du pied de page 18"/>
          <p:cNvSpPr>
            <a:spLocks noGrp="1"/>
          </p:cNvSpPr>
          <p:nvPr>
            <p:ph type="ftr" sz="quarter" idx="11"/>
          </p:nvPr>
        </p:nvSpPr>
        <p:spPr>
          <a:xfrm>
            <a:off x="3581400" y="76200"/>
            <a:ext cx="2895600" cy="288925"/>
          </a:xfrm>
        </p:spPr>
        <p:txBody>
          <a:bodyPr/>
          <a:lstStyle/>
          <a:p>
            <a:endParaRPr kumimoji="0" lang="en-US"/>
          </a:p>
        </p:txBody>
      </p:sp>
      <p:sp>
        <p:nvSpPr>
          <p:cNvPr id="16" name="Espace réservé du numéro de diapositive 15"/>
          <p:cNvSpPr>
            <a:spLocks noGrp="1"/>
          </p:cNvSpPr>
          <p:nvPr>
            <p:ph type="sldNum" sz="quarter" idx="12"/>
          </p:nvPr>
        </p:nvSpPr>
        <p:spPr>
          <a:xfrm>
            <a:off x="8229600" y="6473952"/>
            <a:ext cx="758952" cy="246888"/>
          </a:xfrm>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l">
              <a:defRPr sz="2000" b="1"/>
            </a:lvl1pPr>
          </a:lstStyle>
          <a:p>
            <a:r>
              <a:rPr lang="ar-SA" smtClean="0"/>
              <a:t>انقر لتحرير نمط العنوان الرئيسي</a:t>
            </a:r>
            <a:endParaRPr lang="en-US"/>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endParaRPr lang="en-US"/>
          </a:p>
        </p:txBody>
      </p:sp>
      <p:sp>
        <p:nvSpPr>
          <p:cNvPr id="6" name="عنصر نائب للتذييل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عنصر نائب لرقم الشريحة 6"/>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endParaRPr lang="en-US"/>
          </a:p>
        </p:txBody>
      </p:sp>
      <p:sp>
        <p:nvSpPr>
          <p:cNvPr id="5" name="عنصر نائب للتذييل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عنصر نائب لرقم الشريحة 5"/>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endParaRPr lang="en-US"/>
          </a:p>
        </p:txBody>
      </p:sp>
      <p:sp>
        <p:nvSpPr>
          <p:cNvPr id="5" name="عنصر نائب للتذييل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عنصر نائب لرقم الشريحة 5"/>
          <p:cNvSpPr>
            <a:spLocks noGrp="1"/>
          </p:cNvSpPr>
          <p:nvPr>
            <p:ph type="sldNum" sz="quarter" idx="12"/>
          </p:nvPr>
        </p:nvSpPr>
        <p:spPr>
          <a:xfrm>
            <a:off x="6553200" y="6356350"/>
            <a:ext cx="2133600" cy="365125"/>
          </a:xfrm>
          <a:prstGeom prst="rect">
            <a:avLst/>
          </a:prstGeom>
        </p:spPr>
        <p:txBody>
          <a:bodyPr/>
          <a:lstStyle/>
          <a:p>
            <a:fld id="{7FB121FA-82B2-4A6C-89D4-AF29C6B80026}" type="slidenum">
              <a:rPr lang="en-US" smtClean="0"/>
              <a:pPr/>
              <a:t>‹N°›</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2"/>
      </p:bgRef>
    </p:bg>
    <p:spTree>
      <p:nvGrpSpPr>
        <p:cNvPr id="1" name=""/>
        <p:cNvGrpSpPr/>
        <p:nvPr/>
      </p:nvGrpSpPr>
      <p:grpSpPr>
        <a:xfrm>
          <a:off x="0" y="0"/>
          <a:ext cx="0" cy="0"/>
          <a:chOff x="0" y="0"/>
          <a:chExt cx="0" cy="0"/>
        </a:xfrm>
      </p:grpSpPr>
      <p:sp>
        <p:nvSpPr>
          <p:cNvPr id="7" name="Connecteur droit 6"/>
          <p:cNvSpPr>
            <a:spLocks noChangeShapeType="1"/>
          </p:cNvSpPr>
          <p:nvPr/>
        </p:nvSpPr>
        <p:spPr bwMode="auto">
          <a:xfrm>
            <a:off x="514350" y="2625734"/>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texte 5"/>
          <p:cNvSpPr>
            <a:spLocks noGrp="1"/>
          </p:cNvSpPr>
          <p:nvPr>
            <p:ph type="body" idx="1"/>
          </p:nvPr>
        </p:nvSpPr>
        <p:spPr>
          <a:xfrm>
            <a:off x="381000" y="857232"/>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19" name="Espace réservé de la date 18"/>
          <p:cNvSpPr>
            <a:spLocks noGrp="1"/>
          </p:cNvSpPr>
          <p:nvPr>
            <p:ph type="dt" sz="half" idx="10"/>
          </p:nvPr>
        </p:nvSpPr>
        <p:spPr/>
        <p:txBody>
          <a:bodyPr/>
          <a:lstStyle/>
          <a:p>
            <a:fld id="{7CB97365-EBCA-4027-87D5-99FC1D4DF0BB}" type="datetimeFigureOut">
              <a:rPr lang="en-US" smtClean="0"/>
              <a:pPr/>
              <a:t>11/6/2011</a:t>
            </a:fld>
            <a:endParaRPr lang="en-US"/>
          </a:p>
        </p:txBody>
      </p:sp>
      <p:sp>
        <p:nvSpPr>
          <p:cNvPr id="11" name="Espace réservé du pied de page 10"/>
          <p:cNvSpPr>
            <a:spLocks noGrp="1"/>
          </p:cNvSpPr>
          <p:nvPr>
            <p:ph type="ftr" sz="quarter" idx="11"/>
          </p:nvPr>
        </p:nvSpPr>
        <p:spPr/>
        <p:txBody>
          <a:bodyPr/>
          <a:lstStyle/>
          <a:p>
            <a:endParaRPr kumimoji="0" lang="en-US"/>
          </a:p>
        </p:txBody>
      </p:sp>
      <p:sp>
        <p:nvSpPr>
          <p:cNvPr id="16" name="Espace réservé du numéro de diapositive 15"/>
          <p:cNvSpPr>
            <a:spLocks noGrp="1"/>
          </p:cNvSpPr>
          <p:nvPr>
            <p:ph type="sldNum" sz="quarter" idx="12"/>
          </p:nvPr>
        </p:nvSpPr>
        <p:spPr/>
        <p:txBody>
          <a:bodyPr/>
          <a:lstStyle/>
          <a:p>
            <a:fld id="{69E29E33-B620-47F9-BB04-8846C2A5AFCC}" type="slidenum">
              <a:rPr kumimoji="0" lang="en-US" smtClean="0"/>
              <a:pPr/>
              <a:t>‹N°›</a:t>
            </a:fld>
            <a:endParaRPr kumimoji="0" lang="en-US" dirty="0"/>
          </a:p>
        </p:txBody>
      </p:sp>
      <p:sp>
        <p:nvSpPr>
          <p:cNvPr id="8" name="Titre 7"/>
          <p:cNvSpPr>
            <a:spLocks noGrp="1"/>
          </p:cNvSpPr>
          <p:nvPr>
            <p:ph type="title"/>
          </p:nvPr>
        </p:nvSpPr>
        <p:spPr>
          <a:xfrm>
            <a:off x="180475" y="2127917"/>
            <a:ext cx="8686800" cy="1184825"/>
          </a:xfrm>
        </p:spPr>
        <p:txBody>
          <a:bodyPr rtlCol="0" anchor="t"/>
          <a:lstStyle>
            <a:lvl1pPr algn="r">
              <a:defRPr/>
            </a:lvl1pPr>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0" name="Titre 19"/>
          <p:cNvSpPr>
            <a:spLocks noGrp="1"/>
          </p:cNvSpPr>
          <p:nvPr>
            <p:ph type="title"/>
          </p:nvPr>
        </p:nvSpPr>
        <p:spPr>
          <a:xfrm>
            <a:off x="301752" y="457200"/>
            <a:ext cx="8686800" cy="841248"/>
          </a:xfrm>
        </p:spPr>
        <p:txBody>
          <a:bodyPr/>
          <a:lstStyle/>
          <a:p>
            <a:r>
              <a:rPr kumimoji="0" lang="fr-FR" smtClean="0"/>
              <a:t>Cliquez pour modifier le style du titre</a:t>
            </a:r>
            <a:endParaRPr kumimoji="0" lang="en-US"/>
          </a:p>
        </p:txBody>
      </p:sp>
      <p:sp>
        <p:nvSpPr>
          <p:cNvPr id="14" name="Espace réservé du contenu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0"/>
          </p:nvPr>
        </p:nvSpPr>
        <p:spPr/>
        <p:txBody>
          <a:bodyPr/>
          <a:lstStyle/>
          <a:p>
            <a:fld id="{7CB97365-EBCA-4027-87D5-99FC1D4DF0BB}" type="datetimeFigureOut">
              <a:rPr lang="en-US" smtClean="0"/>
              <a:pPr/>
              <a:t>11/6/2011</a:t>
            </a:fld>
            <a:endParaRPr lang="en-US"/>
          </a:p>
        </p:txBody>
      </p:sp>
      <p:sp>
        <p:nvSpPr>
          <p:cNvPr id="10" name="Espace réservé du pied de page 9"/>
          <p:cNvSpPr>
            <a:spLocks noGrp="1"/>
          </p:cNvSpPr>
          <p:nvPr>
            <p:ph type="ftr" sz="quarter" idx="11"/>
          </p:nvPr>
        </p:nvSpPr>
        <p:spPr/>
        <p:txBody>
          <a:bodyPr/>
          <a:lstStyle/>
          <a:p>
            <a:endParaRPr kumimoji="0" lang="en-US"/>
          </a:p>
        </p:txBody>
      </p:sp>
      <p:sp>
        <p:nvSpPr>
          <p:cNvPr id="31" name="Espace réservé du numéro de diapositive 30"/>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9" name="Titre 28"/>
          <p:cNvSpPr>
            <a:spLocks noGrp="1"/>
          </p:cNvSpPr>
          <p:nvPr>
            <p:ph type="title"/>
          </p:nvPr>
        </p:nvSpPr>
        <p:spPr>
          <a:xfrm>
            <a:off x="304800" y="5410200"/>
            <a:ext cx="8610600" cy="882650"/>
          </a:xfrm>
        </p:spPr>
        <p:txBody>
          <a:bodyPr anchor="ctr"/>
          <a:lstStyle>
            <a:lvl1pPr>
              <a:defRPr/>
            </a:lvl1p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25" name="Espace réservé du texte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8" name="Espace réservé du contenu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0"/>
          </p:nvPr>
        </p:nvSpPr>
        <p:spPr/>
        <p:txBody>
          <a:bodyPr/>
          <a:lstStyle/>
          <a:p>
            <a:fld id="{7CB97365-EBCA-4027-87D5-99FC1D4DF0BB}" type="datetimeFigureOut">
              <a:rPr lang="en-US" smtClean="0"/>
              <a:pPr/>
              <a:t>11/6/2011</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a:xfrm>
            <a:off x="8229600" y="6477000"/>
            <a:ext cx="762000" cy="246888"/>
          </a:xfrm>
        </p:spPr>
        <p:txBody>
          <a:bodyPr/>
          <a:lstStyle/>
          <a:p>
            <a:fld id="{69E29E33-B620-47F9-BB04-8846C2A5AFCC}" type="slidenum">
              <a:rPr kumimoji="0" lang="en-US" smtClean="0"/>
              <a:pPr/>
              <a:t>‹N°›</a:t>
            </a:fld>
            <a:endParaRPr kumimoji="0" lang="en-US"/>
          </a:p>
        </p:txBody>
      </p:sp>
      <p:sp>
        <p:nvSpPr>
          <p:cNvPr id="11" name="Connecteur droit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0" name="Titre 29"/>
          <p:cNvSpPr>
            <a:spLocks noGrp="1"/>
          </p:cNvSpPr>
          <p:nvPr>
            <p:ph type="title"/>
          </p:nvPr>
        </p:nvSpPr>
        <p:spPr>
          <a:xfrm>
            <a:off x="301752" y="457200"/>
            <a:ext cx="8686800" cy="841248"/>
          </a:xfrm>
        </p:spPr>
        <p:txBody>
          <a:body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7CB97365-EBCA-4027-87D5-99FC1D4DF0BB}" type="datetimeFigureOut">
              <a:rPr lang="en-US" smtClean="0"/>
              <a:pPr/>
              <a:t>11/6/2011</a:t>
            </a:fld>
            <a:endParaRPr lang="en-US"/>
          </a:p>
        </p:txBody>
      </p:sp>
      <p:sp>
        <p:nvSpPr>
          <p:cNvPr id="21" name="Espace réservé du pied de page 20"/>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7CB97365-EBCA-4027-87D5-99FC1D4DF0BB}" type="datetimeFigureOut">
              <a:rPr lang="en-US" smtClean="0"/>
              <a:pPr/>
              <a:t>11/6/2011</a:t>
            </a:fld>
            <a:endParaRPr lang="en-US"/>
          </a:p>
        </p:txBody>
      </p:sp>
      <p:sp>
        <p:nvSpPr>
          <p:cNvPr id="24" name="Espace réservé du pied de page 23"/>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Connecteur droit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re 11"/>
          <p:cNvSpPr>
            <a:spLocks noGrp="1"/>
          </p:cNvSpPr>
          <p:nvPr>
            <p:ph type="title"/>
          </p:nvPr>
        </p:nvSpPr>
        <p:spPr>
          <a:xfrm>
            <a:off x="457200" y="5486400"/>
            <a:ext cx="8458200" cy="520700"/>
          </a:xfrm>
        </p:spPr>
        <p:txBody>
          <a:bodyPr anchor="ctr"/>
          <a:lstStyle>
            <a:lvl1pPr algn="l">
              <a:buNone/>
              <a:defRPr sz="2000" b="1"/>
            </a:lvl1pPr>
          </a:lstStyle>
          <a:p>
            <a:r>
              <a:rPr kumimoji="0" lang="fr-FR" smtClean="0"/>
              <a:t>Cliquez pour modifier le style du titre</a:t>
            </a:r>
            <a:endParaRPr kumimoji="0" lang="en-US"/>
          </a:p>
        </p:txBody>
      </p:sp>
      <p:sp>
        <p:nvSpPr>
          <p:cNvPr id="26" name="Espace réservé du texte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14" name="Espace réservé du contenu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space réservé de la date 24"/>
          <p:cNvSpPr>
            <a:spLocks noGrp="1"/>
          </p:cNvSpPr>
          <p:nvPr>
            <p:ph type="dt" sz="half" idx="10"/>
          </p:nvPr>
        </p:nvSpPr>
        <p:spPr/>
        <p:txBody>
          <a:bodyPr/>
          <a:lstStyle/>
          <a:p>
            <a:fld id="{7CB97365-EBCA-4027-87D5-99FC1D4DF0BB}" type="datetimeFigureOut">
              <a:rPr lang="en-US" smtClean="0"/>
              <a:pPr/>
              <a:t>11/6/2011</a:t>
            </a:fld>
            <a:endParaRPr lang="en-US"/>
          </a:p>
        </p:txBody>
      </p:sp>
      <p:sp>
        <p:nvSpPr>
          <p:cNvPr id="29" name="Espace réservé du pied de page 28"/>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3" name="Espace réservé pour une image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fr-FR" smtClean="0"/>
              <a:t>Cliquez sur l'icône pour ajouter une image</a:t>
            </a:r>
            <a:endParaRPr kumimoji="0" lang="en-US" dirty="0"/>
          </a:p>
        </p:txBody>
      </p:sp>
      <p:sp>
        <p:nvSpPr>
          <p:cNvPr id="7" name="Espace réservé de la date 6"/>
          <p:cNvSpPr>
            <a:spLocks noGrp="1"/>
          </p:cNvSpPr>
          <p:nvPr>
            <p:ph type="dt" sz="half" idx="10"/>
          </p:nvPr>
        </p:nvSpPr>
        <p:spPr/>
        <p:txBody>
          <a:bodyPr/>
          <a:lstStyle/>
          <a:p>
            <a:fld id="{7CB97365-EBCA-4027-87D5-99FC1D4DF0BB}" type="datetimeFigureOut">
              <a:rPr lang="en-US" smtClean="0"/>
              <a:pPr/>
              <a:t>11/6/2011</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31" name="Espace réservé du numéro de diapositive 30"/>
          <p:cNvSpPr>
            <a:spLocks noGrp="1"/>
          </p:cNvSpPr>
          <p:nvPr>
            <p:ph type="sldNum" sz="quarter" idx="12"/>
          </p:nvPr>
        </p:nvSpPr>
        <p:spPr/>
        <p:txBody>
          <a:bodyPr/>
          <a:lstStyle/>
          <a:p>
            <a:fld id="{69E29E33-B620-47F9-BB04-8846C2A5AFCC}" type="slidenum">
              <a:rPr kumimoji="0" lang="en-US" smtClean="0"/>
              <a:pPr/>
              <a:t>‹N°›</a:t>
            </a:fld>
            <a:endParaRPr kumimoji="0" lang="en-US"/>
          </a:p>
        </p:txBody>
      </p:sp>
      <p:sp>
        <p:nvSpPr>
          <p:cNvPr id="17" name="Titre 16"/>
          <p:cNvSpPr>
            <a:spLocks noGrp="1"/>
          </p:cNvSpPr>
          <p:nvPr>
            <p:ph type="title"/>
          </p:nvPr>
        </p:nvSpPr>
        <p:spPr>
          <a:xfrm>
            <a:off x="381000" y="4993760"/>
            <a:ext cx="5867400" cy="522288"/>
          </a:xfrm>
        </p:spPr>
        <p:txBody>
          <a:bodyPr anchor="ctr"/>
          <a:lstStyle>
            <a:lvl1pPr algn="l">
              <a:buNone/>
              <a:defRPr sz="2000" b="1"/>
            </a:lvl1pPr>
          </a:lstStyle>
          <a:p>
            <a:r>
              <a:rPr kumimoji="0" lang="fr-FR" smtClean="0"/>
              <a:t>Cliquez pour modifier le style du titre</a:t>
            </a:r>
            <a:endParaRPr kumimoji="0" lang="en-US"/>
          </a:p>
        </p:txBody>
      </p:sp>
      <p:sp>
        <p:nvSpPr>
          <p:cNvPr id="26" name="Espace réservé du texte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diagramData" Target="../diagrams/data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diagramColors" Target="../diagrams/colors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diagramQuickStyle" Target="../diagrams/quickStyl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diagramLayout" Target="../diagrams/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onnecteur droit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Espace réservé du texte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fr-FR" dirty="0" smtClean="0"/>
              <a:t>Cliquez pour modifier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11" name="Espace réservé de la date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8CE1BD1D-93D3-4DAF-9760-9E15DDCE6291}" type="datetimeFigureOut">
              <a:rPr lang="fr-FR" smtClean="0"/>
              <a:pPr/>
              <a:t>06/11/2011</a:t>
            </a:fld>
            <a:endParaRPr lang="fr-FR"/>
          </a:p>
        </p:txBody>
      </p:sp>
      <p:sp>
        <p:nvSpPr>
          <p:cNvPr id="28" name="Espace réservé du pied de page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fr-FR"/>
          </a:p>
        </p:txBody>
      </p:sp>
      <p:sp>
        <p:nvSpPr>
          <p:cNvPr id="5" name="Espace réservé du numéro de diapositive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6043FF1-EAC9-486D-87DF-A0181BD0BD89}" type="slidenum">
              <a:rPr lang="fr-FR" smtClean="0"/>
              <a:pPr/>
              <a:t>‹N°›</a:t>
            </a:fld>
            <a:endParaRPr lang="fr-FR" dirty="0"/>
          </a:p>
        </p:txBody>
      </p:sp>
      <p:sp>
        <p:nvSpPr>
          <p:cNvPr id="10" name="Espace réservé du titre 9"/>
          <p:cNvSpPr>
            <a:spLocks noGrp="1"/>
          </p:cNvSpPr>
          <p:nvPr>
            <p:ph type="title"/>
          </p:nvPr>
        </p:nvSpPr>
        <p:spPr>
          <a:xfrm>
            <a:off x="304800" y="457200"/>
            <a:ext cx="8686800" cy="838200"/>
          </a:xfrm>
          <a:prstGeom prst="rect">
            <a:avLst/>
          </a:prstGeom>
        </p:spPr>
        <p:txBody>
          <a:bodyPr vert="horz" anchor="ctr">
            <a:normAutofit/>
          </a:bodyPr>
          <a:lstStyle/>
          <a:p>
            <a:r>
              <a:rPr kumimoji="0" lang="fr-FR" smtClean="0"/>
              <a:t>Cliquez pour modifier le style du titre</a:t>
            </a:r>
            <a:endParaRPr kumimoji="0" lang="en-US"/>
          </a:p>
        </p:txBody>
      </p:sp>
      <p:sp>
        <p:nvSpPr>
          <p:cNvPr id="9" name="Connecteur droit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Connecteur droit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ZoneTexte 12"/>
          <p:cNvSpPr txBox="1"/>
          <p:nvPr/>
        </p:nvSpPr>
        <p:spPr>
          <a:xfrm>
            <a:off x="8358214" y="6357958"/>
            <a:ext cx="570990" cy="369332"/>
          </a:xfrm>
          <a:prstGeom prst="rect">
            <a:avLst/>
          </a:prstGeom>
          <a:noFill/>
        </p:spPr>
        <p:txBody>
          <a:bodyPr wrap="none" rtlCol="0">
            <a:spAutoFit/>
          </a:bodyPr>
          <a:lstStyle/>
          <a:p>
            <a:fld id="{2842E29B-2F74-451C-B171-B4FF9CAD866F}" type="slidenum">
              <a:rPr lang="en-US" smtClean="0"/>
              <a:pPr/>
              <a:t>‹N°›</a:t>
            </a:fld>
            <a:endParaRPr lang="en-US" dirty="0"/>
          </a:p>
        </p:txBody>
      </p:sp>
      <p:graphicFrame>
        <p:nvGraphicFramePr>
          <p:cNvPr id="16" name="Diagramme 15"/>
          <p:cNvGraphicFramePr/>
          <p:nvPr/>
        </p:nvGraphicFramePr>
        <p:xfrm>
          <a:off x="142844" y="71414"/>
          <a:ext cx="8858312" cy="28572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ransition>
    <p:wipe dir="r"/>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ransition>
    <p:wipe dir="r"/>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26.gif"/><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To </a:t>
            </a:r>
            <a:r>
              <a:rPr lang="fr-FR" dirty="0" err="1" smtClean="0"/>
              <a:t>do’s</a:t>
            </a:r>
            <a:endParaRPr lang="en-US" dirty="0"/>
          </a:p>
        </p:txBody>
      </p:sp>
      <p:sp>
        <p:nvSpPr>
          <p:cNvPr id="3" name="Espace réservé du contenu 2"/>
          <p:cNvSpPr>
            <a:spLocks noGrp="1"/>
          </p:cNvSpPr>
          <p:nvPr>
            <p:ph idx="1"/>
          </p:nvPr>
        </p:nvSpPr>
        <p:spPr/>
        <p:txBody>
          <a:bodyPr>
            <a:normAutofit fontScale="85000" lnSpcReduction="20000"/>
          </a:bodyPr>
          <a:lstStyle/>
          <a:p>
            <a:pPr>
              <a:buNone/>
            </a:pPr>
            <a:r>
              <a:rPr lang="fr-FR" dirty="0" smtClean="0"/>
              <a:t>First , stick in </a:t>
            </a:r>
            <a:r>
              <a:rPr lang="fr-FR" dirty="0" err="1" smtClean="0"/>
              <a:t>your</a:t>
            </a:r>
            <a:r>
              <a:rPr lang="fr-FR" dirty="0" smtClean="0"/>
              <a:t> chairs and on </a:t>
            </a:r>
            <a:r>
              <a:rPr lang="fr-FR" dirty="0" err="1" smtClean="0"/>
              <a:t>your</a:t>
            </a:r>
            <a:r>
              <a:rPr lang="fr-FR" dirty="0" smtClean="0"/>
              <a:t> </a:t>
            </a:r>
            <a:r>
              <a:rPr lang="fr-FR" dirty="0" err="1" smtClean="0"/>
              <a:t>slides</a:t>
            </a:r>
            <a:r>
              <a:rPr lang="fr-FR" dirty="0" smtClean="0"/>
              <a:t>, </a:t>
            </a:r>
            <a:r>
              <a:rPr lang="fr-FR" dirty="0" err="1" smtClean="0"/>
              <a:t>need</a:t>
            </a:r>
            <a:r>
              <a:rPr lang="fr-FR" dirty="0" smtClean="0"/>
              <a:t> a </a:t>
            </a:r>
            <a:r>
              <a:rPr lang="fr-FR" dirty="0" err="1" smtClean="0"/>
              <a:t>headphone</a:t>
            </a:r>
            <a:r>
              <a:rPr lang="fr-FR" dirty="0" smtClean="0"/>
              <a:t> !</a:t>
            </a:r>
          </a:p>
          <a:p>
            <a:pPr>
              <a:buNone/>
            </a:pPr>
            <a:r>
              <a:rPr lang="fr-FR" dirty="0" smtClean="0"/>
              <a:t>Animations</a:t>
            </a:r>
          </a:p>
          <a:p>
            <a:pPr>
              <a:buNone/>
            </a:pPr>
            <a:r>
              <a:rPr lang="fr-FR" dirty="0" smtClean="0"/>
              <a:t>Résumer </a:t>
            </a:r>
          </a:p>
          <a:p>
            <a:pPr>
              <a:buNone/>
            </a:pPr>
            <a:r>
              <a:rPr lang="fr-FR" dirty="0" smtClean="0"/>
              <a:t>Speech </a:t>
            </a:r>
          </a:p>
          <a:p>
            <a:pPr>
              <a:buNone/>
            </a:pPr>
            <a:r>
              <a:rPr lang="fr-FR" dirty="0" smtClean="0"/>
              <a:t>All images</a:t>
            </a:r>
          </a:p>
          <a:p>
            <a:pPr>
              <a:buNone/>
            </a:pPr>
            <a:r>
              <a:rPr lang="fr-FR" dirty="0" smtClean="0"/>
              <a:t>Bien détails les choses</a:t>
            </a:r>
          </a:p>
          <a:p>
            <a:pPr>
              <a:buNone/>
            </a:pPr>
            <a:r>
              <a:rPr lang="fr-FR" dirty="0" smtClean="0"/>
              <a:t>Le coran , le script </a:t>
            </a:r>
            <a:r>
              <a:rPr lang="fr-FR" dirty="0" err="1" smtClean="0"/>
              <a:t>uthman</a:t>
            </a:r>
            <a:r>
              <a:rPr lang="fr-FR" dirty="0" smtClean="0"/>
              <a:t>, les similitudes , les exemples</a:t>
            </a:r>
          </a:p>
          <a:p>
            <a:pPr>
              <a:buNone/>
            </a:pPr>
            <a:r>
              <a:rPr lang="fr-FR" dirty="0" smtClean="0"/>
              <a:t>JQUERY_UI +DJANGO +</a:t>
            </a:r>
            <a:r>
              <a:rPr lang="fr-FR" dirty="0" err="1" smtClean="0"/>
              <a:t>Alfanous</a:t>
            </a:r>
            <a:r>
              <a:rPr lang="fr-FR" dirty="0" smtClean="0"/>
              <a:t> +</a:t>
            </a:r>
            <a:r>
              <a:rPr lang="fr-FR" dirty="0" err="1" smtClean="0"/>
              <a:t>Qutrub</a:t>
            </a:r>
            <a:endParaRPr lang="fr-FR" dirty="0" smtClean="0"/>
          </a:p>
          <a:p>
            <a:pPr>
              <a:buNone/>
            </a:pPr>
            <a:r>
              <a:rPr lang="fr-FR" dirty="0" smtClean="0"/>
              <a:t>To English and use </a:t>
            </a:r>
            <a:r>
              <a:rPr lang="fr-FR" dirty="0" err="1" smtClean="0"/>
              <a:t>it</a:t>
            </a:r>
            <a:r>
              <a:rPr lang="fr-FR" dirty="0" smtClean="0"/>
              <a:t> as a </a:t>
            </a:r>
            <a:r>
              <a:rPr lang="fr-FR" dirty="0" err="1" smtClean="0"/>
              <a:t>Research</a:t>
            </a:r>
            <a:r>
              <a:rPr lang="fr-FR" dirty="0" smtClean="0"/>
              <a:t> </a:t>
            </a:r>
            <a:r>
              <a:rPr lang="fr-FR" dirty="0" err="1" smtClean="0"/>
              <a:t>Proposal</a:t>
            </a:r>
            <a:endParaRPr lang="fr-FR" dirty="0" smtClean="0"/>
          </a:p>
          <a:p>
            <a:pPr>
              <a:buNone/>
            </a:pPr>
            <a:r>
              <a:rPr lang="fr-FR" dirty="0" err="1" smtClean="0"/>
              <a:t>Suppremer</a:t>
            </a:r>
            <a:r>
              <a:rPr lang="fr-FR" dirty="0" smtClean="0"/>
              <a:t> technologies a utiliser</a:t>
            </a:r>
            <a:endParaRPr lang="ar-DZ" dirty="0" smtClean="0"/>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Coran:  les Index</a:t>
            </a:r>
            <a:endParaRPr lang="en-US" dirty="0"/>
          </a:p>
        </p:txBody>
      </p:sp>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6" name="Diagramme 5"/>
          <p:cNvGraphicFramePr/>
          <p:nvPr/>
        </p:nvGraphicFramePr>
        <p:xfrm>
          <a:off x="2214546" y="214311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p:cNvSpPr txBox="1"/>
          <p:nvPr/>
        </p:nvSpPr>
        <p:spPr>
          <a:xfrm>
            <a:off x="1785918" y="1357298"/>
            <a:ext cx="5929354" cy="369332"/>
          </a:xfrm>
          <a:prstGeom prst="rect">
            <a:avLst/>
          </a:prstGeom>
          <a:noFill/>
        </p:spPr>
        <p:txBody>
          <a:bodyPr wrap="square" rtlCol="0">
            <a:spAutoFit/>
          </a:bodyPr>
          <a:lstStyle/>
          <a:p>
            <a:r>
              <a:rPr lang="fr-FR" dirty="0" smtClean="0"/>
              <a:t>Les Index du coran sont classés selon le but en 5 classes :</a:t>
            </a:r>
            <a:endParaRPr lang="fr-FR"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graphicEl>
                                              <a:dgm id="{E1800824-FB3E-4A15-A19C-33D21AEA580E}"/>
                                            </p:graphicEl>
                                          </p:spTgt>
                                        </p:tgtEl>
                                        <p:attrNameLst>
                                          <p:attrName>style.visibility</p:attrName>
                                        </p:attrNameLst>
                                      </p:cBhvr>
                                      <p:to>
                                        <p:strVal val="visible"/>
                                      </p:to>
                                    </p:set>
                                    <p:anim calcmode="lin" valueType="num">
                                      <p:cBhvr>
                                        <p:cTn id="14" dur="700" fill="hold"/>
                                        <p:tgtEl>
                                          <p:spTgt spid="6">
                                            <p:graphicEl>
                                              <a:dgm id="{E1800824-FB3E-4A15-A19C-33D21AEA580E}"/>
                                            </p:graphicEl>
                                          </p:spTgt>
                                        </p:tgtEl>
                                        <p:attrNameLst>
                                          <p:attrName>ppt_w</p:attrName>
                                        </p:attrNameLst>
                                      </p:cBhvr>
                                      <p:tavLst>
                                        <p:tav tm="0">
                                          <p:val>
                                            <p:fltVal val="0"/>
                                          </p:val>
                                        </p:tav>
                                        <p:tav tm="100000">
                                          <p:val>
                                            <p:strVal val="#ppt_w"/>
                                          </p:val>
                                        </p:tav>
                                      </p:tavLst>
                                    </p:anim>
                                    <p:anim calcmode="lin" valueType="num">
                                      <p:cBhvr>
                                        <p:cTn id="15" dur="700" fill="hold"/>
                                        <p:tgtEl>
                                          <p:spTgt spid="6">
                                            <p:graphicEl>
                                              <a:dgm id="{E1800824-FB3E-4A15-A19C-33D21AEA580E}"/>
                                            </p:graphicEl>
                                          </p:spTgt>
                                        </p:tgtEl>
                                        <p:attrNameLst>
                                          <p:attrName>ppt_h</p:attrName>
                                        </p:attrNameLst>
                                      </p:cBhvr>
                                      <p:tavLst>
                                        <p:tav tm="0">
                                          <p:val>
                                            <p:fltVal val="0"/>
                                          </p:val>
                                        </p:tav>
                                        <p:tav tm="100000">
                                          <p:val>
                                            <p:strVal val="#ppt_h"/>
                                          </p:val>
                                        </p:tav>
                                      </p:tavLst>
                                    </p:anim>
                                    <p:animEffect transition="in" filter="fade">
                                      <p:cBhvr>
                                        <p:cTn id="16" dur="700"/>
                                        <p:tgtEl>
                                          <p:spTgt spid="6">
                                            <p:graphicEl>
                                              <a:dgm id="{E1800824-FB3E-4A15-A19C-33D21AEA580E}"/>
                                            </p:graphicEl>
                                          </p:spTgt>
                                        </p:tgtEl>
                                      </p:cBhvr>
                                    </p:animEffect>
                                  </p:childTnLst>
                                </p:cTn>
                              </p:par>
                            </p:childTnLst>
                          </p:cTn>
                        </p:par>
                        <p:par>
                          <p:cTn id="17" fill="hold">
                            <p:stCondLst>
                              <p:cond delay="700"/>
                            </p:stCondLst>
                            <p:childTnLst>
                              <p:par>
                                <p:cTn id="18" presetID="53" presetClass="entr" presetSubtype="0" fill="hold" grpId="0" nodeType="afterEffect">
                                  <p:stCondLst>
                                    <p:cond delay="0"/>
                                  </p:stCondLst>
                                  <p:childTnLst>
                                    <p:set>
                                      <p:cBhvr>
                                        <p:cTn id="19" dur="1" fill="hold">
                                          <p:stCondLst>
                                            <p:cond delay="0"/>
                                          </p:stCondLst>
                                        </p:cTn>
                                        <p:tgtEl>
                                          <p:spTgt spid="6">
                                            <p:graphicEl>
                                              <a:dgm id="{F8A6886F-E85E-4A13-BC3D-BE41A7167140}"/>
                                            </p:graphicEl>
                                          </p:spTgt>
                                        </p:tgtEl>
                                        <p:attrNameLst>
                                          <p:attrName>style.visibility</p:attrName>
                                        </p:attrNameLst>
                                      </p:cBhvr>
                                      <p:to>
                                        <p:strVal val="visible"/>
                                      </p:to>
                                    </p:set>
                                    <p:anim calcmode="lin" valueType="num">
                                      <p:cBhvr>
                                        <p:cTn id="20" dur="700" fill="hold"/>
                                        <p:tgtEl>
                                          <p:spTgt spid="6">
                                            <p:graphicEl>
                                              <a:dgm id="{F8A6886F-E85E-4A13-BC3D-BE41A7167140}"/>
                                            </p:graphicEl>
                                          </p:spTgt>
                                        </p:tgtEl>
                                        <p:attrNameLst>
                                          <p:attrName>ppt_w</p:attrName>
                                        </p:attrNameLst>
                                      </p:cBhvr>
                                      <p:tavLst>
                                        <p:tav tm="0">
                                          <p:val>
                                            <p:fltVal val="0"/>
                                          </p:val>
                                        </p:tav>
                                        <p:tav tm="100000">
                                          <p:val>
                                            <p:strVal val="#ppt_w"/>
                                          </p:val>
                                        </p:tav>
                                      </p:tavLst>
                                    </p:anim>
                                    <p:anim calcmode="lin" valueType="num">
                                      <p:cBhvr>
                                        <p:cTn id="21" dur="700" fill="hold"/>
                                        <p:tgtEl>
                                          <p:spTgt spid="6">
                                            <p:graphicEl>
                                              <a:dgm id="{F8A6886F-E85E-4A13-BC3D-BE41A7167140}"/>
                                            </p:graphicEl>
                                          </p:spTgt>
                                        </p:tgtEl>
                                        <p:attrNameLst>
                                          <p:attrName>ppt_h</p:attrName>
                                        </p:attrNameLst>
                                      </p:cBhvr>
                                      <p:tavLst>
                                        <p:tav tm="0">
                                          <p:val>
                                            <p:fltVal val="0"/>
                                          </p:val>
                                        </p:tav>
                                        <p:tav tm="100000">
                                          <p:val>
                                            <p:strVal val="#ppt_h"/>
                                          </p:val>
                                        </p:tav>
                                      </p:tavLst>
                                    </p:anim>
                                    <p:animEffect transition="in" filter="fade">
                                      <p:cBhvr>
                                        <p:cTn id="22" dur="700"/>
                                        <p:tgtEl>
                                          <p:spTgt spid="6">
                                            <p:graphicEl>
                                              <a:dgm id="{F8A6886F-E85E-4A13-BC3D-BE41A7167140}"/>
                                            </p:graphicEl>
                                          </p:spTgt>
                                        </p:tgtEl>
                                      </p:cBhvr>
                                    </p:animEffect>
                                  </p:childTnLst>
                                </p:cTn>
                              </p:par>
                            </p:childTnLst>
                          </p:cTn>
                        </p:par>
                        <p:par>
                          <p:cTn id="23" fill="hold">
                            <p:stCondLst>
                              <p:cond delay="1400"/>
                            </p:stCondLst>
                            <p:childTnLst>
                              <p:par>
                                <p:cTn id="24" presetID="53" presetClass="entr" presetSubtype="0" fill="hold" grpId="0" nodeType="afterEffect">
                                  <p:stCondLst>
                                    <p:cond delay="0"/>
                                  </p:stCondLst>
                                  <p:childTnLst>
                                    <p:set>
                                      <p:cBhvr>
                                        <p:cTn id="25" dur="1" fill="hold">
                                          <p:stCondLst>
                                            <p:cond delay="0"/>
                                          </p:stCondLst>
                                        </p:cTn>
                                        <p:tgtEl>
                                          <p:spTgt spid="6">
                                            <p:graphicEl>
                                              <a:dgm id="{D8FB66A4-8591-4054-B6E2-CFA0E45D9F9D}"/>
                                            </p:graphicEl>
                                          </p:spTgt>
                                        </p:tgtEl>
                                        <p:attrNameLst>
                                          <p:attrName>style.visibility</p:attrName>
                                        </p:attrNameLst>
                                      </p:cBhvr>
                                      <p:to>
                                        <p:strVal val="visible"/>
                                      </p:to>
                                    </p:set>
                                    <p:anim calcmode="lin" valueType="num">
                                      <p:cBhvr>
                                        <p:cTn id="26" dur="700" fill="hold"/>
                                        <p:tgtEl>
                                          <p:spTgt spid="6">
                                            <p:graphicEl>
                                              <a:dgm id="{D8FB66A4-8591-4054-B6E2-CFA0E45D9F9D}"/>
                                            </p:graphicEl>
                                          </p:spTgt>
                                        </p:tgtEl>
                                        <p:attrNameLst>
                                          <p:attrName>ppt_w</p:attrName>
                                        </p:attrNameLst>
                                      </p:cBhvr>
                                      <p:tavLst>
                                        <p:tav tm="0">
                                          <p:val>
                                            <p:fltVal val="0"/>
                                          </p:val>
                                        </p:tav>
                                        <p:tav tm="100000">
                                          <p:val>
                                            <p:strVal val="#ppt_w"/>
                                          </p:val>
                                        </p:tav>
                                      </p:tavLst>
                                    </p:anim>
                                    <p:anim calcmode="lin" valueType="num">
                                      <p:cBhvr>
                                        <p:cTn id="27" dur="700" fill="hold"/>
                                        <p:tgtEl>
                                          <p:spTgt spid="6">
                                            <p:graphicEl>
                                              <a:dgm id="{D8FB66A4-8591-4054-B6E2-CFA0E45D9F9D}"/>
                                            </p:graphicEl>
                                          </p:spTgt>
                                        </p:tgtEl>
                                        <p:attrNameLst>
                                          <p:attrName>ppt_h</p:attrName>
                                        </p:attrNameLst>
                                      </p:cBhvr>
                                      <p:tavLst>
                                        <p:tav tm="0">
                                          <p:val>
                                            <p:fltVal val="0"/>
                                          </p:val>
                                        </p:tav>
                                        <p:tav tm="100000">
                                          <p:val>
                                            <p:strVal val="#ppt_h"/>
                                          </p:val>
                                        </p:tav>
                                      </p:tavLst>
                                    </p:anim>
                                    <p:animEffect transition="in" filter="fade">
                                      <p:cBhvr>
                                        <p:cTn id="28" dur="700"/>
                                        <p:tgtEl>
                                          <p:spTgt spid="6">
                                            <p:graphicEl>
                                              <a:dgm id="{D8FB66A4-8591-4054-B6E2-CFA0E45D9F9D}"/>
                                            </p:graphicEl>
                                          </p:spTgt>
                                        </p:tgtEl>
                                      </p:cBhvr>
                                    </p:animEffect>
                                  </p:childTnLst>
                                </p:cTn>
                              </p:par>
                            </p:childTnLst>
                          </p:cTn>
                        </p:par>
                        <p:par>
                          <p:cTn id="29" fill="hold">
                            <p:stCondLst>
                              <p:cond delay="2100"/>
                            </p:stCondLst>
                            <p:childTnLst>
                              <p:par>
                                <p:cTn id="30" presetID="53" presetClass="entr" presetSubtype="0" fill="hold" grpId="0" nodeType="afterEffect">
                                  <p:stCondLst>
                                    <p:cond delay="0"/>
                                  </p:stCondLst>
                                  <p:childTnLst>
                                    <p:set>
                                      <p:cBhvr>
                                        <p:cTn id="31" dur="1" fill="hold">
                                          <p:stCondLst>
                                            <p:cond delay="0"/>
                                          </p:stCondLst>
                                        </p:cTn>
                                        <p:tgtEl>
                                          <p:spTgt spid="6">
                                            <p:graphicEl>
                                              <a:dgm id="{2ED07AC8-93C4-4BDC-9B1B-1BE08D0BAD05}"/>
                                            </p:graphicEl>
                                          </p:spTgt>
                                        </p:tgtEl>
                                        <p:attrNameLst>
                                          <p:attrName>style.visibility</p:attrName>
                                        </p:attrNameLst>
                                      </p:cBhvr>
                                      <p:to>
                                        <p:strVal val="visible"/>
                                      </p:to>
                                    </p:set>
                                    <p:anim calcmode="lin" valueType="num">
                                      <p:cBhvr>
                                        <p:cTn id="32" dur="700" fill="hold"/>
                                        <p:tgtEl>
                                          <p:spTgt spid="6">
                                            <p:graphicEl>
                                              <a:dgm id="{2ED07AC8-93C4-4BDC-9B1B-1BE08D0BAD05}"/>
                                            </p:graphicEl>
                                          </p:spTgt>
                                        </p:tgtEl>
                                        <p:attrNameLst>
                                          <p:attrName>ppt_w</p:attrName>
                                        </p:attrNameLst>
                                      </p:cBhvr>
                                      <p:tavLst>
                                        <p:tav tm="0">
                                          <p:val>
                                            <p:fltVal val="0"/>
                                          </p:val>
                                        </p:tav>
                                        <p:tav tm="100000">
                                          <p:val>
                                            <p:strVal val="#ppt_w"/>
                                          </p:val>
                                        </p:tav>
                                      </p:tavLst>
                                    </p:anim>
                                    <p:anim calcmode="lin" valueType="num">
                                      <p:cBhvr>
                                        <p:cTn id="33" dur="700" fill="hold"/>
                                        <p:tgtEl>
                                          <p:spTgt spid="6">
                                            <p:graphicEl>
                                              <a:dgm id="{2ED07AC8-93C4-4BDC-9B1B-1BE08D0BAD05}"/>
                                            </p:graphicEl>
                                          </p:spTgt>
                                        </p:tgtEl>
                                        <p:attrNameLst>
                                          <p:attrName>ppt_h</p:attrName>
                                        </p:attrNameLst>
                                      </p:cBhvr>
                                      <p:tavLst>
                                        <p:tav tm="0">
                                          <p:val>
                                            <p:fltVal val="0"/>
                                          </p:val>
                                        </p:tav>
                                        <p:tav tm="100000">
                                          <p:val>
                                            <p:strVal val="#ppt_h"/>
                                          </p:val>
                                        </p:tav>
                                      </p:tavLst>
                                    </p:anim>
                                    <p:animEffect transition="in" filter="fade">
                                      <p:cBhvr>
                                        <p:cTn id="34" dur="700"/>
                                        <p:tgtEl>
                                          <p:spTgt spid="6">
                                            <p:graphicEl>
                                              <a:dgm id="{2ED07AC8-93C4-4BDC-9B1B-1BE08D0BAD05}"/>
                                            </p:graphicEl>
                                          </p:spTgt>
                                        </p:tgtEl>
                                      </p:cBhvr>
                                    </p:animEffect>
                                  </p:childTnLst>
                                </p:cTn>
                              </p:par>
                            </p:childTnLst>
                          </p:cTn>
                        </p:par>
                        <p:par>
                          <p:cTn id="35" fill="hold">
                            <p:stCondLst>
                              <p:cond delay="2800"/>
                            </p:stCondLst>
                            <p:childTnLst>
                              <p:par>
                                <p:cTn id="36" presetID="53" presetClass="entr" presetSubtype="0" fill="hold" grpId="0" nodeType="afterEffect">
                                  <p:stCondLst>
                                    <p:cond delay="0"/>
                                  </p:stCondLst>
                                  <p:childTnLst>
                                    <p:set>
                                      <p:cBhvr>
                                        <p:cTn id="37" dur="1" fill="hold">
                                          <p:stCondLst>
                                            <p:cond delay="0"/>
                                          </p:stCondLst>
                                        </p:cTn>
                                        <p:tgtEl>
                                          <p:spTgt spid="6">
                                            <p:graphicEl>
                                              <a:dgm id="{715BEB9B-2109-4CA7-BAB5-AFB916097C2D}"/>
                                            </p:graphicEl>
                                          </p:spTgt>
                                        </p:tgtEl>
                                        <p:attrNameLst>
                                          <p:attrName>style.visibility</p:attrName>
                                        </p:attrNameLst>
                                      </p:cBhvr>
                                      <p:to>
                                        <p:strVal val="visible"/>
                                      </p:to>
                                    </p:set>
                                    <p:anim calcmode="lin" valueType="num">
                                      <p:cBhvr>
                                        <p:cTn id="38" dur="700" fill="hold"/>
                                        <p:tgtEl>
                                          <p:spTgt spid="6">
                                            <p:graphicEl>
                                              <a:dgm id="{715BEB9B-2109-4CA7-BAB5-AFB916097C2D}"/>
                                            </p:graphicEl>
                                          </p:spTgt>
                                        </p:tgtEl>
                                        <p:attrNameLst>
                                          <p:attrName>ppt_w</p:attrName>
                                        </p:attrNameLst>
                                      </p:cBhvr>
                                      <p:tavLst>
                                        <p:tav tm="0">
                                          <p:val>
                                            <p:fltVal val="0"/>
                                          </p:val>
                                        </p:tav>
                                        <p:tav tm="100000">
                                          <p:val>
                                            <p:strVal val="#ppt_w"/>
                                          </p:val>
                                        </p:tav>
                                      </p:tavLst>
                                    </p:anim>
                                    <p:anim calcmode="lin" valueType="num">
                                      <p:cBhvr>
                                        <p:cTn id="39" dur="700" fill="hold"/>
                                        <p:tgtEl>
                                          <p:spTgt spid="6">
                                            <p:graphicEl>
                                              <a:dgm id="{715BEB9B-2109-4CA7-BAB5-AFB916097C2D}"/>
                                            </p:graphicEl>
                                          </p:spTgt>
                                        </p:tgtEl>
                                        <p:attrNameLst>
                                          <p:attrName>ppt_h</p:attrName>
                                        </p:attrNameLst>
                                      </p:cBhvr>
                                      <p:tavLst>
                                        <p:tav tm="0">
                                          <p:val>
                                            <p:fltVal val="0"/>
                                          </p:val>
                                        </p:tav>
                                        <p:tav tm="100000">
                                          <p:val>
                                            <p:strVal val="#ppt_h"/>
                                          </p:val>
                                        </p:tav>
                                      </p:tavLst>
                                    </p:anim>
                                    <p:animEffect transition="in" filter="fade">
                                      <p:cBhvr>
                                        <p:cTn id="40" dur="700"/>
                                        <p:tgtEl>
                                          <p:spTgt spid="6">
                                            <p:graphicEl>
                                              <a:dgm id="{715BEB9B-2109-4CA7-BAB5-AFB916097C2D}"/>
                                            </p:graphicEl>
                                          </p:spTgt>
                                        </p:tgtEl>
                                      </p:cBhvr>
                                    </p:animEffect>
                                  </p:childTnLst>
                                </p:cTn>
                              </p:par>
                            </p:childTnLst>
                          </p:cTn>
                        </p:par>
                        <p:par>
                          <p:cTn id="41" fill="hold">
                            <p:stCondLst>
                              <p:cond delay="3500"/>
                            </p:stCondLst>
                            <p:childTnLst>
                              <p:par>
                                <p:cTn id="42" presetID="53" presetClass="entr" presetSubtype="0" fill="hold" grpId="0" nodeType="afterEffect">
                                  <p:stCondLst>
                                    <p:cond delay="0"/>
                                  </p:stCondLst>
                                  <p:childTnLst>
                                    <p:set>
                                      <p:cBhvr>
                                        <p:cTn id="43" dur="1" fill="hold">
                                          <p:stCondLst>
                                            <p:cond delay="0"/>
                                          </p:stCondLst>
                                        </p:cTn>
                                        <p:tgtEl>
                                          <p:spTgt spid="6">
                                            <p:graphicEl>
                                              <a:dgm id="{BB5CFBCE-24F9-4D43-B358-8CEEF85C197E}"/>
                                            </p:graphicEl>
                                          </p:spTgt>
                                        </p:tgtEl>
                                        <p:attrNameLst>
                                          <p:attrName>style.visibility</p:attrName>
                                        </p:attrNameLst>
                                      </p:cBhvr>
                                      <p:to>
                                        <p:strVal val="visible"/>
                                      </p:to>
                                    </p:set>
                                    <p:anim calcmode="lin" valueType="num">
                                      <p:cBhvr>
                                        <p:cTn id="44" dur="700" fill="hold"/>
                                        <p:tgtEl>
                                          <p:spTgt spid="6">
                                            <p:graphicEl>
                                              <a:dgm id="{BB5CFBCE-24F9-4D43-B358-8CEEF85C197E}"/>
                                            </p:graphicEl>
                                          </p:spTgt>
                                        </p:tgtEl>
                                        <p:attrNameLst>
                                          <p:attrName>ppt_w</p:attrName>
                                        </p:attrNameLst>
                                      </p:cBhvr>
                                      <p:tavLst>
                                        <p:tav tm="0">
                                          <p:val>
                                            <p:fltVal val="0"/>
                                          </p:val>
                                        </p:tav>
                                        <p:tav tm="100000">
                                          <p:val>
                                            <p:strVal val="#ppt_w"/>
                                          </p:val>
                                        </p:tav>
                                      </p:tavLst>
                                    </p:anim>
                                    <p:anim calcmode="lin" valueType="num">
                                      <p:cBhvr>
                                        <p:cTn id="45" dur="700" fill="hold"/>
                                        <p:tgtEl>
                                          <p:spTgt spid="6">
                                            <p:graphicEl>
                                              <a:dgm id="{BB5CFBCE-24F9-4D43-B358-8CEEF85C197E}"/>
                                            </p:graphicEl>
                                          </p:spTgt>
                                        </p:tgtEl>
                                        <p:attrNameLst>
                                          <p:attrName>ppt_h</p:attrName>
                                        </p:attrNameLst>
                                      </p:cBhvr>
                                      <p:tavLst>
                                        <p:tav tm="0">
                                          <p:val>
                                            <p:fltVal val="0"/>
                                          </p:val>
                                        </p:tav>
                                        <p:tav tm="100000">
                                          <p:val>
                                            <p:strVal val="#ppt_h"/>
                                          </p:val>
                                        </p:tav>
                                      </p:tavLst>
                                    </p:anim>
                                    <p:animEffect transition="in" filter="fade">
                                      <p:cBhvr>
                                        <p:cTn id="46" dur="700"/>
                                        <p:tgtEl>
                                          <p:spTgt spid="6">
                                            <p:graphicEl>
                                              <a:dgm id="{BB5CFBCE-24F9-4D43-B358-8CEEF85C197E}"/>
                                            </p:graphicEl>
                                          </p:spTgt>
                                        </p:tgtEl>
                                      </p:cBhvr>
                                    </p:animEffect>
                                  </p:childTnLst>
                                </p:cTn>
                              </p:par>
                            </p:childTnLst>
                          </p:cTn>
                        </p:par>
                        <p:par>
                          <p:cTn id="47" fill="hold">
                            <p:stCondLst>
                              <p:cond delay="4200"/>
                            </p:stCondLst>
                            <p:childTnLst>
                              <p:par>
                                <p:cTn id="48" presetID="53" presetClass="entr" presetSubtype="0" fill="hold" grpId="0" nodeType="afterEffect">
                                  <p:stCondLst>
                                    <p:cond delay="0"/>
                                  </p:stCondLst>
                                  <p:childTnLst>
                                    <p:set>
                                      <p:cBhvr>
                                        <p:cTn id="49" dur="1" fill="hold">
                                          <p:stCondLst>
                                            <p:cond delay="0"/>
                                          </p:stCondLst>
                                        </p:cTn>
                                        <p:tgtEl>
                                          <p:spTgt spid="6">
                                            <p:graphicEl>
                                              <a:dgm id="{888A98CB-4084-4D92-ACE7-DF9F895AB854}"/>
                                            </p:graphicEl>
                                          </p:spTgt>
                                        </p:tgtEl>
                                        <p:attrNameLst>
                                          <p:attrName>style.visibility</p:attrName>
                                        </p:attrNameLst>
                                      </p:cBhvr>
                                      <p:to>
                                        <p:strVal val="visible"/>
                                      </p:to>
                                    </p:set>
                                    <p:anim calcmode="lin" valueType="num">
                                      <p:cBhvr>
                                        <p:cTn id="50" dur="700" fill="hold"/>
                                        <p:tgtEl>
                                          <p:spTgt spid="6">
                                            <p:graphicEl>
                                              <a:dgm id="{888A98CB-4084-4D92-ACE7-DF9F895AB854}"/>
                                            </p:graphicEl>
                                          </p:spTgt>
                                        </p:tgtEl>
                                        <p:attrNameLst>
                                          <p:attrName>ppt_w</p:attrName>
                                        </p:attrNameLst>
                                      </p:cBhvr>
                                      <p:tavLst>
                                        <p:tav tm="0">
                                          <p:val>
                                            <p:fltVal val="0"/>
                                          </p:val>
                                        </p:tav>
                                        <p:tav tm="100000">
                                          <p:val>
                                            <p:strVal val="#ppt_w"/>
                                          </p:val>
                                        </p:tav>
                                      </p:tavLst>
                                    </p:anim>
                                    <p:anim calcmode="lin" valueType="num">
                                      <p:cBhvr>
                                        <p:cTn id="51" dur="700" fill="hold"/>
                                        <p:tgtEl>
                                          <p:spTgt spid="6">
                                            <p:graphicEl>
                                              <a:dgm id="{888A98CB-4084-4D92-ACE7-DF9F895AB854}"/>
                                            </p:graphicEl>
                                          </p:spTgt>
                                        </p:tgtEl>
                                        <p:attrNameLst>
                                          <p:attrName>ppt_h</p:attrName>
                                        </p:attrNameLst>
                                      </p:cBhvr>
                                      <p:tavLst>
                                        <p:tav tm="0">
                                          <p:val>
                                            <p:fltVal val="0"/>
                                          </p:val>
                                        </p:tav>
                                        <p:tav tm="100000">
                                          <p:val>
                                            <p:strVal val="#ppt_h"/>
                                          </p:val>
                                        </p:tav>
                                      </p:tavLst>
                                    </p:anim>
                                    <p:animEffect transition="in" filter="fade">
                                      <p:cBhvr>
                                        <p:cTn id="52" dur="700"/>
                                        <p:tgtEl>
                                          <p:spTgt spid="6">
                                            <p:graphicEl>
                                              <a:dgm id="{888A98CB-4084-4D92-ACE7-DF9F895AB854}"/>
                                            </p:graphicEl>
                                          </p:spTgt>
                                        </p:tgtEl>
                                      </p:cBhvr>
                                    </p:animEffect>
                                  </p:childTnLst>
                                </p:cTn>
                              </p:par>
                            </p:childTnLst>
                          </p:cTn>
                        </p:par>
                        <p:par>
                          <p:cTn id="53" fill="hold">
                            <p:stCondLst>
                              <p:cond delay="4900"/>
                            </p:stCondLst>
                            <p:childTnLst>
                              <p:par>
                                <p:cTn id="54" presetID="53" presetClass="entr" presetSubtype="0" fill="hold" grpId="0" nodeType="afterEffect">
                                  <p:stCondLst>
                                    <p:cond delay="0"/>
                                  </p:stCondLst>
                                  <p:childTnLst>
                                    <p:set>
                                      <p:cBhvr>
                                        <p:cTn id="55" dur="1" fill="hold">
                                          <p:stCondLst>
                                            <p:cond delay="0"/>
                                          </p:stCondLst>
                                        </p:cTn>
                                        <p:tgtEl>
                                          <p:spTgt spid="6">
                                            <p:graphicEl>
                                              <a:dgm id="{69FAE986-D6F9-4C9E-89C6-D9F10F13EC41}"/>
                                            </p:graphicEl>
                                          </p:spTgt>
                                        </p:tgtEl>
                                        <p:attrNameLst>
                                          <p:attrName>style.visibility</p:attrName>
                                        </p:attrNameLst>
                                      </p:cBhvr>
                                      <p:to>
                                        <p:strVal val="visible"/>
                                      </p:to>
                                    </p:set>
                                    <p:anim calcmode="lin" valueType="num">
                                      <p:cBhvr>
                                        <p:cTn id="56" dur="700" fill="hold"/>
                                        <p:tgtEl>
                                          <p:spTgt spid="6">
                                            <p:graphicEl>
                                              <a:dgm id="{69FAE986-D6F9-4C9E-89C6-D9F10F13EC41}"/>
                                            </p:graphicEl>
                                          </p:spTgt>
                                        </p:tgtEl>
                                        <p:attrNameLst>
                                          <p:attrName>ppt_w</p:attrName>
                                        </p:attrNameLst>
                                      </p:cBhvr>
                                      <p:tavLst>
                                        <p:tav tm="0">
                                          <p:val>
                                            <p:fltVal val="0"/>
                                          </p:val>
                                        </p:tav>
                                        <p:tav tm="100000">
                                          <p:val>
                                            <p:strVal val="#ppt_w"/>
                                          </p:val>
                                        </p:tav>
                                      </p:tavLst>
                                    </p:anim>
                                    <p:anim calcmode="lin" valueType="num">
                                      <p:cBhvr>
                                        <p:cTn id="57" dur="700" fill="hold"/>
                                        <p:tgtEl>
                                          <p:spTgt spid="6">
                                            <p:graphicEl>
                                              <a:dgm id="{69FAE986-D6F9-4C9E-89C6-D9F10F13EC41}"/>
                                            </p:graphicEl>
                                          </p:spTgt>
                                        </p:tgtEl>
                                        <p:attrNameLst>
                                          <p:attrName>ppt_h</p:attrName>
                                        </p:attrNameLst>
                                      </p:cBhvr>
                                      <p:tavLst>
                                        <p:tav tm="0">
                                          <p:val>
                                            <p:fltVal val="0"/>
                                          </p:val>
                                        </p:tav>
                                        <p:tav tm="100000">
                                          <p:val>
                                            <p:strVal val="#ppt_h"/>
                                          </p:val>
                                        </p:tav>
                                      </p:tavLst>
                                    </p:anim>
                                    <p:animEffect transition="in" filter="fade">
                                      <p:cBhvr>
                                        <p:cTn id="58" dur="700"/>
                                        <p:tgtEl>
                                          <p:spTgt spid="6">
                                            <p:graphicEl>
                                              <a:dgm id="{69FAE986-D6F9-4C9E-89C6-D9F10F13EC41}"/>
                                            </p:graphicEl>
                                          </p:spTgt>
                                        </p:tgtEl>
                                      </p:cBhvr>
                                    </p:animEffect>
                                  </p:childTnLst>
                                </p:cTn>
                              </p:par>
                            </p:childTnLst>
                          </p:cTn>
                        </p:par>
                        <p:par>
                          <p:cTn id="59" fill="hold">
                            <p:stCondLst>
                              <p:cond delay="5600"/>
                            </p:stCondLst>
                            <p:childTnLst>
                              <p:par>
                                <p:cTn id="60" presetID="53" presetClass="entr" presetSubtype="0" fill="hold" grpId="0" nodeType="afterEffect">
                                  <p:stCondLst>
                                    <p:cond delay="0"/>
                                  </p:stCondLst>
                                  <p:childTnLst>
                                    <p:set>
                                      <p:cBhvr>
                                        <p:cTn id="61" dur="1" fill="hold">
                                          <p:stCondLst>
                                            <p:cond delay="0"/>
                                          </p:stCondLst>
                                        </p:cTn>
                                        <p:tgtEl>
                                          <p:spTgt spid="6">
                                            <p:graphicEl>
                                              <a:dgm id="{B329364E-09B0-4953-96F7-3EC25433FD4B}"/>
                                            </p:graphicEl>
                                          </p:spTgt>
                                        </p:tgtEl>
                                        <p:attrNameLst>
                                          <p:attrName>style.visibility</p:attrName>
                                        </p:attrNameLst>
                                      </p:cBhvr>
                                      <p:to>
                                        <p:strVal val="visible"/>
                                      </p:to>
                                    </p:set>
                                    <p:anim calcmode="lin" valueType="num">
                                      <p:cBhvr>
                                        <p:cTn id="62" dur="700" fill="hold"/>
                                        <p:tgtEl>
                                          <p:spTgt spid="6">
                                            <p:graphicEl>
                                              <a:dgm id="{B329364E-09B0-4953-96F7-3EC25433FD4B}"/>
                                            </p:graphicEl>
                                          </p:spTgt>
                                        </p:tgtEl>
                                        <p:attrNameLst>
                                          <p:attrName>ppt_w</p:attrName>
                                        </p:attrNameLst>
                                      </p:cBhvr>
                                      <p:tavLst>
                                        <p:tav tm="0">
                                          <p:val>
                                            <p:fltVal val="0"/>
                                          </p:val>
                                        </p:tav>
                                        <p:tav tm="100000">
                                          <p:val>
                                            <p:strVal val="#ppt_w"/>
                                          </p:val>
                                        </p:tav>
                                      </p:tavLst>
                                    </p:anim>
                                    <p:anim calcmode="lin" valueType="num">
                                      <p:cBhvr>
                                        <p:cTn id="63" dur="700" fill="hold"/>
                                        <p:tgtEl>
                                          <p:spTgt spid="6">
                                            <p:graphicEl>
                                              <a:dgm id="{B329364E-09B0-4953-96F7-3EC25433FD4B}"/>
                                            </p:graphicEl>
                                          </p:spTgt>
                                        </p:tgtEl>
                                        <p:attrNameLst>
                                          <p:attrName>ppt_h</p:attrName>
                                        </p:attrNameLst>
                                      </p:cBhvr>
                                      <p:tavLst>
                                        <p:tav tm="0">
                                          <p:val>
                                            <p:fltVal val="0"/>
                                          </p:val>
                                        </p:tav>
                                        <p:tav tm="100000">
                                          <p:val>
                                            <p:strVal val="#ppt_h"/>
                                          </p:val>
                                        </p:tav>
                                      </p:tavLst>
                                    </p:anim>
                                    <p:animEffect transition="in" filter="fade">
                                      <p:cBhvr>
                                        <p:cTn id="64" dur="700"/>
                                        <p:tgtEl>
                                          <p:spTgt spid="6">
                                            <p:graphicEl>
                                              <a:dgm id="{B329364E-09B0-4953-96F7-3EC25433FD4B}"/>
                                            </p:graphicEl>
                                          </p:spTgt>
                                        </p:tgtEl>
                                      </p:cBhvr>
                                    </p:animEffect>
                                  </p:childTnLst>
                                </p:cTn>
                              </p:par>
                            </p:childTnLst>
                          </p:cTn>
                        </p:par>
                        <p:par>
                          <p:cTn id="65" fill="hold">
                            <p:stCondLst>
                              <p:cond delay="6300"/>
                            </p:stCondLst>
                            <p:childTnLst>
                              <p:par>
                                <p:cTn id="66" presetID="53" presetClass="entr" presetSubtype="0" fill="hold" grpId="0" nodeType="afterEffect">
                                  <p:stCondLst>
                                    <p:cond delay="0"/>
                                  </p:stCondLst>
                                  <p:childTnLst>
                                    <p:set>
                                      <p:cBhvr>
                                        <p:cTn id="67" dur="1" fill="hold">
                                          <p:stCondLst>
                                            <p:cond delay="0"/>
                                          </p:stCondLst>
                                        </p:cTn>
                                        <p:tgtEl>
                                          <p:spTgt spid="6">
                                            <p:graphicEl>
                                              <a:dgm id="{18D8FAD8-2FA2-431F-9415-4D97839E5CCC}"/>
                                            </p:graphicEl>
                                          </p:spTgt>
                                        </p:tgtEl>
                                        <p:attrNameLst>
                                          <p:attrName>style.visibility</p:attrName>
                                        </p:attrNameLst>
                                      </p:cBhvr>
                                      <p:to>
                                        <p:strVal val="visible"/>
                                      </p:to>
                                    </p:set>
                                    <p:anim calcmode="lin" valueType="num">
                                      <p:cBhvr>
                                        <p:cTn id="68" dur="700" fill="hold"/>
                                        <p:tgtEl>
                                          <p:spTgt spid="6">
                                            <p:graphicEl>
                                              <a:dgm id="{18D8FAD8-2FA2-431F-9415-4D97839E5CCC}"/>
                                            </p:graphicEl>
                                          </p:spTgt>
                                        </p:tgtEl>
                                        <p:attrNameLst>
                                          <p:attrName>ppt_w</p:attrName>
                                        </p:attrNameLst>
                                      </p:cBhvr>
                                      <p:tavLst>
                                        <p:tav tm="0">
                                          <p:val>
                                            <p:fltVal val="0"/>
                                          </p:val>
                                        </p:tav>
                                        <p:tav tm="100000">
                                          <p:val>
                                            <p:strVal val="#ppt_w"/>
                                          </p:val>
                                        </p:tav>
                                      </p:tavLst>
                                    </p:anim>
                                    <p:anim calcmode="lin" valueType="num">
                                      <p:cBhvr>
                                        <p:cTn id="69" dur="700" fill="hold"/>
                                        <p:tgtEl>
                                          <p:spTgt spid="6">
                                            <p:graphicEl>
                                              <a:dgm id="{18D8FAD8-2FA2-431F-9415-4D97839E5CCC}"/>
                                            </p:graphicEl>
                                          </p:spTgt>
                                        </p:tgtEl>
                                        <p:attrNameLst>
                                          <p:attrName>ppt_h</p:attrName>
                                        </p:attrNameLst>
                                      </p:cBhvr>
                                      <p:tavLst>
                                        <p:tav tm="0">
                                          <p:val>
                                            <p:fltVal val="0"/>
                                          </p:val>
                                        </p:tav>
                                        <p:tav tm="100000">
                                          <p:val>
                                            <p:strVal val="#ppt_h"/>
                                          </p:val>
                                        </p:tav>
                                      </p:tavLst>
                                    </p:anim>
                                    <p:animEffect transition="in" filter="fade">
                                      <p:cBhvr>
                                        <p:cTn id="70" dur="700"/>
                                        <p:tgtEl>
                                          <p:spTgt spid="6">
                                            <p:graphicEl>
                                              <a:dgm id="{18D8FAD8-2FA2-431F-9415-4D97839E5CC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Index Syntaxique</a:t>
            </a:r>
            <a:endParaRPr lang="fr-FR" dirty="0"/>
          </a:p>
        </p:txBody>
      </p:sp>
      <p:graphicFrame>
        <p:nvGraphicFramePr>
          <p:cNvPr id="6" name="Tableau 5"/>
          <p:cNvGraphicFramePr>
            <a:graphicFrameLocks noGrp="1"/>
          </p:cNvGraphicFramePr>
          <p:nvPr/>
        </p:nvGraphicFramePr>
        <p:xfrm>
          <a:off x="1071540" y="1428736"/>
          <a:ext cx="7715268" cy="4286280"/>
        </p:xfrm>
        <a:graphic>
          <a:graphicData uri="http://schemas.openxmlformats.org/drawingml/2006/table">
            <a:tbl>
              <a:tblPr rtl="1" firstRow="1">
                <a:tableStyleId>{3C2FFA5D-87B4-456A-9821-1D502468CF0F}</a:tableStyleId>
              </a:tblPr>
              <a:tblGrid>
                <a:gridCol w="1067156"/>
                <a:gridCol w="861662"/>
                <a:gridCol w="964408"/>
                <a:gridCol w="964408"/>
                <a:gridCol w="964408"/>
                <a:gridCol w="845611"/>
                <a:gridCol w="1083207"/>
                <a:gridCol w="964408"/>
              </a:tblGrid>
              <a:tr h="952096">
                <a:tc>
                  <a:txBody>
                    <a:bodyPr/>
                    <a:lstStyle/>
                    <a:p>
                      <a:pPr algn="ctr" rtl="0">
                        <a:lnSpc>
                          <a:spcPct val="115000"/>
                        </a:lnSpc>
                        <a:spcBef>
                          <a:spcPts val="600"/>
                        </a:spcBef>
                        <a:spcAft>
                          <a:spcPts val="0"/>
                        </a:spcAft>
                      </a:pPr>
                      <a:r>
                        <a:rPr lang="fr-FR" sz="1400" dirty="0" smtClean="0"/>
                        <a:t>mot</a:t>
                      </a:r>
                      <a:endParaRPr lang="fr-FR" sz="1050" dirty="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fr-FR" sz="1400" dirty="0" smtClean="0"/>
                        <a:t>racine</a:t>
                      </a:r>
                      <a:endParaRPr lang="fr-FR" sz="1050" dirty="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fr-FR" sz="1400" dirty="0" err="1" smtClean="0"/>
                        <a:t>Morph</a:t>
                      </a:r>
                      <a:r>
                        <a:rPr lang="fr-FR" sz="1400" dirty="0" smtClean="0"/>
                        <a:t>./inf.</a:t>
                      </a:r>
                      <a:endParaRPr lang="fr-FR" sz="1050" dirty="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fr-FR" sz="1400" dirty="0" smtClean="0"/>
                        <a:t>Type</a:t>
                      </a:r>
                      <a:endParaRPr lang="fr-FR" sz="1050" dirty="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fr-FR" sz="1400" dirty="0" smtClean="0"/>
                        <a:t>Pluriel</a:t>
                      </a:r>
                      <a:endParaRPr lang="fr-FR" sz="1050" dirty="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fr-FR" sz="1400" dirty="0" smtClean="0"/>
                        <a:t>Féminin</a:t>
                      </a:r>
                      <a:endParaRPr lang="fr-FR" sz="1050" dirty="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fr-FR" sz="1400" dirty="0" err="1" smtClean="0"/>
                        <a:t>Plur</a:t>
                      </a:r>
                      <a:r>
                        <a:rPr lang="fr-FR" sz="1400" dirty="0" smtClean="0"/>
                        <a:t>.</a:t>
                      </a:r>
                      <a:r>
                        <a:rPr lang="fr-FR" sz="1400" baseline="0" dirty="0" smtClean="0"/>
                        <a:t> À 2 (</a:t>
                      </a:r>
                      <a:r>
                        <a:rPr lang="ar-DZ" sz="1400" baseline="0" dirty="0" smtClean="0"/>
                        <a:t>المثنى</a:t>
                      </a:r>
                      <a:r>
                        <a:rPr lang="fr-FR" sz="1400" baseline="0" dirty="0" smtClean="0"/>
                        <a:t>)</a:t>
                      </a:r>
                      <a:endParaRPr lang="fr-FR" sz="1050" dirty="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fr-FR" sz="1400" kern="1200" baseline="0" dirty="0" smtClean="0"/>
                        <a:t>Script othmani</a:t>
                      </a:r>
                      <a:endParaRPr lang="fr-FR" sz="1400" b="1" kern="1200" baseline="0" dirty="0" smtClean="0">
                        <a:solidFill>
                          <a:srgbClr val="F4F4F4"/>
                        </a:solidFill>
                        <a:latin typeface="Arial"/>
                        <a:ea typeface="Times New Roman"/>
                        <a:cs typeface="Simplified Arabic"/>
                      </a:endParaRPr>
                    </a:p>
                  </a:txBody>
                  <a:tcPr marL="68580" marR="68580" marT="8890" marB="0" anchor="ctr"/>
                </a:tc>
              </a:tr>
              <a:tr h="448740">
                <a:tc>
                  <a:txBody>
                    <a:bodyPr/>
                    <a:lstStyle/>
                    <a:p>
                      <a:pPr algn="ctr" rtl="0">
                        <a:lnSpc>
                          <a:spcPct val="115000"/>
                        </a:lnSpc>
                        <a:spcBef>
                          <a:spcPts val="600"/>
                        </a:spcBef>
                        <a:spcAft>
                          <a:spcPts val="0"/>
                        </a:spcAft>
                      </a:pPr>
                      <a:r>
                        <a:rPr lang="ar-DZ" sz="1400" kern="100"/>
                        <a:t>البسط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اسم</a:t>
                      </a:r>
                      <a:r>
                        <a:rPr lang="ar-DZ" sz="1400" kern="1200"/>
                        <a:t> </a:t>
                      </a:r>
                      <a:endParaRPr lang="fr-FR" sz="1050">
                        <a:latin typeface="Calibri"/>
                        <a:ea typeface="Times New Roman"/>
                        <a:cs typeface="Arial"/>
                      </a:endParaRPr>
                    </a:p>
                  </a:txBody>
                  <a:tcPr marL="68580" marR="68580" marT="8890" marB="0" anchor="ctr"/>
                </a:tc>
                <a:tc>
                  <a:txBody>
                    <a:bodyPr/>
                    <a:lstStyle/>
                    <a:p>
                      <a:pPr rtl="1">
                        <a:lnSpc>
                          <a:spcPct val="115000"/>
                        </a:lnSpc>
                      </a:pPr>
                      <a:endParaRPr lang="fr-FR" sz="900" dirty="0">
                        <a:latin typeface="Times New Roman"/>
                        <a:ea typeface="Times New Roman"/>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rtl="1">
                        <a:lnSpc>
                          <a:spcPct val="115000"/>
                        </a:lnSpc>
                      </a:pPr>
                      <a:endParaRPr lang="fr-FR" sz="900" dirty="0">
                        <a:latin typeface="Times New Roman"/>
                        <a:ea typeface="Times New Roman"/>
                      </a:endParaRPr>
                    </a:p>
                  </a:txBody>
                  <a:tcPr marL="68580" marR="68580" marT="8890" marB="0" anchor="ctr"/>
                </a:tc>
                <a:tc>
                  <a:txBody>
                    <a:bodyPr/>
                    <a:lstStyle/>
                    <a:p>
                      <a:pPr algn="ctr" rtl="1">
                        <a:lnSpc>
                          <a:spcPct val="115000"/>
                        </a:lnSpc>
                        <a:spcBef>
                          <a:spcPts val="600"/>
                        </a:spcBef>
                        <a:spcAft>
                          <a:spcPts val="0"/>
                        </a:spcAft>
                      </a:pPr>
                      <a:r>
                        <a:rPr lang="ar-DZ" sz="1400" kern="100"/>
                        <a:t> البسط</a:t>
                      </a:r>
                      <a:r>
                        <a:rPr lang="ar-DZ" sz="1400" kern="1200"/>
                        <a:t> </a:t>
                      </a:r>
                      <a:endParaRPr lang="fr-FR" sz="1050">
                        <a:latin typeface="Calibri"/>
                        <a:ea typeface="Times New Roman"/>
                        <a:cs typeface="Arial"/>
                      </a:endParaRPr>
                    </a:p>
                  </a:txBody>
                  <a:tcPr marL="68580" marR="68580" marT="8890" marB="0" anchor="ctr"/>
                </a:tc>
              </a:tr>
              <a:tr h="898191">
                <a:tc>
                  <a:txBody>
                    <a:bodyPr/>
                    <a:lstStyle/>
                    <a:p>
                      <a:pPr algn="ctr" rtl="0">
                        <a:lnSpc>
                          <a:spcPct val="115000"/>
                        </a:lnSpc>
                        <a:spcBef>
                          <a:spcPts val="600"/>
                        </a:spcBef>
                        <a:spcAft>
                          <a:spcPts val="0"/>
                        </a:spcAft>
                      </a:pPr>
                      <a:r>
                        <a:rPr lang="ar-DZ" sz="1400" kern="100"/>
                        <a:t>مبسوطتان</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مبسوطة</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اسم</a:t>
                      </a:r>
                      <a:r>
                        <a:rPr lang="ar-DZ" sz="1400" kern="1200"/>
                        <a:t> </a:t>
                      </a:r>
                      <a:endParaRPr lang="fr-FR" sz="1050">
                        <a:latin typeface="Calibri"/>
                        <a:ea typeface="Times New Roman"/>
                        <a:cs typeface="Arial"/>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rtl="1">
                        <a:lnSpc>
                          <a:spcPct val="115000"/>
                        </a:lnSpc>
                      </a:pPr>
                      <a:endParaRPr lang="fr-FR" sz="900" dirty="0">
                        <a:latin typeface="Times New Roman"/>
                        <a:ea typeface="Times New Roman"/>
                      </a:endParaRPr>
                    </a:p>
                  </a:txBody>
                  <a:tcPr marL="68580" marR="68580" marT="8890" marB="0" anchor="ctr"/>
                </a:tc>
                <a:tc>
                  <a:txBody>
                    <a:bodyPr/>
                    <a:lstStyle/>
                    <a:p>
                      <a:pPr algn="ctr" rtl="0">
                        <a:lnSpc>
                          <a:spcPct val="115000"/>
                        </a:lnSpc>
                        <a:spcBef>
                          <a:spcPts val="600"/>
                        </a:spcBef>
                        <a:spcAft>
                          <a:spcPts val="0"/>
                        </a:spcAft>
                      </a:pPr>
                      <a:r>
                        <a:rPr lang="ar-DZ" sz="1400" kern="100"/>
                        <a:t>مبسوطتان</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dirty="0"/>
                        <a:t>مبسوطتان</a:t>
                      </a:r>
                      <a:r>
                        <a:rPr lang="ar-DZ" sz="1400" kern="1200" dirty="0"/>
                        <a:t> </a:t>
                      </a:r>
                      <a:endParaRPr lang="fr-FR" sz="1050" dirty="0">
                        <a:latin typeface="Calibri"/>
                        <a:ea typeface="Times New Roman"/>
                        <a:cs typeface="Arial"/>
                      </a:endParaRPr>
                    </a:p>
                  </a:txBody>
                  <a:tcPr marL="68580" marR="68580" marT="8890" marB="0" anchor="ctr"/>
                </a:tc>
              </a:tr>
              <a:tr h="638049">
                <a:tc>
                  <a:txBody>
                    <a:bodyPr/>
                    <a:lstStyle/>
                    <a:p>
                      <a:pPr algn="ctr" rtl="0">
                        <a:lnSpc>
                          <a:spcPct val="115000"/>
                        </a:lnSpc>
                        <a:spcBef>
                          <a:spcPts val="600"/>
                        </a:spcBef>
                        <a:spcAft>
                          <a:spcPts val="0"/>
                        </a:spcAft>
                      </a:pPr>
                      <a:r>
                        <a:rPr lang="ar-DZ" sz="1400" kern="100"/>
                        <a:t>فيبسطه</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فعل</a:t>
                      </a:r>
                      <a:r>
                        <a:rPr lang="ar-DZ" sz="1400" kern="1200"/>
                        <a:t> </a:t>
                      </a:r>
                      <a:endParaRPr lang="fr-FR" sz="1050">
                        <a:latin typeface="Calibri"/>
                        <a:ea typeface="Times New Roman"/>
                        <a:cs typeface="Arial"/>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algn="ctr" rtl="0">
                        <a:lnSpc>
                          <a:spcPct val="115000"/>
                        </a:lnSpc>
                        <a:spcBef>
                          <a:spcPts val="600"/>
                        </a:spcBef>
                        <a:spcAft>
                          <a:spcPts val="0"/>
                        </a:spcAft>
                      </a:pPr>
                      <a:r>
                        <a:rPr lang="ar-DZ" sz="1400" kern="100"/>
                        <a:t>فيبسطه</a:t>
                      </a:r>
                      <a:r>
                        <a:rPr lang="ar-DZ" sz="1400" kern="1200"/>
                        <a:t> </a:t>
                      </a:r>
                      <a:endParaRPr lang="fr-FR" sz="1050">
                        <a:latin typeface="Calibri"/>
                        <a:ea typeface="Times New Roman"/>
                        <a:cs typeface="Arial"/>
                      </a:endParaRPr>
                    </a:p>
                  </a:txBody>
                  <a:tcPr marL="68580" marR="68580" marT="8890" marB="0" anchor="ctr"/>
                </a:tc>
              </a:tr>
              <a:tr h="711155">
                <a:tc>
                  <a:txBody>
                    <a:bodyPr/>
                    <a:lstStyle/>
                    <a:p>
                      <a:pPr algn="ctr" rtl="0">
                        <a:lnSpc>
                          <a:spcPct val="115000"/>
                        </a:lnSpc>
                        <a:spcBef>
                          <a:spcPts val="600"/>
                        </a:spcBef>
                        <a:spcAft>
                          <a:spcPts val="0"/>
                        </a:spcAft>
                      </a:pPr>
                      <a:r>
                        <a:rPr lang="ar-DZ" sz="1400" kern="100"/>
                        <a:t>يبسطوا</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بسط</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فعل</a:t>
                      </a:r>
                      <a:r>
                        <a:rPr lang="ar-DZ" sz="1400" kern="1200"/>
                        <a:t> </a:t>
                      </a:r>
                      <a:endParaRPr lang="fr-FR" sz="1050">
                        <a:latin typeface="Calibri"/>
                        <a:ea typeface="Times New Roman"/>
                        <a:cs typeface="Arial"/>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algn="ctr" rtl="0">
                        <a:lnSpc>
                          <a:spcPct val="115000"/>
                        </a:lnSpc>
                        <a:spcBef>
                          <a:spcPts val="600"/>
                        </a:spcBef>
                        <a:spcAft>
                          <a:spcPts val="0"/>
                        </a:spcAft>
                      </a:pPr>
                      <a:r>
                        <a:rPr lang="ar-DZ" sz="1400" kern="100"/>
                        <a:t>يبسطوا</a:t>
                      </a:r>
                      <a:r>
                        <a:rPr lang="ar-DZ" sz="1400" kern="1200"/>
                        <a:t> </a:t>
                      </a:r>
                      <a:endParaRPr lang="fr-FR" sz="1050">
                        <a:latin typeface="Calibri"/>
                        <a:ea typeface="Times New Roman"/>
                        <a:cs typeface="Arial"/>
                      </a:endParaRPr>
                    </a:p>
                  </a:txBody>
                  <a:tcPr marL="68580" marR="68580" marT="8890" marB="0" anchor="ctr"/>
                </a:tc>
              </a:tr>
              <a:tr h="638049">
                <a:tc>
                  <a:txBody>
                    <a:bodyPr/>
                    <a:lstStyle/>
                    <a:p>
                      <a:pPr algn="ctr" rtl="0">
                        <a:lnSpc>
                          <a:spcPct val="115000"/>
                        </a:lnSpc>
                        <a:spcBef>
                          <a:spcPts val="600"/>
                        </a:spcBef>
                        <a:spcAft>
                          <a:spcPts val="0"/>
                        </a:spcAft>
                      </a:pPr>
                      <a:r>
                        <a:rPr lang="ar-DZ" sz="1400" kern="100"/>
                        <a:t>باسقات</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بسق</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باسقة</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اسم</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باسقات</a:t>
                      </a:r>
                      <a:r>
                        <a:rPr lang="ar-DZ" sz="1400" kern="1200"/>
                        <a:t> </a:t>
                      </a:r>
                      <a:endParaRPr lang="fr-FR" sz="1050">
                        <a:latin typeface="Calibri"/>
                        <a:ea typeface="Times New Roman"/>
                        <a:cs typeface="Arial"/>
                      </a:endParaRPr>
                    </a:p>
                  </a:txBody>
                  <a:tcPr marL="68580" marR="68580" marT="8890" marB="0" anchor="ctr"/>
                </a:tc>
                <a:tc>
                  <a:txBody>
                    <a:bodyPr/>
                    <a:lstStyle/>
                    <a:p>
                      <a:pPr algn="ctr" rtl="0">
                        <a:lnSpc>
                          <a:spcPct val="115000"/>
                        </a:lnSpc>
                        <a:spcBef>
                          <a:spcPts val="600"/>
                        </a:spcBef>
                        <a:spcAft>
                          <a:spcPts val="0"/>
                        </a:spcAft>
                      </a:pPr>
                      <a:r>
                        <a:rPr lang="ar-DZ" sz="1400" kern="100"/>
                        <a:t>باسق</a:t>
                      </a:r>
                      <a:r>
                        <a:rPr lang="ar-DZ" sz="1400" kern="1200"/>
                        <a:t> </a:t>
                      </a:r>
                      <a:endParaRPr lang="fr-FR" sz="1050">
                        <a:latin typeface="Calibri"/>
                        <a:ea typeface="Times New Roman"/>
                        <a:cs typeface="Arial"/>
                      </a:endParaRPr>
                    </a:p>
                  </a:txBody>
                  <a:tcPr marL="68580" marR="68580" marT="8890" marB="0" anchor="ctr"/>
                </a:tc>
                <a:tc>
                  <a:txBody>
                    <a:bodyPr/>
                    <a:lstStyle/>
                    <a:p>
                      <a:pPr rtl="1">
                        <a:lnSpc>
                          <a:spcPct val="115000"/>
                        </a:lnSpc>
                      </a:pPr>
                      <a:endParaRPr lang="fr-FR" sz="900">
                        <a:latin typeface="Times New Roman"/>
                        <a:ea typeface="Times New Roman"/>
                      </a:endParaRPr>
                    </a:p>
                  </a:txBody>
                  <a:tcPr marL="68580" marR="68580" marT="8890" marB="0" anchor="ctr"/>
                </a:tc>
                <a:tc>
                  <a:txBody>
                    <a:bodyPr/>
                    <a:lstStyle/>
                    <a:p>
                      <a:pPr algn="ctr" rtl="0">
                        <a:lnSpc>
                          <a:spcPct val="115000"/>
                        </a:lnSpc>
                        <a:spcBef>
                          <a:spcPts val="600"/>
                        </a:spcBef>
                        <a:spcAft>
                          <a:spcPts val="0"/>
                        </a:spcAft>
                      </a:pPr>
                      <a:r>
                        <a:rPr lang="ar-DZ" sz="1400" kern="100" dirty="0" err="1"/>
                        <a:t>باسقت</a:t>
                      </a:r>
                      <a:r>
                        <a:rPr lang="ar-DZ" sz="1400" kern="1200" dirty="0"/>
                        <a:t> </a:t>
                      </a:r>
                      <a:endParaRPr lang="fr-FR" sz="1050" dirty="0">
                        <a:latin typeface="Calibri"/>
                        <a:ea typeface="Times New Roman"/>
                        <a:cs typeface="Arial"/>
                      </a:endParaRPr>
                    </a:p>
                  </a:txBody>
                  <a:tcPr marL="68580" marR="68580" marT="8890" marB="0" anchor="ctr"/>
                </a:tc>
              </a:tr>
            </a:tbl>
          </a:graphicData>
        </a:graphic>
      </p:graphicFrame>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index sémantiques</a:t>
            </a:r>
            <a:endParaRPr lang="fr-FR" dirty="0"/>
          </a:p>
        </p:txBody>
      </p:sp>
      <p:graphicFrame>
        <p:nvGraphicFramePr>
          <p:cNvPr id="3" name="Tableau 2"/>
          <p:cNvGraphicFramePr>
            <a:graphicFrameLocks noGrp="1"/>
          </p:cNvGraphicFramePr>
          <p:nvPr/>
        </p:nvGraphicFramePr>
        <p:xfrm>
          <a:off x="928666" y="1428736"/>
          <a:ext cx="7929614" cy="4429155"/>
        </p:xfrm>
        <a:graphic>
          <a:graphicData uri="http://schemas.openxmlformats.org/drawingml/2006/table">
            <a:tbl>
              <a:tblPr rtl="1" firstRow="1">
                <a:tableStyleId>{3C2FFA5D-87B4-456A-9821-1D502468CF0F}</a:tableStyleId>
              </a:tblPr>
              <a:tblGrid>
                <a:gridCol w="720874"/>
                <a:gridCol w="720874"/>
                <a:gridCol w="720874"/>
                <a:gridCol w="720874"/>
                <a:gridCol w="720874"/>
                <a:gridCol w="720874"/>
                <a:gridCol w="720874"/>
                <a:gridCol w="720874"/>
                <a:gridCol w="720874"/>
                <a:gridCol w="720874"/>
                <a:gridCol w="720874"/>
              </a:tblGrid>
              <a:tr h="1350365">
                <a:tc>
                  <a:txBody>
                    <a:bodyPr/>
                    <a:lstStyle/>
                    <a:p>
                      <a:pPr algn="ctr" rtl="0">
                        <a:spcBef>
                          <a:spcPts val="600"/>
                        </a:spcBef>
                        <a:spcAft>
                          <a:spcPts val="0"/>
                        </a:spcAft>
                      </a:pP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الحقل الدلالي الأول</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الحقل الدلالي الثاني</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err="1"/>
                        <a:t>اشتمالية</a:t>
                      </a:r>
                      <a:r>
                        <a:rPr lang="ar-SA" sz="1400" kern="100" dirty="0"/>
                        <a:t> نوعية</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نوعية</a:t>
                      </a:r>
                      <a:endParaRPr lang="fr-FR" sz="1400" kern="1200" dirty="0"/>
                    </a:p>
                    <a:p>
                      <a:pPr algn="ctr" rtl="0">
                        <a:spcBef>
                          <a:spcPts val="600"/>
                        </a:spcBef>
                        <a:spcAft>
                          <a:spcPts val="0"/>
                        </a:spcAft>
                      </a:pPr>
                      <a:r>
                        <a:rPr lang="ar-SA" sz="1400" kern="100" dirty="0" err="1"/>
                        <a:t>اشتمالية</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اشتمالية عضوية</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عضوية</a:t>
                      </a:r>
                      <a:endParaRPr lang="fr-FR" sz="1400" kern="1200"/>
                    </a:p>
                    <a:p>
                      <a:pPr algn="ctr" rtl="0">
                        <a:spcBef>
                          <a:spcPts val="600"/>
                        </a:spcBef>
                        <a:spcAft>
                          <a:spcPts val="0"/>
                        </a:spcAft>
                      </a:pPr>
                      <a:r>
                        <a:rPr lang="ar-SA" sz="1400" kern="100"/>
                        <a:t>اشتمالية</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كلية</a:t>
                      </a:r>
                      <a:endParaRPr lang="fr-FR" sz="1400" kern="1200" dirty="0"/>
                    </a:p>
                    <a:p>
                      <a:pPr algn="ctr" rtl="0">
                        <a:spcBef>
                          <a:spcPts val="600"/>
                        </a:spcBef>
                        <a:spcAft>
                          <a:spcPts val="0"/>
                        </a:spcAft>
                      </a:pPr>
                      <a:r>
                        <a:rPr lang="ar-SA" sz="1400" kern="100" dirty="0"/>
                        <a:t>جزئية</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جزئية</a:t>
                      </a:r>
                      <a:endParaRPr lang="fr-FR" sz="1400" kern="1200"/>
                    </a:p>
                    <a:p>
                      <a:pPr algn="ctr" rtl="0">
                        <a:spcBef>
                          <a:spcPts val="600"/>
                        </a:spcBef>
                        <a:spcAft>
                          <a:spcPts val="0"/>
                        </a:spcAft>
                      </a:pPr>
                      <a:r>
                        <a:rPr lang="ar-SA" sz="1400" kern="100"/>
                        <a:t>كلية</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ترادف</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تضاد</a:t>
                      </a:r>
                      <a:endParaRPr lang="fr-FR" sz="1400" kern="1200" dirty="0">
                        <a:latin typeface="Calibri"/>
                        <a:ea typeface="DejaVu Sans"/>
                        <a:cs typeface="Times New Roman"/>
                      </a:endParaRPr>
                    </a:p>
                  </a:txBody>
                  <a:tcPr marL="68580" marR="68580" marT="0" marB="0" anchor="ctr"/>
                </a:tc>
              </a:tr>
              <a:tr h="615758">
                <a:tc>
                  <a:txBody>
                    <a:bodyPr/>
                    <a:lstStyle/>
                    <a:p>
                      <a:pPr algn="ctr" rtl="1">
                        <a:spcBef>
                          <a:spcPts val="600"/>
                        </a:spcBef>
                        <a:spcAft>
                          <a:spcPts val="0"/>
                        </a:spcAft>
                      </a:pPr>
                      <a:r>
                        <a:rPr lang="ar-EG" sz="1400" kern="100"/>
                        <a:t>1</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الإنسان</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الرَّجُل</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600" kern="100"/>
                        <a:t>+</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r>
              <a:tr h="615758">
                <a:tc>
                  <a:txBody>
                    <a:bodyPr/>
                    <a:lstStyle/>
                    <a:p>
                      <a:pPr algn="ctr" rtl="1">
                        <a:spcBef>
                          <a:spcPts val="600"/>
                        </a:spcBef>
                        <a:spcAft>
                          <a:spcPts val="0"/>
                        </a:spcAft>
                      </a:pPr>
                      <a:r>
                        <a:rPr lang="ar-EG" sz="1400" kern="100"/>
                        <a:t>2</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الإنسان</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dirty="0"/>
                        <a:t>الرِّجْل</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r>
                        <a:rPr lang="fr-FR" sz="1600" kern="100"/>
                        <a:t>+</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r>
              <a:tr h="615758">
                <a:tc>
                  <a:txBody>
                    <a:bodyPr/>
                    <a:lstStyle/>
                    <a:p>
                      <a:pPr algn="ctr" rtl="1">
                        <a:spcBef>
                          <a:spcPts val="600"/>
                        </a:spcBef>
                        <a:spcAft>
                          <a:spcPts val="0"/>
                        </a:spcAft>
                      </a:pPr>
                      <a:r>
                        <a:rPr lang="ar-EG" sz="1400" kern="100"/>
                        <a:t>3</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الإنسان</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السَّاق</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r>
                        <a:rPr lang="fr-FR" sz="1600" kern="100"/>
                        <a:t>+</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r>
              <a:tr h="615758">
                <a:tc>
                  <a:txBody>
                    <a:bodyPr/>
                    <a:lstStyle/>
                    <a:p>
                      <a:pPr algn="ctr" rtl="1">
                        <a:spcBef>
                          <a:spcPts val="600"/>
                        </a:spcBef>
                        <a:spcAft>
                          <a:spcPts val="0"/>
                        </a:spcAft>
                      </a:pPr>
                      <a:r>
                        <a:rPr lang="ar-EG" sz="1400" kern="100"/>
                        <a:t>4</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الرَّجُل</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الإنسان</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r>
                        <a:rPr lang="fr-FR" sz="1600" kern="100"/>
                        <a:t>+</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r>
              <a:tr h="615758">
                <a:tc>
                  <a:txBody>
                    <a:bodyPr/>
                    <a:lstStyle/>
                    <a:p>
                      <a:pPr algn="ctr" rtl="1">
                        <a:spcBef>
                          <a:spcPts val="600"/>
                        </a:spcBef>
                        <a:spcAft>
                          <a:spcPts val="0"/>
                        </a:spcAft>
                      </a:pPr>
                      <a:r>
                        <a:rPr lang="ar-EG" sz="1400" kern="100"/>
                        <a:t>5</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الرَّجُل</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400" kern="100"/>
                        <a:t>الرِّجْل</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r>
                        <a:rPr lang="fr-FR" sz="1600" kern="100"/>
                        <a:t>+</a:t>
                      </a:r>
                      <a:endParaRPr lang="fr-FR" sz="140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a:latin typeface="Times New Roman"/>
                        <a:ea typeface="DejaVu Sans"/>
                        <a:cs typeface="KFGQPC Uthman Taha Naskh"/>
                      </a:endParaRPr>
                    </a:p>
                  </a:txBody>
                  <a:tcPr marL="68580" marR="68580" marT="0" marB="0" anchor="ctr"/>
                </a:tc>
                <a:tc>
                  <a:txBody>
                    <a:bodyPr/>
                    <a:lstStyle/>
                    <a:p>
                      <a:pPr algn="ctr" rtl="0">
                        <a:spcBef>
                          <a:spcPts val="600"/>
                        </a:spcBef>
                        <a:spcAft>
                          <a:spcPts val="0"/>
                        </a:spcAft>
                      </a:pPr>
                      <a:endParaRPr lang="fr-FR" sz="1600" kern="100" dirty="0">
                        <a:latin typeface="Times New Roman"/>
                        <a:ea typeface="DejaVu Sans"/>
                        <a:cs typeface="KFGQPC Uthman Taha Naskh"/>
                      </a:endParaRPr>
                    </a:p>
                  </a:txBody>
                  <a:tcPr marL="68580" marR="68580" marT="0" marB="0" anchor="ctr"/>
                </a:tc>
              </a:tr>
            </a:tbl>
          </a:graphicData>
        </a:graphic>
      </p:graphicFrame>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3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index  des sujets</a:t>
            </a:r>
            <a:endParaRPr lang="fr-FR" dirty="0"/>
          </a:p>
        </p:txBody>
      </p:sp>
      <p:graphicFrame>
        <p:nvGraphicFramePr>
          <p:cNvPr id="3" name="Tableau 2"/>
          <p:cNvGraphicFramePr>
            <a:graphicFrameLocks noGrp="1"/>
          </p:cNvGraphicFramePr>
          <p:nvPr/>
        </p:nvGraphicFramePr>
        <p:xfrm>
          <a:off x="1285853" y="1428736"/>
          <a:ext cx="7500989" cy="5486400"/>
        </p:xfrm>
        <a:graphic>
          <a:graphicData uri="http://schemas.openxmlformats.org/drawingml/2006/table">
            <a:tbl>
              <a:tblPr rtl="1" firstRow="1">
                <a:tableStyleId>{3C2FFA5D-87B4-456A-9821-1D502468CF0F}</a:tableStyleId>
              </a:tblPr>
              <a:tblGrid>
                <a:gridCol w="1378811"/>
                <a:gridCol w="1245883"/>
                <a:gridCol w="1341172"/>
                <a:gridCol w="1159847"/>
                <a:gridCol w="1271474"/>
                <a:gridCol w="1103802"/>
              </a:tblGrid>
              <a:tr h="547691">
                <a:tc>
                  <a:txBody>
                    <a:bodyPr/>
                    <a:lstStyle/>
                    <a:p>
                      <a:pPr algn="ctr" rtl="0">
                        <a:spcBef>
                          <a:spcPts val="600"/>
                        </a:spcBef>
                        <a:spcAft>
                          <a:spcPts val="0"/>
                        </a:spcAft>
                      </a:pPr>
                      <a:r>
                        <a:rPr lang="ar-SA" sz="2000" kern="100" dirty="0"/>
                        <a:t>الفصل</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2000" kern="100" dirty="0"/>
                        <a:t>الموضوع</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2000" kern="100" dirty="0"/>
                        <a:t>الباب</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2000" kern="100" dirty="0"/>
                        <a:t>رقم السورة</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2000" kern="100" dirty="0"/>
                        <a:t>آية البداية</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2000" kern="100" dirty="0"/>
                        <a:t>آية النهاية</a:t>
                      </a:r>
                      <a:endParaRPr lang="fr-FR" sz="2000" b="1" kern="1200" dirty="0">
                        <a:latin typeface="Calibri"/>
                        <a:ea typeface="DejaVu Sans"/>
                        <a:cs typeface="Times New Roman"/>
                      </a:endParaRPr>
                    </a:p>
                  </a:txBody>
                  <a:tcPr marL="68580" marR="68580" marT="0" marB="0" anchor="ctr"/>
                </a:tc>
              </a:tr>
              <a:tr h="821537">
                <a:tc>
                  <a:txBody>
                    <a:bodyPr/>
                    <a:lstStyle/>
                    <a:p>
                      <a:pPr algn="ctr" rtl="0">
                        <a:spcBef>
                          <a:spcPts val="600"/>
                        </a:spcBef>
                        <a:spcAft>
                          <a:spcPts val="0"/>
                        </a:spcAft>
                      </a:pPr>
                      <a:r>
                        <a:rPr lang="ar-DZ" sz="2000" kern="100" dirty="0"/>
                        <a:t>أسماء الله تعالى وصفاته</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dirty="0"/>
                        <a:t>صفات الله تعالى</a:t>
                      </a:r>
                      <a:endParaRPr lang="fr-FR" sz="2000" b="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dirty="0"/>
                        <a:t>مشيئته تعالى</a:t>
                      </a:r>
                      <a:endParaRPr lang="fr-FR" sz="2000" b="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dirty="0"/>
                        <a:t>13</a:t>
                      </a:r>
                      <a:endParaRPr lang="fr-FR" sz="2000" b="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31</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en-US" sz="2400" b="0" kern="100" dirty="0">
                        <a:latin typeface="Liberation Serif"/>
                        <a:ea typeface="DejaVu Sans"/>
                        <a:cs typeface="Times New Roman"/>
                      </a:endParaRPr>
                    </a:p>
                  </a:txBody>
                  <a:tcPr marL="68580" marR="68580" marT="0" marB="0" anchor="ctr"/>
                </a:tc>
              </a:tr>
              <a:tr h="821537">
                <a:tc>
                  <a:txBody>
                    <a:bodyPr/>
                    <a:lstStyle/>
                    <a:p>
                      <a:pPr algn="ctr" rtl="0">
                        <a:spcBef>
                          <a:spcPts val="600"/>
                        </a:spcBef>
                        <a:spcAft>
                          <a:spcPts val="0"/>
                        </a:spcAft>
                      </a:pPr>
                      <a:r>
                        <a:rPr lang="ar-DZ" sz="2000" kern="100" dirty="0"/>
                        <a:t>أسماء الله تعالى وصفاته</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a:t>صفات الله تعالى</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dirty="0"/>
                        <a:t>مشيئته تعالى</a:t>
                      </a:r>
                      <a:endParaRPr lang="fr-FR" sz="2000" b="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16</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93</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en-US" sz="2000" b="0" kern="100" dirty="0">
                        <a:latin typeface="Liberation Serif"/>
                        <a:ea typeface="DejaVu Sans"/>
                        <a:cs typeface="Times New Roman"/>
                      </a:endParaRPr>
                    </a:p>
                  </a:txBody>
                  <a:tcPr marL="68580" marR="68580" marT="0" marB="0" anchor="ctr"/>
                </a:tc>
              </a:tr>
              <a:tr h="821537">
                <a:tc>
                  <a:txBody>
                    <a:bodyPr/>
                    <a:lstStyle/>
                    <a:p>
                      <a:pPr algn="ctr" rtl="0">
                        <a:spcBef>
                          <a:spcPts val="600"/>
                        </a:spcBef>
                        <a:spcAft>
                          <a:spcPts val="0"/>
                        </a:spcAft>
                      </a:pPr>
                      <a:r>
                        <a:rPr lang="ar-DZ" sz="2000" kern="100" dirty="0"/>
                        <a:t>أسماء الله تعالى وصفاته</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a:t>صفات الله تعالى</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dirty="0"/>
                        <a:t>مشيئته تعالى</a:t>
                      </a:r>
                      <a:endParaRPr lang="fr-FR" sz="2000" b="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17</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54</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en-US" sz="2000" b="0" kern="100">
                        <a:latin typeface="Liberation Serif"/>
                        <a:ea typeface="DejaVu Sans"/>
                        <a:cs typeface="Times New Roman"/>
                      </a:endParaRPr>
                    </a:p>
                  </a:txBody>
                  <a:tcPr marL="68580" marR="68580" marT="0" marB="0" anchor="ctr"/>
                </a:tc>
              </a:tr>
              <a:tr h="821537">
                <a:tc>
                  <a:txBody>
                    <a:bodyPr/>
                    <a:lstStyle/>
                    <a:p>
                      <a:pPr algn="ctr" rtl="0">
                        <a:spcBef>
                          <a:spcPts val="600"/>
                        </a:spcBef>
                        <a:spcAft>
                          <a:spcPts val="0"/>
                        </a:spcAft>
                      </a:pPr>
                      <a:r>
                        <a:rPr lang="ar-DZ" sz="2000" kern="100" dirty="0"/>
                        <a:t>أسماء الله تعالى وصفاته</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a:t>صفات الله تعالى</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dirty="0"/>
                        <a:t>عدله تعالى</a:t>
                      </a:r>
                      <a:endParaRPr lang="fr-FR" sz="2000" b="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2</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272</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en-US" sz="2000" b="0" kern="100">
                        <a:latin typeface="Liberation Serif"/>
                        <a:ea typeface="DejaVu Sans"/>
                        <a:cs typeface="Times New Roman"/>
                      </a:endParaRPr>
                    </a:p>
                  </a:txBody>
                  <a:tcPr marL="68580" marR="68580" marT="0" marB="0" anchor="ctr"/>
                </a:tc>
              </a:tr>
              <a:tr h="821537">
                <a:tc>
                  <a:txBody>
                    <a:bodyPr/>
                    <a:lstStyle/>
                    <a:p>
                      <a:pPr algn="ctr" rtl="0">
                        <a:spcBef>
                          <a:spcPts val="600"/>
                        </a:spcBef>
                        <a:spcAft>
                          <a:spcPts val="0"/>
                        </a:spcAft>
                      </a:pPr>
                      <a:r>
                        <a:rPr lang="ar-DZ" sz="2000" kern="100" dirty="0"/>
                        <a:t>أسماء الله تعالى وصفاته</a:t>
                      </a:r>
                      <a:endParaRPr lang="fr-FR" sz="2000" b="1"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a:t>صفات الله تعالى</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2000" kern="100" dirty="0"/>
                        <a:t>عدله تعالى</a:t>
                      </a:r>
                      <a:endParaRPr lang="fr-FR" sz="2000" b="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2</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en-US" sz="2000" kern="100"/>
                        <a:t>281</a:t>
                      </a:r>
                      <a:endParaRPr lang="fr-FR" sz="2000" b="0" kern="1200">
                        <a:latin typeface="Calibri"/>
                        <a:ea typeface="DejaVu Sans"/>
                        <a:cs typeface="Times New Roman"/>
                      </a:endParaRPr>
                    </a:p>
                  </a:txBody>
                  <a:tcPr marL="68580" marR="68580" marT="0" marB="0" anchor="ctr"/>
                </a:tc>
                <a:tc>
                  <a:txBody>
                    <a:bodyPr/>
                    <a:lstStyle/>
                    <a:p>
                      <a:pPr algn="ctr" rtl="0">
                        <a:spcBef>
                          <a:spcPts val="600"/>
                        </a:spcBef>
                        <a:spcAft>
                          <a:spcPts val="0"/>
                        </a:spcAft>
                      </a:pPr>
                      <a:endParaRPr lang="en-US" sz="2000" b="0" kern="100" dirty="0">
                        <a:latin typeface="Liberation Serif"/>
                        <a:ea typeface="DejaVu Sans"/>
                        <a:cs typeface="Times New Roman"/>
                      </a:endParaRPr>
                    </a:p>
                  </a:txBody>
                  <a:tcPr marL="68580" marR="68580" marT="0" marB="0" anchor="ctr"/>
                </a:tc>
              </a:tr>
              <a:tr h="273846">
                <a:tc gridSpan="6">
                  <a:txBody>
                    <a:bodyPr/>
                    <a:lstStyle/>
                    <a:p>
                      <a:pPr algn="ctr" rtl="0">
                        <a:spcBef>
                          <a:spcPts val="600"/>
                        </a:spcBef>
                        <a:spcAft>
                          <a:spcPts val="0"/>
                        </a:spcAft>
                      </a:pPr>
                      <a:endParaRPr lang="fr-FR" sz="2000" b="0" kern="1200" dirty="0">
                        <a:latin typeface="Calibri"/>
                        <a:ea typeface="DejaVu Sans"/>
                        <a:cs typeface="Times New Roman"/>
                      </a:endParaRPr>
                    </a:p>
                  </a:txBody>
                  <a:tcPr marL="68580" marR="68580" marT="0"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index structurels</a:t>
            </a:r>
            <a:endParaRPr lang="fr-FR" dirty="0"/>
          </a:p>
        </p:txBody>
      </p:sp>
      <p:graphicFrame>
        <p:nvGraphicFramePr>
          <p:cNvPr id="5" name="Diagramme 4"/>
          <p:cNvGraphicFramePr/>
          <p:nvPr/>
        </p:nvGraphicFramePr>
        <p:xfrm>
          <a:off x="428596" y="1428736"/>
          <a:ext cx="8715405" cy="4143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graphicEl>
                                              <a:dgm id="{F0C22F55-F077-4063-A54D-537CCF8E0EAC}"/>
                                            </p:graphicEl>
                                          </p:spTgt>
                                        </p:tgtEl>
                                        <p:attrNameLst>
                                          <p:attrName>style.visibility</p:attrName>
                                        </p:attrNameLst>
                                      </p:cBhvr>
                                      <p:to>
                                        <p:strVal val="visible"/>
                                      </p:to>
                                    </p:set>
                                    <p:animEffect transition="in" filter="fade">
                                      <p:cBhvr>
                                        <p:cTn id="7" dur="100"/>
                                        <p:tgtEl>
                                          <p:spTgt spid="5">
                                            <p:graphicEl>
                                              <a:dgm id="{F0C22F55-F077-4063-A54D-537CCF8E0EAC}"/>
                                            </p:graphicEl>
                                          </p:spTgt>
                                        </p:tgtEl>
                                      </p:cBhvr>
                                    </p:animEffect>
                                    <p:anim calcmode="lin" valueType="num">
                                      <p:cBhvr>
                                        <p:cTn id="8" dur="100" fill="hold"/>
                                        <p:tgtEl>
                                          <p:spTgt spid="5">
                                            <p:graphicEl>
                                              <a:dgm id="{F0C22F55-F077-4063-A54D-537CCF8E0EAC}"/>
                                            </p:graphicEl>
                                          </p:spTgt>
                                        </p:tgtEl>
                                        <p:attrNameLst>
                                          <p:attrName>ppt_x</p:attrName>
                                        </p:attrNameLst>
                                      </p:cBhvr>
                                      <p:tavLst>
                                        <p:tav tm="0">
                                          <p:val>
                                            <p:strVal val="#ppt_x"/>
                                          </p:val>
                                        </p:tav>
                                        <p:tav tm="100000">
                                          <p:val>
                                            <p:strVal val="#ppt_x"/>
                                          </p:val>
                                        </p:tav>
                                      </p:tavLst>
                                    </p:anim>
                                    <p:anim calcmode="lin" valueType="num">
                                      <p:cBhvr>
                                        <p:cTn id="9" dur="100" fill="hold"/>
                                        <p:tgtEl>
                                          <p:spTgt spid="5">
                                            <p:graphicEl>
                                              <a:dgm id="{F0C22F55-F077-4063-A54D-537CCF8E0EAC}"/>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graphicEl>
                                              <a:dgm id="{6EF9A2BA-3B1C-444C-8C3B-09E9AAD358DE}"/>
                                            </p:graphicEl>
                                          </p:spTgt>
                                        </p:tgtEl>
                                        <p:attrNameLst>
                                          <p:attrName>style.visibility</p:attrName>
                                        </p:attrNameLst>
                                      </p:cBhvr>
                                      <p:to>
                                        <p:strVal val="visible"/>
                                      </p:to>
                                    </p:set>
                                    <p:animEffect transition="in" filter="fade">
                                      <p:cBhvr>
                                        <p:cTn id="12" dur="100"/>
                                        <p:tgtEl>
                                          <p:spTgt spid="5">
                                            <p:graphicEl>
                                              <a:dgm id="{6EF9A2BA-3B1C-444C-8C3B-09E9AAD358DE}"/>
                                            </p:graphicEl>
                                          </p:spTgt>
                                        </p:tgtEl>
                                      </p:cBhvr>
                                    </p:animEffect>
                                    <p:anim calcmode="lin" valueType="num">
                                      <p:cBhvr>
                                        <p:cTn id="13" dur="100" fill="hold"/>
                                        <p:tgtEl>
                                          <p:spTgt spid="5">
                                            <p:graphicEl>
                                              <a:dgm id="{6EF9A2BA-3B1C-444C-8C3B-09E9AAD358DE}"/>
                                            </p:graphicEl>
                                          </p:spTgt>
                                        </p:tgtEl>
                                        <p:attrNameLst>
                                          <p:attrName>ppt_x</p:attrName>
                                        </p:attrNameLst>
                                      </p:cBhvr>
                                      <p:tavLst>
                                        <p:tav tm="0">
                                          <p:val>
                                            <p:strVal val="#ppt_x"/>
                                          </p:val>
                                        </p:tav>
                                        <p:tav tm="100000">
                                          <p:val>
                                            <p:strVal val="#ppt_x"/>
                                          </p:val>
                                        </p:tav>
                                      </p:tavLst>
                                    </p:anim>
                                    <p:anim calcmode="lin" valueType="num">
                                      <p:cBhvr>
                                        <p:cTn id="14" dur="100" fill="hold"/>
                                        <p:tgtEl>
                                          <p:spTgt spid="5">
                                            <p:graphicEl>
                                              <a:dgm id="{6EF9A2BA-3B1C-444C-8C3B-09E9AAD358DE}"/>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
                                            <p:graphicEl>
                                              <a:dgm id="{F8EC6429-D634-4D05-8C36-071A8356A2D5}"/>
                                            </p:graphicEl>
                                          </p:spTgt>
                                        </p:tgtEl>
                                        <p:attrNameLst>
                                          <p:attrName>style.visibility</p:attrName>
                                        </p:attrNameLst>
                                      </p:cBhvr>
                                      <p:to>
                                        <p:strVal val="visible"/>
                                      </p:to>
                                    </p:set>
                                    <p:animEffect transition="in" filter="fade">
                                      <p:cBhvr>
                                        <p:cTn id="17" dur="100"/>
                                        <p:tgtEl>
                                          <p:spTgt spid="5">
                                            <p:graphicEl>
                                              <a:dgm id="{F8EC6429-D634-4D05-8C36-071A8356A2D5}"/>
                                            </p:graphicEl>
                                          </p:spTgt>
                                        </p:tgtEl>
                                      </p:cBhvr>
                                    </p:animEffect>
                                    <p:anim calcmode="lin" valueType="num">
                                      <p:cBhvr>
                                        <p:cTn id="18" dur="100" fill="hold"/>
                                        <p:tgtEl>
                                          <p:spTgt spid="5">
                                            <p:graphicEl>
                                              <a:dgm id="{F8EC6429-D634-4D05-8C36-071A8356A2D5}"/>
                                            </p:graphicEl>
                                          </p:spTgt>
                                        </p:tgtEl>
                                        <p:attrNameLst>
                                          <p:attrName>ppt_x</p:attrName>
                                        </p:attrNameLst>
                                      </p:cBhvr>
                                      <p:tavLst>
                                        <p:tav tm="0">
                                          <p:val>
                                            <p:strVal val="#ppt_x"/>
                                          </p:val>
                                        </p:tav>
                                        <p:tav tm="100000">
                                          <p:val>
                                            <p:strVal val="#ppt_x"/>
                                          </p:val>
                                        </p:tav>
                                      </p:tavLst>
                                    </p:anim>
                                    <p:anim calcmode="lin" valueType="num">
                                      <p:cBhvr>
                                        <p:cTn id="19" dur="100" fill="hold"/>
                                        <p:tgtEl>
                                          <p:spTgt spid="5">
                                            <p:graphicEl>
                                              <a:dgm id="{F8EC6429-D634-4D05-8C36-071A8356A2D5}"/>
                                            </p:graphic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5">
                                            <p:graphicEl>
                                              <a:dgm id="{6D872711-83E6-4260-A17C-D91D0E13A2CE}"/>
                                            </p:graphicEl>
                                          </p:spTgt>
                                        </p:tgtEl>
                                        <p:attrNameLst>
                                          <p:attrName>style.visibility</p:attrName>
                                        </p:attrNameLst>
                                      </p:cBhvr>
                                      <p:to>
                                        <p:strVal val="visible"/>
                                      </p:to>
                                    </p:set>
                                    <p:animEffect transition="in" filter="fade">
                                      <p:cBhvr>
                                        <p:cTn id="22" dur="100"/>
                                        <p:tgtEl>
                                          <p:spTgt spid="5">
                                            <p:graphicEl>
                                              <a:dgm id="{6D872711-83E6-4260-A17C-D91D0E13A2CE}"/>
                                            </p:graphicEl>
                                          </p:spTgt>
                                        </p:tgtEl>
                                      </p:cBhvr>
                                    </p:animEffect>
                                    <p:anim calcmode="lin" valueType="num">
                                      <p:cBhvr>
                                        <p:cTn id="23" dur="100" fill="hold"/>
                                        <p:tgtEl>
                                          <p:spTgt spid="5">
                                            <p:graphicEl>
                                              <a:dgm id="{6D872711-83E6-4260-A17C-D91D0E13A2CE}"/>
                                            </p:graphicEl>
                                          </p:spTgt>
                                        </p:tgtEl>
                                        <p:attrNameLst>
                                          <p:attrName>ppt_x</p:attrName>
                                        </p:attrNameLst>
                                      </p:cBhvr>
                                      <p:tavLst>
                                        <p:tav tm="0">
                                          <p:val>
                                            <p:strVal val="#ppt_x"/>
                                          </p:val>
                                        </p:tav>
                                        <p:tav tm="100000">
                                          <p:val>
                                            <p:strVal val="#ppt_x"/>
                                          </p:val>
                                        </p:tav>
                                      </p:tavLst>
                                    </p:anim>
                                    <p:anim calcmode="lin" valueType="num">
                                      <p:cBhvr>
                                        <p:cTn id="24" dur="100" fill="hold"/>
                                        <p:tgtEl>
                                          <p:spTgt spid="5">
                                            <p:graphicEl>
                                              <a:dgm id="{6D872711-83E6-4260-A17C-D91D0E13A2CE}"/>
                                            </p:graphic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5">
                                            <p:graphicEl>
                                              <a:dgm id="{879EF364-DF5F-46E0-B4AE-791604AFBFE3}"/>
                                            </p:graphicEl>
                                          </p:spTgt>
                                        </p:tgtEl>
                                        <p:attrNameLst>
                                          <p:attrName>style.visibility</p:attrName>
                                        </p:attrNameLst>
                                      </p:cBhvr>
                                      <p:to>
                                        <p:strVal val="visible"/>
                                      </p:to>
                                    </p:set>
                                    <p:animEffect transition="in" filter="fade">
                                      <p:cBhvr>
                                        <p:cTn id="27" dur="100"/>
                                        <p:tgtEl>
                                          <p:spTgt spid="5">
                                            <p:graphicEl>
                                              <a:dgm id="{879EF364-DF5F-46E0-B4AE-791604AFBFE3}"/>
                                            </p:graphicEl>
                                          </p:spTgt>
                                        </p:tgtEl>
                                      </p:cBhvr>
                                    </p:animEffect>
                                    <p:anim calcmode="lin" valueType="num">
                                      <p:cBhvr>
                                        <p:cTn id="28" dur="100" fill="hold"/>
                                        <p:tgtEl>
                                          <p:spTgt spid="5">
                                            <p:graphicEl>
                                              <a:dgm id="{879EF364-DF5F-46E0-B4AE-791604AFBFE3}"/>
                                            </p:graphicEl>
                                          </p:spTgt>
                                        </p:tgtEl>
                                        <p:attrNameLst>
                                          <p:attrName>ppt_x</p:attrName>
                                        </p:attrNameLst>
                                      </p:cBhvr>
                                      <p:tavLst>
                                        <p:tav tm="0">
                                          <p:val>
                                            <p:strVal val="#ppt_x"/>
                                          </p:val>
                                        </p:tav>
                                        <p:tav tm="100000">
                                          <p:val>
                                            <p:strVal val="#ppt_x"/>
                                          </p:val>
                                        </p:tav>
                                      </p:tavLst>
                                    </p:anim>
                                    <p:anim calcmode="lin" valueType="num">
                                      <p:cBhvr>
                                        <p:cTn id="29" dur="100" fill="hold"/>
                                        <p:tgtEl>
                                          <p:spTgt spid="5">
                                            <p:graphicEl>
                                              <a:dgm id="{879EF364-DF5F-46E0-B4AE-791604AFBFE3}"/>
                                            </p:graphic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5">
                                            <p:graphicEl>
                                              <a:dgm id="{80508839-95D2-4FCD-9127-1071120DDD83}"/>
                                            </p:graphicEl>
                                          </p:spTgt>
                                        </p:tgtEl>
                                        <p:attrNameLst>
                                          <p:attrName>style.visibility</p:attrName>
                                        </p:attrNameLst>
                                      </p:cBhvr>
                                      <p:to>
                                        <p:strVal val="visible"/>
                                      </p:to>
                                    </p:set>
                                    <p:animEffect transition="in" filter="fade">
                                      <p:cBhvr>
                                        <p:cTn id="32" dur="100"/>
                                        <p:tgtEl>
                                          <p:spTgt spid="5">
                                            <p:graphicEl>
                                              <a:dgm id="{80508839-95D2-4FCD-9127-1071120DDD83}"/>
                                            </p:graphicEl>
                                          </p:spTgt>
                                        </p:tgtEl>
                                      </p:cBhvr>
                                    </p:animEffect>
                                    <p:anim calcmode="lin" valueType="num">
                                      <p:cBhvr>
                                        <p:cTn id="33" dur="100" fill="hold"/>
                                        <p:tgtEl>
                                          <p:spTgt spid="5">
                                            <p:graphicEl>
                                              <a:dgm id="{80508839-95D2-4FCD-9127-1071120DDD83}"/>
                                            </p:graphicEl>
                                          </p:spTgt>
                                        </p:tgtEl>
                                        <p:attrNameLst>
                                          <p:attrName>ppt_x</p:attrName>
                                        </p:attrNameLst>
                                      </p:cBhvr>
                                      <p:tavLst>
                                        <p:tav tm="0">
                                          <p:val>
                                            <p:strVal val="#ppt_x"/>
                                          </p:val>
                                        </p:tav>
                                        <p:tav tm="100000">
                                          <p:val>
                                            <p:strVal val="#ppt_x"/>
                                          </p:val>
                                        </p:tav>
                                      </p:tavLst>
                                    </p:anim>
                                    <p:anim calcmode="lin" valueType="num">
                                      <p:cBhvr>
                                        <p:cTn id="34" dur="100" fill="hold"/>
                                        <p:tgtEl>
                                          <p:spTgt spid="5">
                                            <p:graphicEl>
                                              <a:dgm id="{80508839-95D2-4FCD-9127-1071120DDD83}"/>
                                            </p:graphic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5">
                                            <p:graphicEl>
                                              <a:dgm id="{BBE0C742-ED56-4319-8563-09B4E3A96749}"/>
                                            </p:graphicEl>
                                          </p:spTgt>
                                        </p:tgtEl>
                                        <p:attrNameLst>
                                          <p:attrName>style.visibility</p:attrName>
                                        </p:attrNameLst>
                                      </p:cBhvr>
                                      <p:to>
                                        <p:strVal val="visible"/>
                                      </p:to>
                                    </p:set>
                                    <p:animEffect transition="in" filter="fade">
                                      <p:cBhvr>
                                        <p:cTn id="37" dur="100"/>
                                        <p:tgtEl>
                                          <p:spTgt spid="5">
                                            <p:graphicEl>
                                              <a:dgm id="{BBE0C742-ED56-4319-8563-09B4E3A96749}"/>
                                            </p:graphicEl>
                                          </p:spTgt>
                                        </p:tgtEl>
                                      </p:cBhvr>
                                    </p:animEffect>
                                    <p:anim calcmode="lin" valueType="num">
                                      <p:cBhvr>
                                        <p:cTn id="38" dur="100" fill="hold"/>
                                        <p:tgtEl>
                                          <p:spTgt spid="5">
                                            <p:graphicEl>
                                              <a:dgm id="{BBE0C742-ED56-4319-8563-09B4E3A96749}"/>
                                            </p:graphicEl>
                                          </p:spTgt>
                                        </p:tgtEl>
                                        <p:attrNameLst>
                                          <p:attrName>ppt_x</p:attrName>
                                        </p:attrNameLst>
                                      </p:cBhvr>
                                      <p:tavLst>
                                        <p:tav tm="0">
                                          <p:val>
                                            <p:strVal val="#ppt_x"/>
                                          </p:val>
                                        </p:tav>
                                        <p:tav tm="100000">
                                          <p:val>
                                            <p:strVal val="#ppt_x"/>
                                          </p:val>
                                        </p:tav>
                                      </p:tavLst>
                                    </p:anim>
                                    <p:anim calcmode="lin" valueType="num">
                                      <p:cBhvr>
                                        <p:cTn id="39" dur="100" fill="hold"/>
                                        <p:tgtEl>
                                          <p:spTgt spid="5">
                                            <p:graphicEl>
                                              <a:dgm id="{BBE0C742-ED56-4319-8563-09B4E3A96749}"/>
                                            </p:graphicEl>
                                          </p:spTgt>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5">
                                            <p:graphicEl>
                                              <a:dgm id="{76639362-2EED-4BF7-A7E2-0B4C5793BF82}"/>
                                            </p:graphicEl>
                                          </p:spTgt>
                                        </p:tgtEl>
                                        <p:attrNameLst>
                                          <p:attrName>style.visibility</p:attrName>
                                        </p:attrNameLst>
                                      </p:cBhvr>
                                      <p:to>
                                        <p:strVal val="visible"/>
                                      </p:to>
                                    </p:set>
                                    <p:animEffect transition="in" filter="fade">
                                      <p:cBhvr>
                                        <p:cTn id="42" dur="100"/>
                                        <p:tgtEl>
                                          <p:spTgt spid="5">
                                            <p:graphicEl>
                                              <a:dgm id="{76639362-2EED-4BF7-A7E2-0B4C5793BF82}"/>
                                            </p:graphicEl>
                                          </p:spTgt>
                                        </p:tgtEl>
                                      </p:cBhvr>
                                    </p:animEffect>
                                    <p:anim calcmode="lin" valueType="num">
                                      <p:cBhvr>
                                        <p:cTn id="43" dur="100" fill="hold"/>
                                        <p:tgtEl>
                                          <p:spTgt spid="5">
                                            <p:graphicEl>
                                              <a:dgm id="{76639362-2EED-4BF7-A7E2-0B4C5793BF82}"/>
                                            </p:graphicEl>
                                          </p:spTgt>
                                        </p:tgtEl>
                                        <p:attrNameLst>
                                          <p:attrName>ppt_x</p:attrName>
                                        </p:attrNameLst>
                                      </p:cBhvr>
                                      <p:tavLst>
                                        <p:tav tm="0">
                                          <p:val>
                                            <p:strVal val="#ppt_x"/>
                                          </p:val>
                                        </p:tav>
                                        <p:tav tm="100000">
                                          <p:val>
                                            <p:strVal val="#ppt_x"/>
                                          </p:val>
                                        </p:tav>
                                      </p:tavLst>
                                    </p:anim>
                                    <p:anim calcmode="lin" valueType="num">
                                      <p:cBhvr>
                                        <p:cTn id="44" dur="100" fill="hold"/>
                                        <p:tgtEl>
                                          <p:spTgt spid="5">
                                            <p:graphicEl>
                                              <a:dgm id="{76639362-2EED-4BF7-A7E2-0B4C5793BF82}"/>
                                            </p:graphicEl>
                                          </p:spTgt>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5">
                                            <p:graphicEl>
                                              <a:dgm id="{23B47C98-17B8-4ADF-B694-E2843BC6AC58}"/>
                                            </p:graphicEl>
                                          </p:spTgt>
                                        </p:tgtEl>
                                        <p:attrNameLst>
                                          <p:attrName>style.visibility</p:attrName>
                                        </p:attrNameLst>
                                      </p:cBhvr>
                                      <p:to>
                                        <p:strVal val="visible"/>
                                      </p:to>
                                    </p:set>
                                    <p:animEffect transition="in" filter="fade">
                                      <p:cBhvr>
                                        <p:cTn id="47" dur="100"/>
                                        <p:tgtEl>
                                          <p:spTgt spid="5">
                                            <p:graphicEl>
                                              <a:dgm id="{23B47C98-17B8-4ADF-B694-E2843BC6AC58}"/>
                                            </p:graphicEl>
                                          </p:spTgt>
                                        </p:tgtEl>
                                      </p:cBhvr>
                                    </p:animEffect>
                                    <p:anim calcmode="lin" valueType="num">
                                      <p:cBhvr>
                                        <p:cTn id="48" dur="100" fill="hold"/>
                                        <p:tgtEl>
                                          <p:spTgt spid="5">
                                            <p:graphicEl>
                                              <a:dgm id="{23B47C98-17B8-4ADF-B694-E2843BC6AC58}"/>
                                            </p:graphicEl>
                                          </p:spTgt>
                                        </p:tgtEl>
                                        <p:attrNameLst>
                                          <p:attrName>ppt_x</p:attrName>
                                        </p:attrNameLst>
                                      </p:cBhvr>
                                      <p:tavLst>
                                        <p:tav tm="0">
                                          <p:val>
                                            <p:strVal val="#ppt_x"/>
                                          </p:val>
                                        </p:tav>
                                        <p:tav tm="100000">
                                          <p:val>
                                            <p:strVal val="#ppt_x"/>
                                          </p:val>
                                        </p:tav>
                                      </p:tavLst>
                                    </p:anim>
                                    <p:anim calcmode="lin" valueType="num">
                                      <p:cBhvr>
                                        <p:cTn id="49" dur="100" fill="hold"/>
                                        <p:tgtEl>
                                          <p:spTgt spid="5">
                                            <p:graphicEl>
                                              <a:dgm id="{23B47C98-17B8-4ADF-B694-E2843BC6AC58}"/>
                                            </p:graphicEl>
                                          </p:spTgt>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5">
                                            <p:graphicEl>
                                              <a:dgm id="{F91CCDB5-73C2-41A0-B7A3-3E30E5CD4DCB}"/>
                                            </p:graphicEl>
                                          </p:spTgt>
                                        </p:tgtEl>
                                        <p:attrNameLst>
                                          <p:attrName>style.visibility</p:attrName>
                                        </p:attrNameLst>
                                      </p:cBhvr>
                                      <p:to>
                                        <p:strVal val="visible"/>
                                      </p:to>
                                    </p:set>
                                    <p:animEffect transition="in" filter="fade">
                                      <p:cBhvr>
                                        <p:cTn id="52" dur="100"/>
                                        <p:tgtEl>
                                          <p:spTgt spid="5">
                                            <p:graphicEl>
                                              <a:dgm id="{F91CCDB5-73C2-41A0-B7A3-3E30E5CD4DCB}"/>
                                            </p:graphicEl>
                                          </p:spTgt>
                                        </p:tgtEl>
                                      </p:cBhvr>
                                    </p:animEffect>
                                    <p:anim calcmode="lin" valueType="num">
                                      <p:cBhvr>
                                        <p:cTn id="53" dur="100" fill="hold"/>
                                        <p:tgtEl>
                                          <p:spTgt spid="5">
                                            <p:graphicEl>
                                              <a:dgm id="{F91CCDB5-73C2-41A0-B7A3-3E30E5CD4DCB}"/>
                                            </p:graphicEl>
                                          </p:spTgt>
                                        </p:tgtEl>
                                        <p:attrNameLst>
                                          <p:attrName>ppt_x</p:attrName>
                                        </p:attrNameLst>
                                      </p:cBhvr>
                                      <p:tavLst>
                                        <p:tav tm="0">
                                          <p:val>
                                            <p:strVal val="#ppt_x"/>
                                          </p:val>
                                        </p:tav>
                                        <p:tav tm="100000">
                                          <p:val>
                                            <p:strVal val="#ppt_x"/>
                                          </p:val>
                                        </p:tav>
                                      </p:tavLst>
                                    </p:anim>
                                    <p:anim calcmode="lin" valueType="num">
                                      <p:cBhvr>
                                        <p:cTn id="54" dur="100" fill="hold"/>
                                        <p:tgtEl>
                                          <p:spTgt spid="5">
                                            <p:graphicEl>
                                              <a:dgm id="{F91CCDB5-73C2-41A0-B7A3-3E30E5CD4DCB}"/>
                                            </p:graphicEl>
                                          </p:spTgt>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5">
                                            <p:graphicEl>
                                              <a:dgm id="{580BBAF9-19D4-4ADA-8771-583A049BA85B}"/>
                                            </p:graphicEl>
                                          </p:spTgt>
                                        </p:tgtEl>
                                        <p:attrNameLst>
                                          <p:attrName>style.visibility</p:attrName>
                                        </p:attrNameLst>
                                      </p:cBhvr>
                                      <p:to>
                                        <p:strVal val="visible"/>
                                      </p:to>
                                    </p:set>
                                    <p:animEffect transition="in" filter="fade">
                                      <p:cBhvr>
                                        <p:cTn id="57" dur="100"/>
                                        <p:tgtEl>
                                          <p:spTgt spid="5">
                                            <p:graphicEl>
                                              <a:dgm id="{580BBAF9-19D4-4ADA-8771-583A049BA85B}"/>
                                            </p:graphicEl>
                                          </p:spTgt>
                                        </p:tgtEl>
                                      </p:cBhvr>
                                    </p:animEffect>
                                    <p:anim calcmode="lin" valueType="num">
                                      <p:cBhvr>
                                        <p:cTn id="58" dur="100" fill="hold"/>
                                        <p:tgtEl>
                                          <p:spTgt spid="5">
                                            <p:graphicEl>
                                              <a:dgm id="{580BBAF9-19D4-4ADA-8771-583A049BA85B}"/>
                                            </p:graphicEl>
                                          </p:spTgt>
                                        </p:tgtEl>
                                        <p:attrNameLst>
                                          <p:attrName>ppt_x</p:attrName>
                                        </p:attrNameLst>
                                      </p:cBhvr>
                                      <p:tavLst>
                                        <p:tav tm="0">
                                          <p:val>
                                            <p:strVal val="#ppt_x"/>
                                          </p:val>
                                        </p:tav>
                                        <p:tav tm="100000">
                                          <p:val>
                                            <p:strVal val="#ppt_x"/>
                                          </p:val>
                                        </p:tav>
                                      </p:tavLst>
                                    </p:anim>
                                    <p:anim calcmode="lin" valueType="num">
                                      <p:cBhvr>
                                        <p:cTn id="59" dur="100" fill="hold"/>
                                        <p:tgtEl>
                                          <p:spTgt spid="5">
                                            <p:graphicEl>
                                              <a:dgm id="{580BBAF9-19D4-4ADA-8771-583A049BA85B}"/>
                                            </p:graphicEl>
                                          </p:spTgt>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5">
                                            <p:graphicEl>
                                              <a:dgm id="{003FB543-F8E2-463C-8C10-40A5F737EDB3}"/>
                                            </p:graphicEl>
                                          </p:spTgt>
                                        </p:tgtEl>
                                        <p:attrNameLst>
                                          <p:attrName>style.visibility</p:attrName>
                                        </p:attrNameLst>
                                      </p:cBhvr>
                                      <p:to>
                                        <p:strVal val="visible"/>
                                      </p:to>
                                    </p:set>
                                    <p:animEffect transition="in" filter="fade">
                                      <p:cBhvr>
                                        <p:cTn id="62" dur="100"/>
                                        <p:tgtEl>
                                          <p:spTgt spid="5">
                                            <p:graphicEl>
                                              <a:dgm id="{003FB543-F8E2-463C-8C10-40A5F737EDB3}"/>
                                            </p:graphicEl>
                                          </p:spTgt>
                                        </p:tgtEl>
                                      </p:cBhvr>
                                    </p:animEffect>
                                    <p:anim calcmode="lin" valueType="num">
                                      <p:cBhvr>
                                        <p:cTn id="63" dur="100" fill="hold"/>
                                        <p:tgtEl>
                                          <p:spTgt spid="5">
                                            <p:graphicEl>
                                              <a:dgm id="{003FB543-F8E2-463C-8C10-40A5F737EDB3}"/>
                                            </p:graphicEl>
                                          </p:spTgt>
                                        </p:tgtEl>
                                        <p:attrNameLst>
                                          <p:attrName>ppt_x</p:attrName>
                                        </p:attrNameLst>
                                      </p:cBhvr>
                                      <p:tavLst>
                                        <p:tav tm="0">
                                          <p:val>
                                            <p:strVal val="#ppt_x"/>
                                          </p:val>
                                        </p:tav>
                                        <p:tav tm="100000">
                                          <p:val>
                                            <p:strVal val="#ppt_x"/>
                                          </p:val>
                                        </p:tav>
                                      </p:tavLst>
                                    </p:anim>
                                    <p:anim calcmode="lin" valueType="num">
                                      <p:cBhvr>
                                        <p:cTn id="64" dur="100" fill="hold"/>
                                        <p:tgtEl>
                                          <p:spTgt spid="5">
                                            <p:graphicEl>
                                              <a:dgm id="{003FB543-F8E2-463C-8C10-40A5F737EDB3}"/>
                                            </p:graphicEl>
                                          </p:spTgt>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5">
                                            <p:graphicEl>
                                              <a:dgm id="{7ED9AF6E-237A-4BE8-91C9-2E9D156F9D59}"/>
                                            </p:graphicEl>
                                          </p:spTgt>
                                        </p:tgtEl>
                                        <p:attrNameLst>
                                          <p:attrName>style.visibility</p:attrName>
                                        </p:attrNameLst>
                                      </p:cBhvr>
                                      <p:to>
                                        <p:strVal val="visible"/>
                                      </p:to>
                                    </p:set>
                                    <p:animEffect transition="in" filter="fade">
                                      <p:cBhvr>
                                        <p:cTn id="67" dur="100"/>
                                        <p:tgtEl>
                                          <p:spTgt spid="5">
                                            <p:graphicEl>
                                              <a:dgm id="{7ED9AF6E-237A-4BE8-91C9-2E9D156F9D59}"/>
                                            </p:graphicEl>
                                          </p:spTgt>
                                        </p:tgtEl>
                                      </p:cBhvr>
                                    </p:animEffect>
                                    <p:anim calcmode="lin" valueType="num">
                                      <p:cBhvr>
                                        <p:cTn id="68" dur="100" fill="hold"/>
                                        <p:tgtEl>
                                          <p:spTgt spid="5">
                                            <p:graphicEl>
                                              <a:dgm id="{7ED9AF6E-237A-4BE8-91C9-2E9D156F9D59}"/>
                                            </p:graphicEl>
                                          </p:spTgt>
                                        </p:tgtEl>
                                        <p:attrNameLst>
                                          <p:attrName>ppt_x</p:attrName>
                                        </p:attrNameLst>
                                      </p:cBhvr>
                                      <p:tavLst>
                                        <p:tav tm="0">
                                          <p:val>
                                            <p:strVal val="#ppt_x"/>
                                          </p:val>
                                        </p:tav>
                                        <p:tav tm="100000">
                                          <p:val>
                                            <p:strVal val="#ppt_x"/>
                                          </p:val>
                                        </p:tav>
                                      </p:tavLst>
                                    </p:anim>
                                    <p:anim calcmode="lin" valueType="num">
                                      <p:cBhvr>
                                        <p:cTn id="69" dur="100" fill="hold"/>
                                        <p:tgtEl>
                                          <p:spTgt spid="5">
                                            <p:graphicEl>
                                              <a:dgm id="{7ED9AF6E-237A-4BE8-91C9-2E9D156F9D59}"/>
                                            </p:graphicEl>
                                          </p:spTgt>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5">
                                            <p:graphicEl>
                                              <a:dgm id="{53E95601-18F7-4843-B645-2F2D5FB21889}"/>
                                            </p:graphicEl>
                                          </p:spTgt>
                                        </p:tgtEl>
                                        <p:attrNameLst>
                                          <p:attrName>style.visibility</p:attrName>
                                        </p:attrNameLst>
                                      </p:cBhvr>
                                      <p:to>
                                        <p:strVal val="visible"/>
                                      </p:to>
                                    </p:set>
                                    <p:animEffect transition="in" filter="fade">
                                      <p:cBhvr>
                                        <p:cTn id="72" dur="100"/>
                                        <p:tgtEl>
                                          <p:spTgt spid="5">
                                            <p:graphicEl>
                                              <a:dgm id="{53E95601-18F7-4843-B645-2F2D5FB21889}"/>
                                            </p:graphicEl>
                                          </p:spTgt>
                                        </p:tgtEl>
                                      </p:cBhvr>
                                    </p:animEffect>
                                    <p:anim calcmode="lin" valueType="num">
                                      <p:cBhvr>
                                        <p:cTn id="73" dur="100" fill="hold"/>
                                        <p:tgtEl>
                                          <p:spTgt spid="5">
                                            <p:graphicEl>
                                              <a:dgm id="{53E95601-18F7-4843-B645-2F2D5FB21889}"/>
                                            </p:graphicEl>
                                          </p:spTgt>
                                        </p:tgtEl>
                                        <p:attrNameLst>
                                          <p:attrName>ppt_x</p:attrName>
                                        </p:attrNameLst>
                                      </p:cBhvr>
                                      <p:tavLst>
                                        <p:tav tm="0">
                                          <p:val>
                                            <p:strVal val="#ppt_x"/>
                                          </p:val>
                                        </p:tav>
                                        <p:tav tm="100000">
                                          <p:val>
                                            <p:strVal val="#ppt_x"/>
                                          </p:val>
                                        </p:tav>
                                      </p:tavLst>
                                    </p:anim>
                                    <p:anim calcmode="lin" valueType="num">
                                      <p:cBhvr>
                                        <p:cTn id="74" dur="100" fill="hold"/>
                                        <p:tgtEl>
                                          <p:spTgt spid="5">
                                            <p:graphicEl>
                                              <a:dgm id="{53E95601-18F7-4843-B645-2F2D5FB21889}"/>
                                            </p:graphicEl>
                                          </p:spTgt>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5">
                                            <p:graphicEl>
                                              <a:dgm id="{1BE8FDDF-BD66-44A3-BBF7-4EFE075B0D37}"/>
                                            </p:graphicEl>
                                          </p:spTgt>
                                        </p:tgtEl>
                                        <p:attrNameLst>
                                          <p:attrName>style.visibility</p:attrName>
                                        </p:attrNameLst>
                                      </p:cBhvr>
                                      <p:to>
                                        <p:strVal val="visible"/>
                                      </p:to>
                                    </p:set>
                                    <p:animEffect transition="in" filter="fade">
                                      <p:cBhvr>
                                        <p:cTn id="77" dur="100"/>
                                        <p:tgtEl>
                                          <p:spTgt spid="5">
                                            <p:graphicEl>
                                              <a:dgm id="{1BE8FDDF-BD66-44A3-BBF7-4EFE075B0D37}"/>
                                            </p:graphicEl>
                                          </p:spTgt>
                                        </p:tgtEl>
                                      </p:cBhvr>
                                    </p:animEffect>
                                    <p:anim calcmode="lin" valueType="num">
                                      <p:cBhvr>
                                        <p:cTn id="78" dur="100" fill="hold"/>
                                        <p:tgtEl>
                                          <p:spTgt spid="5">
                                            <p:graphicEl>
                                              <a:dgm id="{1BE8FDDF-BD66-44A3-BBF7-4EFE075B0D37}"/>
                                            </p:graphicEl>
                                          </p:spTgt>
                                        </p:tgtEl>
                                        <p:attrNameLst>
                                          <p:attrName>ppt_x</p:attrName>
                                        </p:attrNameLst>
                                      </p:cBhvr>
                                      <p:tavLst>
                                        <p:tav tm="0">
                                          <p:val>
                                            <p:strVal val="#ppt_x"/>
                                          </p:val>
                                        </p:tav>
                                        <p:tav tm="100000">
                                          <p:val>
                                            <p:strVal val="#ppt_x"/>
                                          </p:val>
                                        </p:tav>
                                      </p:tavLst>
                                    </p:anim>
                                    <p:anim calcmode="lin" valueType="num">
                                      <p:cBhvr>
                                        <p:cTn id="79" dur="100" fill="hold"/>
                                        <p:tgtEl>
                                          <p:spTgt spid="5">
                                            <p:graphicEl>
                                              <a:dgm id="{1BE8FDDF-BD66-44A3-BBF7-4EFE075B0D37}"/>
                                            </p:graphicEl>
                                          </p:spTgt>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0"/>
                                  </p:stCondLst>
                                  <p:childTnLst>
                                    <p:set>
                                      <p:cBhvr>
                                        <p:cTn id="81" dur="1" fill="hold">
                                          <p:stCondLst>
                                            <p:cond delay="0"/>
                                          </p:stCondLst>
                                        </p:cTn>
                                        <p:tgtEl>
                                          <p:spTgt spid="5">
                                            <p:graphicEl>
                                              <a:dgm id="{E02656D2-7EAD-4930-8A36-8A4C92EDA2C5}"/>
                                            </p:graphicEl>
                                          </p:spTgt>
                                        </p:tgtEl>
                                        <p:attrNameLst>
                                          <p:attrName>style.visibility</p:attrName>
                                        </p:attrNameLst>
                                      </p:cBhvr>
                                      <p:to>
                                        <p:strVal val="visible"/>
                                      </p:to>
                                    </p:set>
                                    <p:animEffect transition="in" filter="fade">
                                      <p:cBhvr>
                                        <p:cTn id="82" dur="100"/>
                                        <p:tgtEl>
                                          <p:spTgt spid="5">
                                            <p:graphicEl>
                                              <a:dgm id="{E02656D2-7EAD-4930-8A36-8A4C92EDA2C5}"/>
                                            </p:graphicEl>
                                          </p:spTgt>
                                        </p:tgtEl>
                                      </p:cBhvr>
                                    </p:animEffect>
                                    <p:anim calcmode="lin" valueType="num">
                                      <p:cBhvr>
                                        <p:cTn id="83" dur="100" fill="hold"/>
                                        <p:tgtEl>
                                          <p:spTgt spid="5">
                                            <p:graphicEl>
                                              <a:dgm id="{E02656D2-7EAD-4930-8A36-8A4C92EDA2C5}"/>
                                            </p:graphicEl>
                                          </p:spTgt>
                                        </p:tgtEl>
                                        <p:attrNameLst>
                                          <p:attrName>ppt_x</p:attrName>
                                        </p:attrNameLst>
                                      </p:cBhvr>
                                      <p:tavLst>
                                        <p:tav tm="0">
                                          <p:val>
                                            <p:strVal val="#ppt_x"/>
                                          </p:val>
                                        </p:tav>
                                        <p:tav tm="100000">
                                          <p:val>
                                            <p:strVal val="#ppt_x"/>
                                          </p:val>
                                        </p:tav>
                                      </p:tavLst>
                                    </p:anim>
                                    <p:anim calcmode="lin" valueType="num">
                                      <p:cBhvr>
                                        <p:cTn id="84" dur="100" fill="hold"/>
                                        <p:tgtEl>
                                          <p:spTgt spid="5">
                                            <p:graphicEl>
                                              <a:dgm id="{E02656D2-7EAD-4930-8A36-8A4C92EDA2C5}"/>
                                            </p:graphicEl>
                                          </p:spTgt>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5">
                                            <p:graphicEl>
                                              <a:dgm id="{2105EB4E-5FFD-4A17-8506-AF00F9621C92}"/>
                                            </p:graphicEl>
                                          </p:spTgt>
                                        </p:tgtEl>
                                        <p:attrNameLst>
                                          <p:attrName>style.visibility</p:attrName>
                                        </p:attrNameLst>
                                      </p:cBhvr>
                                      <p:to>
                                        <p:strVal val="visible"/>
                                      </p:to>
                                    </p:set>
                                    <p:animEffect transition="in" filter="fade">
                                      <p:cBhvr>
                                        <p:cTn id="87" dur="100"/>
                                        <p:tgtEl>
                                          <p:spTgt spid="5">
                                            <p:graphicEl>
                                              <a:dgm id="{2105EB4E-5FFD-4A17-8506-AF00F9621C92}"/>
                                            </p:graphicEl>
                                          </p:spTgt>
                                        </p:tgtEl>
                                      </p:cBhvr>
                                    </p:animEffect>
                                    <p:anim calcmode="lin" valueType="num">
                                      <p:cBhvr>
                                        <p:cTn id="88" dur="100" fill="hold"/>
                                        <p:tgtEl>
                                          <p:spTgt spid="5">
                                            <p:graphicEl>
                                              <a:dgm id="{2105EB4E-5FFD-4A17-8506-AF00F9621C92}"/>
                                            </p:graphicEl>
                                          </p:spTgt>
                                        </p:tgtEl>
                                        <p:attrNameLst>
                                          <p:attrName>ppt_x</p:attrName>
                                        </p:attrNameLst>
                                      </p:cBhvr>
                                      <p:tavLst>
                                        <p:tav tm="0">
                                          <p:val>
                                            <p:strVal val="#ppt_x"/>
                                          </p:val>
                                        </p:tav>
                                        <p:tav tm="100000">
                                          <p:val>
                                            <p:strVal val="#ppt_x"/>
                                          </p:val>
                                        </p:tav>
                                      </p:tavLst>
                                    </p:anim>
                                    <p:anim calcmode="lin" valueType="num">
                                      <p:cBhvr>
                                        <p:cTn id="89" dur="100" fill="hold"/>
                                        <p:tgtEl>
                                          <p:spTgt spid="5">
                                            <p:graphicEl>
                                              <a:dgm id="{2105EB4E-5FFD-4A17-8506-AF00F9621C92}"/>
                                            </p:graphicEl>
                                          </p:spTgt>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5">
                                            <p:graphicEl>
                                              <a:dgm id="{2100A2BB-10FA-4F35-A5B2-B40D3E99F2C2}"/>
                                            </p:graphicEl>
                                          </p:spTgt>
                                        </p:tgtEl>
                                        <p:attrNameLst>
                                          <p:attrName>style.visibility</p:attrName>
                                        </p:attrNameLst>
                                      </p:cBhvr>
                                      <p:to>
                                        <p:strVal val="visible"/>
                                      </p:to>
                                    </p:set>
                                    <p:animEffect transition="in" filter="fade">
                                      <p:cBhvr>
                                        <p:cTn id="92" dur="100"/>
                                        <p:tgtEl>
                                          <p:spTgt spid="5">
                                            <p:graphicEl>
                                              <a:dgm id="{2100A2BB-10FA-4F35-A5B2-B40D3E99F2C2}"/>
                                            </p:graphicEl>
                                          </p:spTgt>
                                        </p:tgtEl>
                                      </p:cBhvr>
                                    </p:animEffect>
                                    <p:anim calcmode="lin" valueType="num">
                                      <p:cBhvr>
                                        <p:cTn id="93" dur="100" fill="hold"/>
                                        <p:tgtEl>
                                          <p:spTgt spid="5">
                                            <p:graphicEl>
                                              <a:dgm id="{2100A2BB-10FA-4F35-A5B2-B40D3E99F2C2}"/>
                                            </p:graphicEl>
                                          </p:spTgt>
                                        </p:tgtEl>
                                        <p:attrNameLst>
                                          <p:attrName>ppt_x</p:attrName>
                                        </p:attrNameLst>
                                      </p:cBhvr>
                                      <p:tavLst>
                                        <p:tav tm="0">
                                          <p:val>
                                            <p:strVal val="#ppt_x"/>
                                          </p:val>
                                        </p:tav>
                                        <p:tav tm="100000">
                                          <p:val>
                                            <p:strVal val="#ppt_x"/>
                                          </p:val>
                                        </p:tav>
                                      </p:tavLst>
                                    </p:anim>
                                    <p:anim calcmode="lin" valueType="num">
                                      <p:cBhvr>
                                        <p:cTn id="94" dur="100" fill="hold"/>
                                        <p:tgtEl>
                                          <p:spTgt spid="5">
                                            <p:graphicEl>
                                              <a:dgm id="{2100A2BB-10FA-4F35-A5B2-B40D3E99F2C2}"/>
                                            </p:graphicEl>
                                          </p:spTgt>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5">
                                            <p:graphicEl>
                                              <a:dgm id="{63F31FDB-D98A-4B64-BB29-A688D0165458}"/>
                                            </p:graphicEl>
                                          </p:spTgt>
                                        </p:tgtEl>
                                        <p:attrNameLst>
                                          <p:attrName>style.visibility</p:attrName>
                                        </p:attrNameLst>
                                      </p:cBhvr>
                                      <p:to>
                                        <p:strVal val="visible"/>
                                      </p:to>
                                    </p:set>
                                    <p:animEffect transition="in" filter="fade">
                                      <p:cBhvr>
                                        <p:cTn id="97" dur="100"/>
                                        <p:tgtEl>
                                          <p:spTgt spid="5">
                                            <p:graphicEl>
                                              <a:dgm id="{63F31FDB-D98A-4B64-BB29-A688D0165458}"/>
                                            </p:graphicEl>
                                          </p:spTgt>
                                        </p:tgtEl>
                                      </p:cBhvr>
                                    </p:animEffect>
                                    <p:anim calcmode="lin" valueType="num">
                                      <p:cBhvr>
                                        <p:cTn id="98" dur="100" fill="hold"/>
                                        <p:tgtEl>
                                          <p:spTgt spid="5">
                                            <p:graphicEl>
                                              <a:dgm id="{63F31FDB-D98A-4B64-BB29-A688D0165458}"/>
                                            </p:graphicEl>
                                          </p:spTgt>
                                        </p:tgtEl>
                                        <p:attrNameLst>
                                          <p:attrName>ppt_x</p:attrName>
                                        </p:attrNameLst>
                                      </p:cBhvr>
                                      <p:tavLst>
                                        <p:tav tm="0">
                                          <p:val>
                                            <p:strVal val="#ppt_x"/>
                                          </p:val>
                                        </p:tav>
                                        <p:tav tm="100000">
                                          <p:val>
                                            <p:strVal val="#ppt_x"/>
                                          </p:val>
                                        </p:tav>
                                      </p:tavLst>
                                    </p:anim>
                                    <p:anim calcmode="lin" valueType="num">
                                      <p:cBhvr>
                                        <p:cTn id="99" dur="100" fill="hold"/>
                                        <p:tgtEl>
                                          <p:spTgt spid="5">
                                            <p:graphicEl>
                                              <a:dgm id="{63F31FDB-D98A-4B64-BB29-A688D0165458}"/>
                                            </p:graphicEl>
                                          </p:spTgt>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5">
                                            <p:graphicEl>
                                              <a:dgm id="{8669F9B6-CD5A-4A6B-B7F2-AE8E8F31C551}"/>
                                            </p:graphicEl>
                                          </p:spTgt>
                                        </p:tgtEl>
                                        <p:attrNameLst>
                                          <p:attrName>style.visibility</p:attrName>
                                        </p:attrNameLst>
                                      </p:cBhvr>
                                      <p:to>
                                        <p:strVal val="visible"/>
                                      </p:to>
                                    </p:set>
                                    <p:animEffect transition="in" filter="fade">
                                      <p:cBhvr>
                                        <p:cTn id="102" dur="100"/>
                                        <p:tgtEl>
                                          <p:spTgt spid="5">
                                            <p:graphicEl>
                                              <a:dgm id="{8669F9B6-CD5A-4A6B-B7F2-AE8E8F31C551}"/>
                                            </p:graphicEl>
                                          </p:spTgt>
                                        </p:tgtEl>
                                      </p:cBhvr>
                                    </p:animEffect>
                                    <p:anim calcmode="lin" valueType="num">
                                      <p:cBhvr>
                                        <p:cTn id="103" dur="100" fill="hold"/>
                                        <p:tgtEl>
                                          <p:spTgt spid="5">
                                            <p:graphicEl>
                                              <a:dgm id="{8669F9B6-CD5A-4A6B-B7F2-AE8E8F31C551}"/>
                                            </p:graphicEl>
                                          </p:spTgt>
                                        </p:tgtEl>
                                        <p:attrNameLst>
                                          <p:attrName>ppt_x</p:attrName>
                                        </p:attrNameLst>
                                      </p:cBhvr>
                                      <p:tavLst>
                                        <p:tav tm="0">
                                          <p:val>
                                            <p:strVal val="#ppt_x"/>
                                          </p:val>
                                        </p:tav>
                                        <p:tav tm="100000">
                                          <p:val>
                                            <p:strVal val="#ppt_x"/>
                                          </p:val>
                                        </p:tav>
                                      </p:tavLst>
                                    </p:anim>
                                    <p:anim calcmode="lin" valueType="num">
                                      <p:cBhvr>
                                        <p:cTn id="104" dur="100" fill="hold"/>
                                        <p:tgtEl>
                                          <p:spTgt spid="5">
                                            <p:graphicEl>
                                              <a:dgm id="{8669F9B6-CD5A-4A6B-B7F2-AE8E8F31C551}"/>
                                            </p:graphicEl>
                                          </p:spTgt>
                                        </p:tgtEl>
                                        <p:attrNameLst>
                                          <p:attrName>ppt_y</p:attrName>
                                        </p:attrNameLst>
                                      </p:cBhvr>
                                      <p:tavLst>
                                        <p:tav tm="0">
                                          <p:val>
                                            <p:strVal val="#ppt_y-.1"/>
                                          </p:val>
                                        </p:tav>
                                        <p:tav tm="100000">
                                          <p:val>
                                            <p:strVal val="#ppt_y"/>
                                          </p:val>
                                        </p:tav>
                                      </p:tavLst>
                                    </p:anim>
                                  </p:childTnLst>
                                </p:cTn>
                              </p:par>
                              <p:par>
                                <p:cTn id="105" presetID="47" presetClass="entr" presetSubtype="0" fill="hold" grpId="0" nodeType="withEffect">
                                  <p:stCondLst>
                                    <p:cond delay="0"/>
                                  </p:stCondLst>
                                  <p:childTnLst>
                                    <p:set>
                                      <p:cBhvr>
                                        <p:cTn id="106" dur="1" fill="hold">
                                          <p:stCondLst>
                                            <p:cond delay="0"/>
                                          </p:stCondLst>
                                        </p:cTn>
                                        <p:tgtEl>
                                          <p:spTgt spid="5">
                                            <p:graphicEl>
                                              <a:dgm id="{D5DD52F2-9656-49AF-AB6F-94150CC55150}"/>
                                            </p:graphicEl>
                                          </p:spTgt>
                                        </p:tgtEl>
                                        <p:attrNameLst>
                                          <p:attrName>style.visibility</p:attrName>
                                        </p:attrNameLst>
                                      </p:cBhvr>
                                      <p:to>
                                        <p:strVal val="visible"/>
                                      </p:to>
                                    </p:set>
                                    <p:animEffect transition="in" filter="fade">
                                      <p:cBhvr>
                                        <p:cTn id="107" dur="100"/>
                                        <p:tgtEl>
                                          <p:spTgt spid="5">
                                            <p:graphicEl>
                                              <a:dgm id="{D5DD52F2-9656-49AF-AB6F-94150CC55150}"/>
                                            </p:graphicEl>
                                          </p:spTgt>
                                        </p:tgtEl>
                                      </p:cBhvr>
                                    </p:animEffect>
                                    <p:anim calcmode="lin" valueType="num">
                                      <p:cBhvr>
                                        <p:cTn id="108" dur="100" fill="hold"/>
                                        <p:tgtEl>
                                          <p:spTgt spid="5">
                                            <p:graphicEl>
                                              <a:dgm id="{D5DD52F2-9656-49AF-AB6F-94150CC55150}"/>
                                            </p:graphicEl>
                                          </p:spTgt>
                                        </p:tgtEl>
                                        <p:attrNameLst>
                                          <p:attrName>ppt_x</p:attrName>
                                        </p:attrNameLst>
                                      </p:cBhvr>
                                      <p:tavLst>
                                        <p:tav tm="0">
                                          <p:val>
                                            <p:strVal val="#ppt_x"/>
                                          </p:val>
                                        </p:tav>
                                        <p:tav tm="100000">
                                          <p:val>
                                            <p:strVal val="#ppt_x"/>
                                          </p:val>
                                        </p:tav>
                                      </p:tavLst>
                                    </p:anim>
                                    <p:anim calcmode="lin" valueType="num">
                                      <p:cBhvr>
                                        <p:cTn id="109" dur="100" fill="hold"/>
                                        <p:tgtEl>
                                          <p:spTgt spid="5">
                                            <p:graphicEl>
                                              <a:dgm id="{D5DD52F2-9656-49AF-AB6F-94150CC55150}"/>
                                            </p:graphicEl>
                                          </p:spTgt>
                                        </p:tgtEl>
                                        <p:attrNameLst>
                                          <p:attrName>ppt_y</p:attrName>
                                        </p:attrNameLst>
                                      </p:cBhvr>
                                      <p:tavLst>
                                        <p:tav tm="0">
                                          <p:val>
                                            <p:strVal val="#ppt_y-.1"/>
                                          </p:val>
                                        </p:tav>
                                        <p:tav tm="100000">
                                          <p:val>
                                            <p:strVal val="#ppt_y"/>
                                          </p:val>
                                        </p:tav>
                                      </p:tavLst>
                                    </p:anim>
                                  </p:childTnLst>
                                </p:cTn>
                              </p:par>
                              <p:par>
                                <p:cTn id="110" presetID="47" presetClass="entr" presetSubtype="0" fill="hold" grpId="0" nodeType="withEffect">
                                  <p:stCondLst>
                                    <p:cond delay="0"/>
                                  </p:stCondLst>
                                  <p:childTnLst>
                                    <p:set>
                                      <p:cBhvr>
                                        <p:cTn id="111" dur="1" fill="hold">
                                          <p:stCondLst>
                                            <p:cond delay="0"/>
                                          </p:stCondLst>
                                        </p:cTn>
                                        <p:tgtEl>
                                          <p:spTgt spid="5">
                                            <p:graphicEl>
                                              <a:dgm id="{8E527CE2-D207-4400-B5D2-639CBBE29859}"/>
                                            </p:graphicEl>
                                          </p:spTgt>
                                        </p:tgtEl>
                                        <p:attrNameLst>
                                          <p:attrName>style.visibility</p:attrName>
                                        </p:attrNameLst>
                                      </p:cBhvr>
                                      <p:to>
                                        <p:strVal val="visible"/>
                                      </p:to>
                                    </p:set>
                                    <p:animEffect transition="in" filter="fade">
                                      <p:cBhvr>
                                        <p:cTn id="112" dur="100"/>
                                        <p:tgtEl>
                                          <p:spTgt spid="5">
                                            <p:graphicEl>
                                              <a:dgm id="{8E527CE2-D207-4400-B5D2-639CBBE29859}"/>
                                            </p:graphicEl>
                                          </p:spTgt>
                                        </p:tgtEl>
                                      </p:cBhvr>
                                    </p:animEffect>
                                    <p:anim calcmode="lin" valueType="num">
                                      <p:cBhvr>
                                        <p:cTn id="113" dur="100" fill="hold"/>
                                        <p:tgtEl>
                                          <p:spTgt spid="5">
                                            <p:graphicEl>
                                              <a:dgm id="{8E527CE2-D207-4400-B5D2-639CBBE29859}"/>
                                            </p:graphicEl>
                                          </p:spTgt>
                                        </p:tgtEl>
                                        <p:attrNameLst>
                                          <p:attrName>ppt_x</p:attrName>
                                        </p:attrNameLst>
                                      </p:cBhvr>
                                      <p:tavLst>
                                        <p:tav tm="0">
                                          <p:val>
                                            <p:strVal val="#ppt_x"/>
                                          </p:val>
                                        </p:tav>
                                        <p:tav tm="100000">
                                          <p:val>
                                            <p:strVal val="#ppt_x"/>
                                          </p:val>
                                        </p:tav>
                                      </p:tavLst>
                                    </p:anim>
                                    <p:anim calcmode="lin" valueType="num">
                                      <p:cBhvr>
                                        <p:cTn id="114" dur="100" fill="hold"/>
                                        <p:tgtEl>
                                          <p:spTgt spid="5">
                                            <p:graphicEl>
                                              <a:dgm id="{8E527CE2-D207-4400-B5D2-639CBBE29859}"/>
                                            </p:graphicEl>
                                          </p:spTgt>
                                        </p:tgtEl>
                                        <p:attrNameLst>
                                          <p:attrName>ppt_y</p:attrName>
                                        </p:attrNameLst>
                                      </p:cBhvr>
                                      <p:tavLst>
                                        <p:tav tm="0">
                                          <p:val>
                                            <p:strVal val="#ppt_y-.1"/>
                                          </p:val>
                                        </p:tav>
                                        <p:tav tm="100000">
                                          <p:val>
                                            <p:strVal val="#ppt_y"/>
                                          </p:val>
                                        </p:tav>
                                      </p:tavLst>
                                    </p:anim>
                                  </p:childTnLst>
                                </p:cTn>
                              </p:par>
                              <p:par>
                                <p:cTn id="115" presetID="47" presetClass="entr" presetSubtype="0" fill="hold" grpId="0" nodeType="withEffect">
                                  <p:stCondLst>
                                    <p:cond delay="0"/>
                                  </p:stCondLst>
                                  <p:childTnLst>
                                    <p:set>
                                      <p:cBhvr>
                                        <p:cTn id="116" dur="1" fill="hold">
                                          <p:stCondLst>
                                            <p:cond delay="0"/>
                                          </p:stCondLst>
                                        </p:cTn>
                                        <p:tgtEl>
                                          <p:spTgt spid="5">
                                            <p:graphicEl>
                                              <a:dgm id="{8AA64E13-F1D9-479D-989C-9FB41E64A16D}"/>
                                            </p:graphicEl>
                                          </p:spTgt>
                                        </p:tgtEl>
                                        <p:attrNameLst>
                                          <p:attrName>style.visibility</p:attrName>
                                        </p:attrNameLst>
                                      </p:cBhvr>
                                      <p:to>
                                        <p:strVal val="visible"/>
                                      </p:to>
                                    </p:set>
                                    <p:animEffect transition="in" filter="fade">
                                      <p:cBhvr>
                                        <p:cTn id="117" dur="100"/>
                                        <p:tgtEl>
                                          <p:spTgt spid="5">
                                            <p:graphicEl>
                                              <a:dgm id="{8AA64E13-F1D9-479D-989C-9FB41E64A16D}"/>
                                            </p:graphicEl>
                                          </p:spTgt>
                                        </p:tgtEl>
                                      </p:cBhvr>
                                    </p:animEffect>
                                    <p:anim calcmode="lin" valueType="num">
                                      <p:cBhvr>
                                        <p:cTn id="118" dur="100" fill="hold"/>
                                        <p:tgtEl>
                                          <p:spTgt spid="5">
                                            <p:graphicEl>
                                              <a:dgm id="{8AA64E13-F1D9-479D-989C-9FB41E64A16D}"/>
                                            </p:graphicEl>
                                          </p:spTgt>
                                        </p:tgtEl>
                                        <p:attrNameLst>
                                          <p:attrName>ppt_x</p:attrName>
                                        </p:attrNameLst>
                                      </p:cBhvr>
                                      <p:tavLst>
                                        <p:tav tm="0">
                                          <p:val>
                                            <p:strVal val="#ppt_x"/>
                                          </p:val>
                                        </p:tav>
                                        <p:tav tm="100000">
                                          <p:val>
                                            <p:strVal val="#ppt_x"/>
                                          </p:val>
                                        </p:tav>
                                      </p:tavLst>
                                    </p:anim>
                                    <p:anim calcmode="lin" valueType="num">
                                      <p:cBhvr>
                                        <p:cTn id="119" dur="100" fill="hold"/>
                                        <p:tgtEl>
                                          <p:spTgt spid="5">
                                            <p:graphicEl>
                                              <a:dgm id="{8AA64E13-F1D9-479D-989C-9FB41E64A16D}"/>
                                            </p:graphicEl>
                                          </p:spTgt>
                                        </p:tgtEl>
                                        <p:attrNameLst>
                                          <p:attrName>ppt_y</p:attrName>
                                        </p:attrNameLst>
                                      </p:cBhvr>
                                      <p:tavLst>
                                        <p:tav tm="0">
                                          <p:val>
                                            <p:strVal val="#ppt_y-.1"/>
                                          </p:val>
                                        </p:tav>
                                        <p:tav tm="100000">
                                          <p:val>
                                            <p:strVal val="#ppt_y"/>
                                          </p:val>
                                        </p:tav>
                                      </p:tavLst>
                                    </p:anim>
                                  </p:childTnLst>
                                </p:cTn>
                              </p:par>
                              <p:par>
                                <p:cTn id="120" presetID="47" presetClass="entr" presetSubtype="0" fill="hold" grpId="0" nodeType="withEffect">
                                  <p:stCondLst>
                                    <p:cond delay="0"/>
                                  </p:stCondLst>
                                  <p:childTnLst>
                                    <p:set>
                                      <p:cBhvr>
                                        <p:cTn id="121" dur="1" fill="hold">
                                          <p:stCondLst>
                                            <p:cond delay="0"/>
                                          </p:stCondLst>
                                        </p:cTn>
                                        <p:tgtEl>
                                          <p:spTgt spid="5">
                                            <p:graphicEl>
                                              <a:dgm id="{5B50E6E4-0FC5-4AF8-B391-5340A74650AA}"/>
                                            </p:graphicEl>
                                          </p:spTgt>
                                        </p:tgtEl>
                                        <p:attrNameLst>
                                          <p:attrName>style.visibility</p:attrName>
                                        </p:attrNameLst>
                                      </p:cBhvr>
                                      <p:to>
                                        <p:strVal val="visible"/>
                                      </p:to>
                                    </p:set>
                                    <p:animEffect transition="in" filter="fade">
                                      <p:cBhvr>
                                        <p:cTn id="122" dur="100"/>
                                        <p:tgtEl>
                                          <p:spTgt spid="5">
                                            <p:graphicEl>
                                              <a:dgm id="{5B50E6E4-0FC5-4AF8-B391-5340A74650AA}"/>
                                            </p:graphicEl>
                                          </p:spTgt>
                                        </p:tgtEl>
                                      </p:cBhvr>
                                    </p:animEffect>
                                    <p:anim calcmode="lin" valueType="num">
                                      <p:cBhvr>
                                        <p:cTn id="123" dur="100" fill="hold"/>
                                        <p:tgtEl>
                                          <p:spTgt spid="5">
                                            <p:graphicEl>
                                              <a:dgm id="{5B50E6E4-0FC5-4AF8-B391-5340A74650AA}"/>
                                            </p:graphicEl>
                                          </p:spTgt>
                                        </p:tgtEl>
                                        <p:attrNameLst>
                                          <p:attrName>ppt_x</p:attrName>
                                        </p:attrNameLst>
                                      </p:cBhvr>
                                      <p:tavLst>
                                        <p:tav tm="0">
                                          <p:val>
                                            <p:strVal val="#ppt_x"/>
                                          </p:val>
                                        </p:tav>
                                        <p:tav tm="100000">
                                          <p:val>
                                            <p:strVal val="#ppt_x"/>
                                          </p:val>
                                        </p:tav>
                                      </p:tavLst>
                                    </p:anim>
                                    <p:anim calcmode="lin" valueType="num">
                                      <p:cBhvr>
                                        <p:cTn id="124" dur="100" fill="hold"/>
                                        <p:tgtEl>
                                          <p:spTgt spid="5">
                                            <p:graphicEl>
                                              <a:dgm id="{5B50E6E4-0FC5-4AF8-B391-5340A74650AA}"/>
                                            </p:graphicEl>
                                          </p:spTgt>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5">
                                            <p:graphicEl>
                                              <a:dgm id="{9016ABF4-6C43-4573-898A-48C9FB9C1E6C}"/>
                                            </p:graphicEl>
                                          </p:spTgt>
                                        </p:tgtEl>
                                        <p:attrNameLst>
                                          <p:attrName>style.visibility</p:attrName>
                                        </p:attrNameLst>
                                      </p:cBhvr>
                                      <p:to>
                                        <p:strVal val="visible"/>
                                      </p:to>
                                    </p:set>
                                    <p:animEffect transition="in" filter="fade">
                                      <p:cBhvr>
                                        <p:cTn id="127" dur="100"/>
                                        <p:tgtEl>
                                          <p:spTgt spid="5">
                                            <p:graphicEl>
                                              <a:dgm id="{9016ABF4-6C43-4573-898A-48C9FB9C1E6C}"/>
                                            </p:graphicEl>
                                          </p:spTgt>
                                        </p:tgtEl>
                                      </p:cBhvr>
                                    </p:animEffect>
                                    <p:anim calcmode="lin" valueType="num">
                                      <p:cBhvr>
                                        <p:cTn id="128" dur="100" fill="hold"/>
                                        <p:tgtEl>
                                          <p:spTgt spid="5">
                                            <p:graphicEl>
                                              <a:dgm id="{9016ABF4-6C43-4573-898A-48C9FB9C1E6C}"/>
                                            </p:graphicEl>
                                          </p:spTgt>
                                        </p:tgtEl>
                                        <p:attrNameLst>
                                          <p:attrName>ppt_x</p:attrName>
                                        </p:attrNameLst>
                                      </p:cBhvr>
                                      <p:tavLst>
                                        <p:tav tm="0">
                                          <p:val>
                                            <p:strVal val="#ppt_x"/>
                                          </p:val>
                                        </p:tav>
                                        <p:tav tm="100000">
                                          <p:val>
                                            <p:strVal val="#ppt_x"/>
                                          </p:val>
                                        </p:tav>
                                      </p:tavLst>
                                    </p:anim>
                                    <p:anim calcmode="lin" valueType="num">
                                      <p:cBhvr>
                                        <p:cTn id="129" dur="100" fill="hold"/>
                                        <p:tgtEl>
                                          <p:spTgt spid="5">
                                            <p:graphicEl>
                                              <a:dgm id="{9016ABF4-6C43-4573-898A-48C9FB9C1E6C}"/>
                                            </p:graphicEl>
                                          </p:spTgt>
                                        </p:tgtEl>
                                        <p:attrNameLst>
                                          <p:attrName>ppt_y</p:attrName>
                                        </p:attrNameLst>
                                      </p:cBhvr>
                                      <p:tavLst>
                                        <p:tav tm="0">
                                          <p:val>
                                            <p:strVal val="#ppt_y-.1"/>
                                          </p:val>
                                        </p:tav>
                                        <p:tav tm="100000">
                                          <p:val>
                                            <p:strVal val="#ppt_y"/>
                                          </p:val>
                                        </p:tav>
                                      </p:tavLst>
                                    </p:anim>
                                  </p:childTnLst>
                                </p:cTn>
                              </p:par>
                              <p:par>
                                <p:cTn id="130" presetID="47" presetClass="entr" presetSubtype="0" fill="hold" grpId="0" nodeType="withEffect">
                                  <p:stCondLst>
                                    <p:cond delay="0"/>
                                  </p:stCondLst>
                                  <p:childTnLst>
                                    <p:set>
                                      <p:cBhvr>
                                        <p:cTn id="131" dur="1" fill="hold">
                                          <p:stCondLst>
                                            <p:cond delay="0"/>
                                          </p:stCondLst>
                                        </p:cTn>
                                        <p:tgtEl>
                                          <p:spTgt spid="5">
                                            <p:graphicEl>
                                              <a:dgm id="{403C4C25-48E9-40E1-B414-683EBEEAFF0A}"/>
                                            </p:graphicEl>
                                          </p:spTgt>
                                        </p:tgtEl>
                                        <p:attrNameLst>
                                          <p:attrName>style.visibility</p:attrName>
                                        </p:attrNameLst>
                                      </p:cBhvr>
                                      <p:to>
                                        <p:strVal val="visible"/>
                                      </p:to>
                                    </p:set>
                                    <p:animEffect transition="in" filter="fade">
                                      <p:cBhvr>
                                        <p:cTn id="132" dur="100"/>
                                        <p:tgtEl>
                                          <p:spTgt spid="5">
                                            <p:graphicEl>
                                              <a:dgm id="{403C4C25-48E9-40E1-B414-683EBEEAFF0A}"/>
                                            </p:graphicEl>
                                          </p:spTgt>
                                        </p:tgtEl>
                                      </p:cBhvr>
                                    </p:animEffect>
                                    <p:anim calcmode="lin" valueType="num">
                                      <p:cBhvr>
                                        <p:cTn id="133" dur="100" fill="hold"/>
                                        <p:tgtEl>
                                          <p:spTgt spid="5">
                                            <p:graphicEl>
                                              <a:dgm id="{403C4C25-48E9-40E1-B414-683EBEEAFF0A}"/>
                                            </p:graphicEl>
                                          </p:spTgt>
                                        </p:tgtEl>
                                        <p:attrNameLst>
                                          <p:attrName>ppt_x</p:attrName>
                                        </p:attrNameLst>
                                      </p:cBhvr>
                                      <p:tavLst>
                                        <p:tav tm="0">
                                          <p:val>
                                            <p:strVal val="#ppt_x"/>
                                          </p:val>
                                        </p:tav>
                                        <p:tav tm="100000">
                                          <p:val>
                                            <p:strVal val="#ppt_x"/>
                                          </p:val>
                                        </p:tav>
                                      </p:tavLst>
                                    </p:anim>
                                    <p:anim calcmode="lin" valueType="num">
                                      <p:cBhvr>
                                        <p:cTn id="134" dur="100" fill="hold"/>
                                        <p:tgtEl>
                                          <p:spTgt spid="5">
                                            <p:graphicEl>
                                              <a:dgm id="{403C4C25-48E9-40E1-B414-683EBEEAFF0A}"/>
                                            </p:graphicEl>
                                          </p:spTgt>
                                        </p:tgtEl>
                                        <p:attrNameLst>
                                          <p:attrName>ppt_y</p:attrName>
                                        </p:attrNameLst>
                                      </p:cBhvr>
                                      <p:tavLst>
                                        <p:tav tm="0">
                                          <p:val>
                                            <p:strVal val="#ppt_y-.1"/>
                                          </p:val>
                                        </p:tav>
                                        <p:tav tm="100000">
                                          <p:val>
                                            <p:strVal val="#ppt_y"/>
                                          </p:val>
                                        </p:tav>
                                      </p:tavLst>
                                    </p:anim>
                                  </p:childTnLst>
                                </p:cTn>
                              </p:par>
                              <p:par>
                                <p:cTn id="135" presetID="47" presetClass="entr" presetSubtype="0" fill="hold" grpId="0" nodeType="withEffect">
                                  <p:stCondLst>
                                    <p:cond delay="0"/>
                                  </p:stCondLst>
                                  <p:childTnLst>
                                    <p:set>
                                      <p:cBhvr>
                                        <p:cTn id="136" dur="1" fill="hold">
                                          <p:stCondLst>
                                            <p:cond delay="0"/>
                                          </p:stCondLst>
                                        </p:cTn>
                                        <p:tgtEl>
                                          <p:spTgt spid="5">
                                            <p:graphicEl>
                                              <a:dgm id="{8245B511-3380-43E7-AFAD-2EE8F168A7EE}"/>
                                            </p:graphicEl>
                                          </p:spTgt>
                                        </p:tgtEl>
                                        <p:attrNameLst>
                                          <p:attrName>style.visibility</p:attrName>
                                        </p:attrNameLst>
                                      </p:cBhvr>
                                      <p:to>
                                        <p:strVal val="visible"/>
                                      </p:to>
                                    </p:set>
                                    <p:animEffect transition="in" filter="fade">
                                      <p:cBhvr>
                                        <p:cTn id="137" dur="100"/>
                                        <p:tgtEl>
                                          <p:spTgt spid="5">
                                            <p:graphicEl>
                                              <a:dgm id="{8245B511-3380-43E7-AFAD-2EE8F168A7EE}"/>
                                            </p:graphicEl>
                                          </p:spTgt>
                                        </p:tgtEl>
                                      </p:cBhvr>
                                    </p:animEffect>
                                    <p:anim calcmode="lin" valueType="num">
                                      <p:cBhvr>
                                        <p:cTn id="138" dur="100" fill="hold"/>
                                        <p:tgtEl>
                                          <p:spTgt spid="5">
                                            <p:graphicEl>
                                              <a:dgm id="{8245B511-3380-43E7-AFAD-2EE8F168A7EE}"/>
                                            </p:graphicEl>
                                          </p:spTgt>
                                        </p:tgtEl>
                                        <p:attrNameLst>
                                          <p:attrName>ppt_x</p:attrName>
                                        </p:attrNameLst>
                                      </p:cBhvr>
                                      <p:tavLst>
                                        <p:tav tm="0">
                                          <p:val>
                                            <p:strVal val="#ppt_x"/>
                                          </p:val>
                                        </p:tav>
                                        <p:tav tm="100000">
                                          <p:val>
                                            <p:strVal val="#ppt_x"/>
                                          </p:val>
                                        </p:tav>
                                      </p:tavLst>
                                    </p:anim>
                                    <p:anim calcmode="lin" valueType="num">
                                      <p:cBhvr>
                                        <p:cTn id="139" dur="100" fill="hold"/>
                                        <p:tgtEl>
                                          <p:spTgt spid="5">
                                            <p:graphicEl>
                                              <a:dgm id="{8245B511-3380-43E7-AFAD-2EE8F168A7EE}"/>
                                            </p:graphicEl>
                                          </p:spTgt>
                                        </p:tgtEl>
                                        <p:attrNameLst>
                                          <p:attrName>ppt_y</p:attrName>
                                        </p:attrNameLst>
                                      </p:cBhvr>
                                      <p:tavLst>
                                        <p:tav tm="0">
                                          <p:val>
                                            <p:strVal val="#ppt_y-.1"/>
                                          </p:val>
                                        </p:tav>
                                        <p:tav tm="100000">
                                          <p:val>
                                            <p:strVal val="#ppt_y"/>
                                          </p:val>
                                        </p:tav>
                                      </p:tavLst>
                                    </p:anim>
                                  </p:childTnLst>
                                </p:cTn>
                              </p:par>
                              <p:par>
                                <p:cTn id="140" presetID="47" presetClass="entr" presetSubtype="0" fill="hold" grpId="0" nodeType="withEffect">
                                  <p:stCondLst>
                                    <p:cond delay="0"/>
                                  </p:stCondLst>
                                  <p:childTnLst>
                                    <p:set>
                                      <p:cBhvr>
                                        <p:cTn id="141" dur="1" fill="hold">
                                          <p:stCondLst>
                                            <p:cond delay="0"/>
                                          </p:stCondLst>
                                        </p:cTn>
                                        <p:tgtEl>
                                          <p:spTgt spid="5">
                                            <p:graphicEl>
                                              <a:dgm id="{EAA0BFBE-6BBD-495B-8EE0-6BC64021ADB2}"/>
                                            </p:graphicEl>
                                          </p:spTgt>
                                        </p:tgtEl>
                                        <p:attrNameLst>
                                          <p:attrName>style.visibility</p:attrName>
                                        </p:attrNameLst>
                                      </p:cBhvr>
                                      <p:to>
                                        <p:strVal val="visible"/>
                                      </p:to>
                                    </p:set>
                                    <p:animEffect transition="in" filter="fade">
                                      <p:cBhvr>
                                        <p:cTn id="142" dur="100"/>
                                        <p:tgtEl>
                                          <p:spTgt spid="5">
                                            <p:graphicEl>
                                              <a:dgm id="{EAA0BFBE-6BBD-495B-8EE0-6BC64021ADB2}"/>
                                            </p:graphicEl>
                                          </p:spTgt>
                                        </p:tgtEl>
                                      </p:cBhvr>
                                    </p:animEffect>
                                    <p:anim calcmode="lin" valueType="num">
                                      <p:cBhvr>
                                        <p:cTn id="143" dur="100" fill="hold"/>
                                        <p:tgtEl>
                                          <p:spTgt spid="5">
                                            <p:graphicEl>
                                              <a:dgm id="{EAA0BFBE-6BBD-495B-8EE0-6BC64021ADB2}"/>
                                            </p:graphicEl>
                                          </p:spTgt>
                                        </p:tgtEl>
                                        <p:attrNameLst>
                                          <p:attrName>ppt_x</p:attrName>
                                        </p:attrNameLst>
                                      </p:cBhvr>
                                      <p:tavLst>
                                        <p:tav tm="0">
                                          <p:val>
                                            <p:strVal val="#ppt_x"/>
                                          </p:val>
                                        </p:tav>
                                        <p:tav tm="100000">
                                          <p:val>
                                            <p:strVal val="#ppt_x"/>
                                          </p:val>
                                        </p:tav>
                                      </p:tavLst>
                                    </p:anim>
                                    <p:anim calcmode="lin" valueType="num">
                                      <p:cBhvr>
                                        <p:cTn id="144" dur="100" fill="hold"/>
                                        <p:tgtEl>
                                          <p:spTgt spid="5">
                                            <p:graphicEl>
                                              <a:dgm id="{EAA0BFBE-6BBD-495B-8EE0-6BC64021ADB2}"/>
                                            </p:graphicEl>
                                          </p:spTgt>
                                        </p:tgtEl>
                                        <p:attrNameLst>
                                          <p:attrName>ppt_y</p:attrName>
                                        </p:attrNameLst>
                                      </p:cBhvr>
                                      <p:tavLst>
                                        <p:tav tm="0">
                                          <p:val>
                                            <p:strVal val="#ppt_y-.1"/>
                                          </p:val>
                                        </p:tav>
                                        <p:tav tm="100000">
                                          <p:val>
                                            <p:strVal val="#ppt_y"/>
                                          </p:val>
                                        </p:tav>
                                      </p:tavLst>
                                    </p:anim>
                                  </p:childTnLst>
                                </p:cTn>
                              </p:par>
                              <p:par>
                                <p:cTn id="145" presetID="47" presetClass="entr" presetSubtype="0" fill="hold" grpId="0" nodeType="withEffect">
                                  <p:stCondLst>
                                    <p:cond delay="0"/>
                                  </p:stCondLst>
                                  <p:childTnLst>
                                    <p:set>
                                      <p:cBhvr>
                                        <p:cTn id="146" dur="1" fill="hold">
                                          <p:stCondLst>
                                            <p:cond delay="0"/>
                                          </p:stCondLst>
                                        </p:cTn>
                                        <p:tgtEl>
                                          <p:spTgt spid="5">
                                            <p:graphicEl>
                                              <a:dgm id="{045DD313-2737-413D-A4A8-4A2AC4C0A544}"/>
                                            </p:graphicEl>
                                          </p:spTgt>
                                        </p:tgtEl>
                                        <p:attrNameLst>
                                          <p:attrName>style.visibility</p:attrName>
                                        </p:attrNameLst>
                                      </p:cBhvr>
                                      <p:to>
                                        <p:strVal val="visible"/>
                                      </p:to>
                                    </p:set>
                                    <p:animEffect transition="in" filter="fade">
                                      <p:cBhvr>
                                        <p:cTn id="147" dur="100"/>
                                        <p:tgtEl>
                                          <p:spTgt spid="5">
                                            <p:graphicEl>
                                              <a:dgm id="{045DD313-2737-413D-A4A8-4A2AC4C0A544}"/>
                                            </p:graphicEl>
                                          </p:spTgt>
                                        </p:tgtEl>
                                      </p:cBhvr>
                                    </p:animEffect>
                                    <p:anim calcmode="lin" valueType="num">
                                      <p:cBhvr>
                                        <p:cTn id="148" dur="100" fill="hold"/>
                                        <p:tgtEl>
                                          <p:spTgt spid="5">
                                            <p:graphicEl>
                                              <a:dgm id="{045DD313-2737-413D-A4A8-4A2AC4C0A544}"/>
                                            </p:graphicEl>
                                          </p:spTgt>
                                        </p:tgtEl>
                                        <p:attrNameLst>
                                          <p:attrName>ppt_x</p:attrName>
                                        </p:attrNameLst>
                                      </p:cBhvr>
                                      <p:tavLst>
                                        <p:tav tm="0">
                                          <p:val>
                                            <p:strVal val="#ppt_x"/>
                                          </p:val>
                                        </p:tav>
                                        <p:tav tm="100000">
                                          <p:val>
                                            <p:strVal val="#ppt_x"/>
                                          </p:val>
                                        </p:tav>
                                      </p:tavLst>
                                    </p:anim>
                                    <p:anim calcmode="lin" valueType="num">
                                      <p:cBhvr>
                                        <p:cTn id="149" dur="100" fill="hold"/>
                                        <p:tgtEl>
                                          <p:spTgt spid="5">
                                            <p:graphicEl>
                                              <a:dgm id="{045DD313-2737-413D-A4A8-4A2AC4C0A544}"/>
                                            </p:graphicEl>
                                          </p:spTgt>
                                        </p:tgtEl>
                                        <p:attrNameLst>
                                          <p:attrName>ppt_y</p:attrName>
                                        </p:attrNameLst>
                                      </p:cBhvr>
                                      <p:tavLst>
                                        <p:tav tm="0">
                                          <p:val>
                                            <p:strVal val="#ppt_y-.1"/>
                                          </p:val>
                                        </p:tav>
                                        <p:tav tm="100000">
                                          <p:val>
                                            <p:strVal val="#ppt_y"/>
                                          </p:val>
                                        </p:tav>
                                      </p:tavLst>
                                    </p:anim>
                                  </p:childTnLst>
                                </p:cTn>
                              </p:par>
                              <p:par>
                                <p:cTn id="150" presetID="47" presetClass="entr" presetSubtype="0" fill="hold" grpId="0" nodeType="withEffect">
                                  <p:stCondLst>
                                    <p:cond delay="0"/>
                                  </p:stCondLst>
                                  <p:childTnLst>
                                    <p:set>
                                      <p:cBhvr>
                                        <p:cTn id="151" dur="1" fill="hold">
                                          <p:stCondLst>
                                            <p:cond delay="0"/>
                                          </p:stCondLst>
                                        </p:cTn>
                                        <p:tgtEl>
                                          <p:spTgt spid="5">
                                            <p:graphicEl>
                                              <a:dgm id="{587A8FD1-ED45-4FCC-87CE-2B355D153DF4}"/>
                                            </p:graphicEl>
                                          </p:spTgt>
                                        </p:tgtEl>
                                        <p:attrNameLst>
                                          <p:attrName>style.visibility</p:attrName>
                                        </p:attrNameLst>
                                      </p:cBhvr>
                                      <p:to>
                                        <p:strVal val="visible"/>
                                      </p:to>
                                    </p:set>
                                    <p:animEffect transition="in" filter="fade">
                                      <p:cBhvr>
                                        <p:cTn id="152" dur="100"/>
                                        <p:tgtEl>
                                          <p:spTgt spid="5">
                                            <p:graphicEl>
                                              <a:dgm id="{587A8FD1-ED45-4FCC-87CE-2B355D153DF4}"/>
                                            </p:graphicEl>
                                          </p:spTgt>
                                        </p:tgtEl>
                                      </p:cBhvr>
                                    </p:animEffect>
                                    <p:anim calcmode="lin" valueType="num">
                                      <p:cBhvr>
                                        <p:cTn id="153" dur="100" fill="hold"/>
                                        <p:tgtEl>
                                          <p:spTgt spid="5">
                                            <p:graphicEl>
                                              <a:dgm id="{587A8FD1-ED45-4FCC-87CE-2B355D153DF4}"/>
                                            </p:graphicEl>
                                          </p:spTgt>
                                        </p:tgtEl>
                                        <p:attrNameLst>
                                          <p:attrName>ppt_x</p:attrName>
                                        </p:attrNameLst>
                                      </p:cBhvr>
                                      <p:tavLst>
                                        <p:tav tm="0">
                                          <p:val>
                                            <p:strVal val="#ppt_x"/>
                                          </p:val>
                                        </p:tav>
                                        <p:tav tm="100000">
                                          <p:val>
                                            <p:strVal val="#ppt_x"/>
                                          </p:val>
                                        </p:tav>
                                      </p:tavLst>
                                    </p:anim>
                                    <p:anim calcmode="lin" valueType="num">
                                      <p:cBhvr>
                                        <p:cTn id="154" dur="100" fill="hold"/>
                                        <p:tgtEl>
                                          <p:spTgt spid="5">
                                            <p:graphicEl>
                                              <a:dgm id="{587A8FD1-ED45-4FCC-87CE-2B355D153DF4}"/>
                                            </p:graphicEl>
                                          </p:spTgt>
                                        </p:tgtEl>
                                        <p:attrNameLst>
                                          <p:attrName>ppt_y</p:attrName>
                                        </p:attrNameLst>
                                      </p:cBhvr>
                                      <p:tavLst>
                                        <p:tav tm="0">
                                          <p:val>
                                            <p:strVal val="#ppt_y-.1"/>
                                          </p:val>
                                        </p:tav>
                                        <p:tav tm="100000">
                                          <p:val>
                                            <p:strVal val="#ppt_y"/>
                                          </p:val>
                                        </p:tav>
                                      </p:tavLst>
                                    </p:anim>
                                  </p:childTnLst>
                                </p:cTn>
                              </p:par>
                              <p:par>
                                <p:cTn id="155" presetID="47" presetClass="entr" presetSubtype="0" fill="hold" grpId="0" nodeType="withEffect">
                                  <p:stCondLst>
                                    <p:cond delay="0"/>
                                  </p:stCondLst>
                                  <p:childTnLst>
                                    <p:set>
                                      <p:cBhvr>
                                        <p:cTn id="156" dur="1" fill="hold">
                                          <p:stCondLst>
                                            <p:cond delay="0"/>
                                          </p:stCondLst>
                                        </p:cTn>
                                        <p:tgtEl>
                                          <p:spTgt spid="5">
                                            <p:graphicEl>
                                              <a:dgm id="{F5ACFC4B-93BD-404E-8E19-C79785A29A38}"/>
                                            </p:graphicEl>
                                          </p:spTgt>
                                        </p:tgtEl>
                                        <p:attrNameLst>
                                          <p:attrName>style.visibility</p:attrName>
                                        </p:attrNameLst>
                                      </p:cBhvr>
                                      <p:to>
                                        <p:strVal val="visible"/>
                                      </p:to>
                                    </p:set>
                                    <p:animEffect transition="in" filter="fade">
                                      <p:cBhvr>
                                        <p:cTn id="157" dur="100"/>
                                        <p:tgtEl>
                                          <p:spTgt spid="5">
                                            <p:graphicEl>
                                              <a:dgm id="{F5ACFC4B-93BD-404E-8E19-C79785A29A38}"/>
                                            </p:graphicEl>
                                          </p:spTgt>
                                        </p:tgtEl>
                                      </p:cBhvr>
                                    </p:animEffect>
                                    <p:anim calcmode="lin" valueType="num">
                                      <p:cBhvr>
                                        <p:cTn id="158" dur="100" fill="hold"/>
                                        <p:tgtEl>
                                          <p:spTgt spid="5">
                                            <p:graphicEl>
                                              <a:dgm id="{F5ACFC4B-93BD-404E-8E19-C79785A29A38}"/>
                                            </p:graphicEl>
                                          </p:spTgt>
                                        </p:tgtEl>
                                        <p:attrNameLst>
                                          <p:attrName>ppt_x</p:attrName>
                                        </p:attrNameLst>
                                      </p:cBhvr>
                                      <p:tavLst>
                                        <p:tav tm="0">
                                          <p:val>
                                            <p:strVal val="#ppt_x"/>
                                          </p:val>
                                        </p:tav>
                                        <p:tav tm="100000">
                                          <p:val>
                                            <p:strVal val="#ppt_x"/>
                                          </p:val>
                                        </p:tav>
                                      </p:tavLst>
                                    </p:anim>
                                    <p:anim calcmode="lin" valueType="num">
                                      <p:cBhvr>
                                        <p:cTn id="159" dur="100" fill="hold"/>
                                        <p:tgtEl>
                                          <p:spTgt spid="5">
                                            <p:graphicEl>
                                              <a:dgm id="{F5ACFC4B-93BD-404E-8E19-C79785A29A38}"/>
                                            </p:graphicEl>
                                          </p:spTgt>
                                        </p:tgtEl>
                                        <p:attrNameLst>
                                          <p:attrName>ppt_y</p:attrName>
                                        </p:attrNameLst>
                                      </p:cBhvr>
                                      <p:tavLst>
                                        <p:tav tm="0">
                                          <p:val>
                                            <p:strVal val="#ppt_y-.1"/>
                                          </p:val>
                                        </p:tav>
                                        <p:tav tm="100000">
                                          <p:val>
                                            <p:strVal val="#ppt_y"/>
                                          </p:val>
                                        </p:tav>
                                      </p:tavLst>
                                    </p:anim>
                                  </p:childTnLst>
                                </p:cTn>
                              </p:par>
                              <p:par>
                                <p:cTn id="160" presetID="47" presetClass="entr" presetSubtype="0" fill="hold" grpId="0" nodeType="withEffect">
                                  <p:stCondLst>
                                    <p:cond delay="0"/>
                                  </p:stCondLst>
                                  <p:childTnLst>
                                    <p:set>
                                      <p:cBhvr>
                                        <p:cTn id="161" dur="1" fill="hold">
                                          <p:stCondLst>
                                            <p:cond delay="0"/>
                                          </p:stCondLst>
                                        </p:cTn>
                                        <p:tgtEl>
                                          <p:spTgt spid="5">
                                            <p:graphicEl>
                                              <a:dgm id="{5B2E0095-F18F-4873-A785-319E063B1F10}"/>
                                            </p:graphicEl>
                                          </p:spTgt>
                                        </p:tgtEl>
                                        <p:attrNameLst>
                                          <p:attrName>style.visibility</p:attrName>
                                        </p:attrNameLst>
                                      </p:cBhvr>
                                      <p:to>
                                        <p:strVal val="visible"/>
                                      </p:to>
                                    </p:set>
                                    <p:animEffect transition="in" filter="fade">
                                      <p:cBhvr>
                                        <p:cTn id="162" dur="100"/>
                                        <p:tgtEl>
                                          <p:spTgt spid="5">
                                            <p:graphicEl>
                                              <a:dgm id="{5B2E0095-F18F-4873-A785-319E063B1F10}"/>
                                            </p:graphicEl>
                                          </p:spTgt>
                                        </p:tgtEl>
                                      </p:cBhvr>
                                    </p:animEffect>
                                    <p:anim calcmode="lin" valueType="num">
                                      <p:cBhvr>
                                        <p:cTn id="163" dur="100" fill="hold"/>
                                        <p:tgtEl>
                                          <p:spTgt spid="5">
                                            <p:graphicEl>
                                              <a:dgm id="{5B2E0095-F18F-4873-A785-319E063B1F10}"/>
                                            </p:graphicEl>
                                          </p:spTgt>
                                        </p:tgtEl>
                                        <p:attrNameLst>
                                          <p:attrName>ppt_x</p:attrName>
                                        </p:attrNameLst>
                                      </p:cBhvr>
                                      <p:tavLst>
                                        <p:tav tm="0">
                                          <p:val>
                                            <p:strVal val="#ppt_x"/>
                                          </p:val>
                                        </p:tav>
                                        <p:tav tm="100000">
                                          <p:val>
                                            <p:strVal val="#ppt_x"/>
                                          </p:val>
                                        </p:tav>
                                      </p:tavLst>
                                    </p:anim>
                                    <p:anim calcmode="lin" valueType="num">
                                      <p:cBhvr>
                                        <p:cTn id="164" dur="100" fill="hold"/>
                                        <p:tgtEl>
                                          <p:spTgt spid="5">
                                            <p:graphicEl>
                                              <a:dgm id="{5B2E0095-F18F-4873-A785-319E063B1F10}"/>
                                            </p:graphicEl>
                                          </p:spTgt>
                                        </p:tgtEl>
                                        <p:attrNameLst>
                                          <p:attrName>ppt_y</p:attrName>
                                        </p:attrNameLst>
                                      </p:cBhvr>
                                      <p:tavLst>
                                        <p:tav tm="0">
                                          <p:val>
                                            <p:strVal val="#ppt_y-.1"/>
                                          </p:val>
                                        </p:tav>
                                        <p:tav tm="100000">
                                          <p:val>
                                            <p:strVal val="#ppt_y"/>
                                          </p:val>
                                        </p:tav>
                                      </p:tavLst>
                                    </p:anim>
                                  </p:childTnLst>
                                </p:cTn>
                              </p:par>
                              <p:par>
                                <p:cTn id="165" presetID="47" presetClass="entr" presetSubtype="0" fill="hold" grpId="0" nodeType="withEffect">
                                  <p:stCondLst>
                                    <p:cond delay="0"/>
                                  </p:stCondLst>
                                  <p:childTnLst>
                                    <p:set>
                                      <p:cBhvr>
                                        <p:cTn id="166" dur="1" fill="hold">
                                          <p:stCondLst>
                                            <p:cond delay="0"/>
                                          </p:stCondLst>
                                        </p:cTn>
                                        <p:tgtEl>
                                          <p:spTgt spid="5">
                                            <p:graphicEl>
                                              <a:dgm id="{04F596B2-F0D2-4A86-A207-44ED7B2CEA4E}"/>
                                            </p:graphicEl>
                                          </p:spTgt>
                                        </p:tgtEl>
                                        <p:attrNameLst>
                                          <p:attrName>style.visibility</p:attrName>
                                        </p:attrNameLst>
                                      </p:cBhvr>
                                      <p:to>
                                        <p:strVal val="visible"/>
                                      </p:to>
                                    </p:set>
                                    <p:animEffect transition="in" filter="fade">
                                      <p:cBhvr>
                                        <p:cTn id="167" dur="100"/>
                                        <p:tgtEl>
                                          <p:spTgt spid="5">
                                            <p:graphicEl>
                                              <a:dgm id="{04F596B2-F0D2-4A86-A207-44ED7B2CEA4E}"/>
                                            </p:graphicEl>
                                          </p:spTgt>
                                        </p:tgtEl>
                                      </p:cBhvr>
                                    </p:animEffect>
                                    <p:anim calcmode="lin" valueType="num">
                                      <p:cBhvr>
                                        <p:cTn id="168" dur="100" fill="hold"/>
                                        <p:tgtEl>
                                          <p:spTgt spid="5">
                                            <p:graphicEl>
                                              <a:dgm id="{04F596B2-F0D2-4A86-A207-44ED7B2CEA4E}"/>
                                            </p:graphicEl>
                                          </p:spTgt>
                                        </p:tgtEl>
                                        <p:attrNameLst>
                                          <p:attrName>ppt_x</p:attrName>
                                        </p:attrNameLst>
                                      </p:cBhvr>
                                      <p:tavLst>
                                        <p:tav tm="0">
                                          <p:val>
                                            <p:strVal val="#ppt_x"/>
                                          </p:val>
                                        </p:tav>
                                        <p:tav tm="100000">
                                          <p:val>
                                            <p:strVal val="#ppt_x"/>
                                          </p:val>
                                        </p:tav>
                                      </p:tavLst>
                                    </p:anim>
                                    <p:anim calcmode="lin" valueType="num">
                                      <p:cBhvr>
                                        <p:cTn id="169" dur="100" fill="hold"/>
                                        <p:tgtEl>
                                          <p:spTgt spid="5">
                                            <p:graphicEl>
                                              <a:dgm id="{04F596B2-F0D2-4A86-A207-44ED7B2CEA4E}"/>
                                            </p:graphicEl>
                                          </p:spTgt>
                                        </p:tgtEl>
                                        <p:attrNameLst>
                                          <p:attrName>ppt_y</p:attrName>
                                        </p:attrNameLst>
                                      </p:cBhvr>
                                      <p:tavLst>
                                        <p:tav tm="0">
                                          <p:val>
                                            <p:strVal val="#ppt_y-.1"/>
                                          </p:val>
                                        </p:tav>
                                        <p:tav tm="100000">
                                          <p:val>
                                            <p:strVal val="#ppt_y"/>
                                          </p:val>
                                        </p:tav>
                                      </p:tavLst>
                                    </p:anim>
                                  </p:childTnLst>
                                </p:cTn>
                              </p:par>
                              <p:par>
                                <p:cTn id="170" presetID="47" presetClass="entr" presetSubtype="0" fill="hold" grpId="0" nodeType="withEffect">
                                  <p:stCondLst>
                                    <p:cond delay="0"/>
                                  </p:stCondLst>
                                  <p:childTnLst>
                                    <p:set>
                                      <p:cBhvr>
                                        <p:cTn id="171" dur="1" fill="hold">
                                          <p:stCondLst>
                                            <p:cond delay="0"/>
                                          </p:stCondLst>
                                        </p:cTn>
                                        <p:tgtEl>
                                          <p:spTgt spid="5">
                                            <p:graphicEl>
                                              <a:dgm id="{781FA8BE-302C-4753-A69E-93A5AC2A2CCC}"/>
                                            </p:graphicEl>
                                          </p:spTgt>
                                        </p:tgtEl>
                                        <p:attrNameLst>
                                          <p:attrName>style.visibility</p:attrName>
                                        </p:attrNameLst>
                                      </p:cBhvr>
                                      <p:to>
                                        <p:strVal val="visible"/>
                                      </p:to>
                                    </p:set>
                                    <p:animEffect transition="in" filter="fade">
                                      <p:cBhvr>
                                        <p:cTn id="172" dur="100"/>
                                        <p:tgtEl>
                                          <p:spTgt spid="5">
                                            <p:graphicEl>
                                              <a:dgm id="{781FA8BE-302C-4753-A69E-93A5AC2A2CCC}"/>
                                            </p:graphicEl>
                                          </p:spTgt>
                                        </p:tgtEl>
                                      </p:cBhvr>
                                    </p:animEffect>
                                    <p:anim calcmode="lin" valueType="num">
                                      <p:cBhvr>
                                        <p:cTn id="173" dur="100" fill="hold"/>
                                        <p:tgtEl>
                                          <p:spTgt spid="5">
                                            <p:graphicEl>
                                              <a:dgm id="{781FA8BE-302C-4753-A69E-93A5AC2A2CCC}"/>
                                            </p:graphicEl>
                                          </p:spTgt>
                                        </p:tgtEl>
                                        <p:attrNameLst>
                                          <p:attrName>ppt_x</p:attrName>
                                        </p:attrNameLst>
                                      </p:cBhvr>
                                      <p:tavLst>
                                        <p:tav tm="0">
                                          <p:val>
                                            <p:strVal val="#ppt_x"/>
                                          </p:val>
                                        </p:tav>
                                        <p:tav tm="100000">
                                          <p:val>
                                            <p:strVal val="#ppt_x"/>
                                          </p:val>
                                        </p:tav>
                                      </p:tavLst>
                                    </p:anim>
                                    <p:anim calcmode="lin" valueType="num">
                                      <p:cBhvr>
                                        <p:cTn id="174" dur="100" fill="hold"/>
                                        <p:tgtEl>
                                          <p:spTgt spid="5">
                                            <p:graphicEl>
                                              <a:dgm id="{781FA8BE-302C-4753-A69E-93A5AC2A2CCC}"/>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Index Statistique</a:t>
            </a:r>
            <a:endParaRPr lang="fr-FR" dirty="0"/>
          </a:p>
        </p:txBody>
      </p:sp>
      <p:graphicFrame>
        <p:nvGraphicFramePr>
          <p:cNvPr id="5" name="Diagramme 4"/>
          <p:cNvGraphicFramePr/>
          <p:nvPr/>
        </p:nvGraphicFramePr>
        <p:xfrm>
          <a:off x="1257264" y="1500174"/>
          <a:ext cx="7886736" cy="4672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graphicEl>
                                              <a:dgm id="{44C381B2-9CA3-4060-B388-A2ACAB37A2B7}"/>
                                            </p:graphicEl>
                                          </p:spTgt>
                                        </p:tgtEl>
                                        <p:attrNameLst>
                                          <p:attrName>style.visibility</p:attrName>
                                        </p:attrNameLst>
                                      </p:cBhvr>
                                      <p:to>
                                        <p:strVal val="visible"/>
                                      </p:to>
                                    </p:set>
                                    <p:animEffect transition="in" filter="fade">
                                      <p:cBhvr>
                                        <p:cTn id="7" dur="500"/>
                                        <p:tgtEl>
                                          <p:spTgt spid="5">
                                            <p:graphicEl>
                                              <a:dgm id="{44C381B2-9CA3-4060-B388-A2ACAB37A2B7}"/>
                                            </p:graphicEl>
                                          </p:spTgt>
                                        </p:tgtEl>
                                      </p:cBhvr>
                                    </p:animEffect>
                                    <p:anim calcmode="lin" valueType="num">
                                      <p:cBhvr>
                                        <p:cTn id="8" dur="500" fill="hold"/>
                                        <p:tgtEl>
                                          <p:spTgt spid="5">
                                            <p:graphicEl>
                                              <a:dgm id="{44C381B2-9CA3-4060-B388-A2ACAB37A2B7}"/>
                                            </p:graphicEl>
                                          </p:spTgt>
                                        </p:tgtEl>
                                        <p:attrNameLst>
                                          <p:attrName>ppt_x</p:attrName>
                                        </p:attrNameLst>
                                      </p:cBhvr>
                                      <p:tavLst>
                                        <p:tav tm="0">
                                          <p:val>
                                            <p:strVal val="#ppt_x"/>
                                          </p:val>
                                        </p:tav>
                                        <p:tav tm="100000">
                                          <p:val>
                                            <p:strVal val="#ppt_x"/>
                                          </p:val>
                                        </p:tav>
                                      </p:tavLst>
                                    </p:anim>
                                    <p:anim calcmode="lin" valueType="num">
                                      <p:cBhvr>
                                        <p:cTn id="9" dur="500" fill="hold"/>
                                        <p:tgtEl>
                                          <p:spTgt spid="5">
                                            <p:graphicEl>
                                              <a:dgm id="{44C381B2-9CA3-4060-B388-A2ACAB37A2B7}"/>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5">
                                            <p:graphicEl>
                                              <a:dgm id="{0546C01F-FDC9-4769-9E9A-1001A03B8799}"/>
                                            </p:graphicEl>
                                          </p:spTgt>
                                        </p:tgtEl>
                                        <p:attrNameLst>
                                          <p:attrName>style.visibility</p:attrName>
                                        </p:attrNameLst>
                                      </p:cBhvr>
                                      <p:to>
                                        <p:strVal val="visible"/>
                                      </p:to>
                                    </p:set>
                                    <p:animEffect transition="in" filter="fade">
                                      <p:cBhvr>
                                        <p:cTn id="13" dur="2500"/>
                                        <p:tgtEl>
                                          <p:spTgt spid="5">
                                            <p:graphicEl>
                                              <a:dgm id="{0546C01F-FDC9-4769-9E9A-1001A03B8799}"/>
                                            </p:graphicEl>
                                          </p:spTgt>
                                        </p:tgtEl>
                                      </p:cBhvr>
                                    </p:animEffect>
                                    <p:anim calcmode="lin" valueType="num">
                                      <p:cBhvr>
                                        <p:cTn id="14" dur="2500" fill="hold"/>
                                        <p:tgtEl>
                                          <p:spTgt spid="5">
                                            <p:graphicEl>
                                              <a:dgm id="{0546C01F-FDC9-4769-9E9A-1001A03B8799}"/>
                                            </p:graphicEl>
                                          </p:spTgt>
                                        </p:tgtEl>
                                        <p:attrNameLst>
                                          <p:attrName>ppt_x</p:attrName>
                                        </p:attrNameLst>
                                      </p:cBhvr>
                                      <p:tavLst>
                                        <p:tav tm="0">
                                          <p:val>
                                            <p:strVal val="#ppt_x"/>
                                          </p:val>
                                        </p:tav>
                                        <p:tav tm="100000">
                                          <p:val>
                                            <p:strVal val="#ppt_x"/>
                                          </p:val>
                                        </p:tav>
                                      </p:tavLst>
                                    </p:anim>
                                    <p:anim calcmode="lin" valueType="num">
                                      <p:cBhvr>
                                        <p:cTn id="15" dur="2500" fill="hold"/>
                                        <p:tgtEl>
                                          <p:spTgt spid="5">
                                            <p:graphicEl>
                                              <a:dgm id="{0546C01F-FDC9-4769-9E9A-1001A03B8799}"/>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7" presetClass="entr" presetSubtype="0" fill="hold" grpId="0" nodeType="afterEffect">
                                  <p:stCondLst>
                                    <p:cond delay="0"/>
                                  </p:stCondLst>
                                  <p:childTnLst>
                                    <p:set>
                                      <p:cBhvr>
                                        <p:cTn id="18" dur="1" fill="hold">
                                          <p:stCondLst>
                                            <p:cond delay="0"/>
                                          </p:stCondLst>
                                        </p:cTn>
                                        <p:tgtEl>
                                          <p:spTgt spid="5">
                                            <p:graphicEl>
                                              <a:dgm id="{0A6E095C-6022-486A-A46F-2F7CEFB96946}"/>
                                            </p:graphicEl>
                                          </p:spTgt>
                                        </p:tgtEl>
                                        <p:attrNameLst>
                                          <p:attrName>style.visibility</p:attrName>
                                        </p:attrNameLst>
                                      </p:cBhvr>
                                      <p:to>
                                        <p:strVal val="visible"/>
                                      </p:to>
                                    </p:set>
                                    <p:animEffect transition="in" filter="fade">
                                      <p:cBhvr>
                                        <p:cTn id="19" dur="2500"/>
                                        <p:tgtEl>
                                          <p:spTgt spid="5">
                                            <p:graphicEl>
                                              <a:dgm id="{0A6E095C-6022-486A-A46F-2F7CEFB96946}"/>
                                            </p:graphicEl>
                                          </p:spTgt>
                                        </p:tgtEl>
                                      </p:cBhvr>
                                    </p:animEffect>
                                    <p:anim calcmode="lin" valueType="num">
                                      <p:cBhvr>
                                        <p:cTn id="20" dur="2500" fill="hold"/>
                                        <p:tgtEl>
                                          <p:spTgt spid="5">
                                            <p:graphicEl>
                                              <a:dgm id="{0A6E095C-6022-486A-A46F-2F7CEFB96946}"/>
                                            </p:graphicEl>
                                          </p:spTgt>
                                        </p:tgtEl>
                                        <p:attrNameLst>
                                          <p:attrName>ppt_x</p:attrName>
                                        </p:attrNameLst>
                                      </p:cBhvr>
                                      <p:tavLst>
                                        <p:tav tm="0">
                                          <p:val>
                                            <p:strVal val="#ppt_x"/>
                                          </p:val>
                                        </p:tav>
                                        <p:tav tm="100000">
                                          <p:val>
                                            <p:strVal val="#ppt_x"/>
                                          </p:val>
                                        </p:tav>
                                      </p:tavLst>
                                    </p:anim>
                                    <p:anim calcmode="lin" valueType="num">
                                      <p:cBhvr>
                                        <p:cTn id="21" dur="2500" fill="hold"/>
                                        <p:tgtEl>
                                          <p:spTgt spid="5">
                                            <p:graphicEl>
                                              <a:dgm id="{0A6E095C-6022-486A-A46F-2F7CEFB96946}"/>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500"/>
                            </p:stCondLst>
                            <p:childTnLst>
                              <p:par>
                                <p:cTn id="23" presetID="47" presetClass="entr" presetSubtype="0" fill="hold" grpId="0" nodeType="afterEffect">
                                  <p:stCondLst>
                                    <p:cond delay="0"/>
                                  </p:stCondLst>
                                  <p:childTnLst>
                                    <p:set>
                                      <p:cBhvr>
                                        <p:cTn id="24" dur="1" fill="hold">
                                          <p:stCondLst>
                                            <p:cond delay="0"/>
                                          </p:stCondLst>
                                        </p:cTn>
                                        <p:tgtEl>
                                          <p:spTgt spid="5">
                                            <p:graphicEl>
                                              <a:dgm id="{F664BCEE-225D-43BB-8BF0-BCFC5C0070CF}"/>
                                            </p:graphicEl>
                                          </p:spTgt>
                                        </p:tgtEl>
                                        <p:attrNameLst>
                                          <p:attrName>style.visibility</p:attrName>
                                        </p:attrNameLst>
                                      </p:cBhvr>
                                      <p:to>
                                        <p:strVal val="visible"/>
                                      </p:to>
                                    </p:set>
                                    <p:animEffect transition="in" filter="fade">
                                      <p:cBhvr>
                                        <p:cTn id="25" dur="2500"/>
                                        <p:tgtEl>
                                          <p:spTgt spid="5">
                                            <p:graphicEl>
                                              <a:dgm id="{F664BCEE-225D-43BB-8BF0-BCFC5C0070CF}"/>
                                            </p:graphicEl>
                                          </p:spTgt>
                                        </p:tgtEl>
                                      </p:cBhvr>
                                    </p:animEffect>
                                    <p:anim calcmode="lin" valueType="num">
                                      <p:cBhvr>
                                        <p:cTn id="26" dur="2500" fill="hold"/>
                                        <p:tgtEl>
                                          <p:spTgt spid="5">
                                            <p:graphicEl>
                                              <a:dgm id="{F664BCEE-225D-43BB-8BF0-BCFC5C0070CF}"/>
                                            </p:graphicEl>
                                          </p:spTgt>
                                        </p:tgtEl>
                                        <p:attrNameLst>
                                          <p:attrName>ppt_x</p:attrName>
                                        </p:attrNameLst>
                                      </p:cBhvr>
                                      <p:tavLst>
                                        <p:tav tm="0">
                                          <p:val>
                                            <p:strVal val="#ppt_x"/>
                                          </p:val>
                                        </p:tav>
                                        <p:tav tm="100000">
                                          <p:val>
                                            <p:strVal val="#ppt_x"/>
                                          </p:val>
                                        </p:tav>
                                      </p:tavLst>
                                    </p:anim>
                                    <p:anim calcmode="lin" valueType="num">
                                      <p:cBhvr>
                                        <p:cTn id="27" dur="2500" fill="hold"/>
                                        <p:tgtEl>
                                          <p:spTgt spid="5">
                                            <p:graphicEl>
                                              <a:dgm id="{F664BCEE-225D-43BB-8BF0-BCFC5C0070CF}"/>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8000"/>
                            </p:stCondLst>
                            <p:childTnLst>
                              <p:par>
                                <p:cTn id="29" presetID="47" presetClass="entr" presetSubtype="0" fill="hold" grpId="0" nodeType="afterEffect">
                                  <p:stCondLst>
                                    <p:cond delay="0"/>
                                  </p:stCondLst>
                                  <p:childTnLst>
                                    <p:set>
                                      <p:cBhvr>
                                        <p:cTn id="30" dur="1" fill="hold">
                                          <p:stCondLst>
                                            <p:cond delay="0"/>
                                          </p:stCondLst>
                                        </p:cTn>
                                        <p:tgtEl>
                                          <p:spTgt spid="5">
                                            <p:graphicEl>
                                              <a:dgm id="{E6E94E90-78F2-4DFA-9D99-7CC65F74BEDE}"/>
                                            </p:graphicEl>
                                          </p:spTgt>
                                        </p:tgtEl>
                                        <p:attrNameLst>
                                          <p:attrName>style.visibility</p:attrName>
                                        </p:attrNameLst>
                                      </p:cBhvr>
                                      <p:to>
                                        <p:strVal val="visible"/>
                                      </p:to>
                                    </p:set>
                                    <p:animEffect transition="in" filter="fade">
                                      <p:cBhvr>
                                        <p:cTn id="31" dur="2500"/>
                                        <p:tgtEl>
                                          <p:spTgt spid="5">
                                            <p:graphicEl>
                                              <a:dgm id="{E6E94E90-78F2-4DFA-9D99-7CC65F74BEDE}"/>
                                            </p:graphicEl>
                                          </p:spTgt>
                                        </p:tgtEl>
                                      </p:cBhvr>
                                    </p:animEffect>
                                    <p:anim calcmode="lin" valueType="num">
                                      <p:cBhvr>
                                        <p:cTn id="32" dur="2500" fill="hold"/>
                                        <p:tgtEl>
                                          <p:spTgt spid="5">
                                            <p:graphicEl>
                                              <a:dgm id="{E6E94E90-78F2-4DFA-9D99-7CC65F74BEDE}"/>
                                            </p:graphicEl>
                                          </p:spTgt>
                                        </p:tgtEl>
                                        <p:attrNameLst>
                                          <p:attrName>ppt_x</p:attrName>
                                        </p:attrNameLst>
                                      </p:cBhvr>
                                      <p:tavLst>
                                        <p:tav tm="0">
                                          <p:val>
                                            <p:strVal val="#ppt_x"/>
                                          </p:val>
                                        </p:tav>
                                        <p:tav tm="100000">
                                          <p:val>
                                            <p:strVal val="#ppt_x"/>
                                          </p:val>
                                        </p:tav>
                                      </p:tavLst>
                                    </p:anim>
                                    <p:anim calcmode="lin" valueType="num">
                                      <p:cBhvr>
                                        <p:cTn id="33" dur="2500" fill="hold"/>
                                        <p:tgtEl>
                                          <p:spTgt spid="5">
                                            <p:graphicEl>
                                              <a:dgm id="{E6E94E90-78F2-4DFA-9D99-7CC65F74BEDE}"/>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10500"/>
                            </p:stCondLst>
                            <p:childTnLst>
                              <p:par>
                                <p:cTn id="35" presetID="47" presetClass="entr" presetSubtype="0" fill="hold" grpId="0" nodeType="afterEffect">
                                  <p:stCondLst>
                                    <p:cond delay="0"/>
                                  </p:stCondLst>
                                  <p:childTnLst>
                                    <p:set>
                                      <p:cBhvr>
                                        <p:cTn id="36" dur="1" fill="hold">
                                          <p:stCondLst>
                                            <p:cond delay="0"/>
                                          </p:stCondLst>
                                        </p:cTn>
                                        <p:tgtEl>
                                          <p:spTgt spid="5">
                                            <p:graphicEl>
                                              <a:dgm id="{CEE24805-2102-47A2-B284-F0B47F44B8B2}"/>
                                            </p:graphicEl>
                                          </p:spTgt>
                                        </p:tgtEl>
                                        <p:attrNameLst>
                                          <p:attrName>style.visibility</p:attrName>
                                        </p:attrNameLst>
                                      </p:cBhvr>
                                      <p:to>
                                        <p:strVal val="visible"/>
                                      </p:to>
                                    </p:set>
                                    <p:animEffect transition="in" filter="fade">
                                      <p:cBhvr>
                                        <p:cTn id="37" dur="2500"/>
                                        <p:tgtEl>
                                          <p:spTgt spid="5">
                                            <p:graphicEl>
                                              <a:dgm id="{CEE24805-2102-47A2-B284-F0B47F44B8B2}"/>
                                            </p:graphicEl>
                                          </p:spTgt>
                                        </p:tgtEl>
                                      </p:cBhvr>
                                    </p:animEffect>
                                    <p:anim calcmode="lin" valueType="num">
                                      <p:cBhvr>
                                        <p:cTn id="38" dur="2500" fill="hold"/>
                                        <p:tgtEl>
                                          <p:spTgt spid="5">
                                            <p:graphicEl>
                                              <a:dgm id="{CEE24805-2102-47A2-B284-F0B47F44B8B2}"/>
                                            </p:graphicEl>
                                          </p:spTgt>
                                        </p:tgtEl>
                                        <p:attrNameLst>
                                          <p:attrName>ppt_x</p:attrName>
                                        </p:attrNameLst>
                                      </p:cBhvr>
                                      <p:tavLst>
                                        <p:tav tm="0">
                                          <p:val>
                                            <p:strVal val="#ppt_x"/>
                                          </p:val>
                                        </p:tav>
                                        <p:tav tm="100000">
                                          <p:val>
                                            <p:strVal val="#ppt_x"/>
                                          </p:val>
                                        </p:tav>
                                      </p:tavLst>
                                    </p:anim>
                                    <p:anim calcmode="lin" valueType="num">
                                      <p:cBhvr>
                                        <p:cTn id="39" dur="2500" fill="hold"/>
                                        <p:tgtEl>
                                          <p:spTgt spid="5">
                                            <p:graphicEl>
                                              <a:dgm id="{CEE24805-2102-47A2-B284-F0B47F44B8B2}"/>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Coran:  similitudes</a:t>
            </a:r>
            <a:endParaRPr lang="en-US" dirty="0"/>
          </a:p>
        </p:txBody>
      </p:sp>
      <p:sp>
        <p:nvSpPr>
          <p:cNvPr id="3" name="Espace réservé du contenu 2"/>
          <p:cNvSpPr>
            <a:spLocks noGrp="1"/>
          </p:cNvSpPr>
          <p:nvPr>
            <p:ph idx="1"/>
          </p:nvPr>
        </p:nvSpPr>
        <p:spPr/>
        <p:txBody>
          <a:bodyPr>
            <a:normAutofit/>
          </a:bodyPr>
          <a:lstStyle/>
          <a:p>
            <a:r>
              <a:rPr lang="fr-FR" dirty="0" err="1" smtClean="0"/>
              <a:t>fff</a:t>
            </a:r>
            <a:endParaRPr lang="fr-FR" dirty="0" smtClean="0"/>
          </a:p>
        </p:txBody>
      </p:sp>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Coran:  Les exemples</a:t>
            </a:r>
            <a:endParaRPr lang="en-US" dirty="0"/>
          </a:p>
        </p:txBody>
      </p:sp>
      <p:sp>
        <p:nvSpPr>
          <p:cNvPr id="3" name="Espace réservé du contenu 2"/>
          <p:cNvSpPr>
            <a:spLocks noGrp="1"/>
          </p:cNvSpPr>
          <p:nvPr>
            <p:ph idx="1"/>
          </p:nvPr>
        </p:nvSpPr>
        <p:spPr/>
        <p:txBody>
          <a:bodyPr>
            <a:normAutofit/>
          </a:bodyPr>
          <a:lstStyle/>
          <a:p>
            <a:pPr algn="r" rtl="1"/>
            <a:r>
              <a:rPr lang="ar-DZ" dirty="0" smtClean="0">
                <a:solidFill>
                  <a:srgbClr val="FF0000"/>
                </a:solidFill>
              </a:rPr>
              <a:t>المَثل: </a:t>
            </a:r>
            <a:r>
              <a:rPr lang="ar-DZ" dirty="0" smtClean="0"/>
              <a:t>قد وقعت هذه الأمثال في القرآن الكريم، وهذه أمثال لا يعقلها إلا العالمون. وهي في القرآن تشبيه شيء بشيء في حكمه، وتقريب المعقول عن المحسوس أو أحد المحسوسين من الآخر، واعتبار أحدهما بالآخر.</a:t>
            </a:r>
          </a:p>
          <a:p>
            <a:pPr algn="ctr">
              <a:buNone/>
            </a:pPr>
            <a:r>
              <a:rPr lang="ar-DZ" b="1" dirty="0" smtClean="0">
                <a:cs typeface="ArabeyesQr" pitchFamily="2" charset="-78"/>
              </a:rPr>
              <a:t>[</a:t>
            </a:r>
            <a:r>
              <a:rPr lang="ar-DZ" b="1" dirty="0" smtClean="0"/>
              <a:t> </a:t>
            </a:r>
            <a:r>
              <a:rPr lang="ar-DZ" b="1" dirty="0" smtClean="0">
                <a:solidFill>
                  <a:srgbClr val="FF0000"/>
                </a:solidFill>
                <a:latin typeface="Scheherazade" pitchFamily="2" charset="-78"/>
                <a:cs typeface="Scheherazade" pitchFamily="2" charset="-78"/>
              </a:rPr>
              <a:t>مَثَلُ</a:t>
            </a:r>
            <a:r>
              <a:rPr lang="ar-DZ" b="1" dirty="0" smtClean="0">
                <a:latin typeface="Scheherazade" pitchFamily="2" charset="-78"/>
                <a:cs typeface="Scheherazade" pitchFamily="2" charset="-78"/>
              </a:rPr>
              <a:t> الَّذِينَ يُنْفِقُونَ أَمْوَالَهُمْ فِي سَبِيلِ اللَّـهِ </a:t>
            </a:r>
            <a:r>
              <a:rPr lang="ar-DZ" b="1" dirty="0" smtClean="0">
                <a:solidFill>
                  <a:srgbClr val="FF0000"/>
                </a:solidFill>
                <a:latin typeface="Scheherazade" pitchFamily="2" charset="-78"/>
                <a:cs typeface="Scheherazade" pitchFamily="2" charset="-78"/>
              </a:rPr>
              <a:t>كَمَثَلِ</a:t>
            </a:r>
            <a:r>
              <a:rPr lang="ar-DZ" b="1" dirty="0" smtClean="0">
                <a:latin typeface="Scheherazade" pitchFamily="2" charset="-78"/>
                <a:cs typeface="Scheherazade" pitchFamily="2" charset="-78"/>
              </a:rPr>
              <a:t> حَبَّةٍ أَنْبَتَتْ سَبْعَ سَنَابِلَ فِي كُلِّ سُنْبُلَةٍ مِائَةُ حَبَّةٍ وَاللَّـهُ يُضَاعِفُ لِمَنْ يَشَاءُ وَاللَّـهُ وَاسِعٌ عَلِيمٌ</a:t>
            </a:r>
            <a:r>
              <a:rPr lang="ar-DZ" b="1" dirty="0" smtClean="0">
                <a:cs typeface="ArabeyesQr" pitchFamily="2" charset="-78"/>
              </a:rPr>
              <a:t>]</a:t>
            </a:r>
            <a:r>
              <a:rPr lang="ar-DZ" dirty="0" smtClean="0"/>
              <a:t> </a:t>
            </a:r>
          </a:p>
        </p:txBody>
      </p:sp>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fr-FR" dirty="0" smtClean="0"/>
              <a:t>La langue Arabe</a:t>
            </a:r>
            <a:endParaRPr lang="fr-FR" dirty="0"/>
          </a:p>
        </p:txBody>
      </p:sp>
      <p:sp>
        <p:nvSpPr>
          <p:cNvPr id="6" name="Espace réservé du contenu 5"/>
          <p:cNvSpPr>
            <a:spLocks noGrp="1"/>
          </p:cNvSpPr>
          <p:nvPr>
            <p:ph idx="1"/>
          </p:nvPr>
        </p:nvSpPr>
        <p:spPr/>
        <p:txBody>
          <a:bodyPr/>
          <a:lstStyle/>
          <a:p>
            <a:r>
              <a:rPr lang="fr-FR" dirty="0" smtClean="0"/>
              <a:t>L’orthographie</a:t>
            </a:r>
          </a:p>
          <a:p>
            <a:r>
              <a:rPr lang="fr-FR" dirty="0" smtClean="0"/>
              <a:t>La morphologie</a:t>
            </a:r>
          </a:p>
          <a:p>
            <a:r>
              <a:rPr lang="fr-FR" dirty="0" smtClean="0"/>
              <a:t>Les problèmes d’ambiguïté </a:t>
            </a:r>
          </a:p>
          <a:p>
            <a:endParaRPr lang="en-US" dirty="0"/>
          </a:p>
        </p:txBody>
      </p:sp>
      <p:sp>
        <p:nvSpPr>
          <p:cNvPr id="4" name="عنصر نائب للمحتوى 2"/>
          <p:cNvSpPr txBox="1">
            <a:spLocks/>
          </p:cNvSpPr>
          <p:nvPr/>
        </p:nvSpPr>
        <p:spPr>
          <a:xfrm>
            <a:off x="1785918" y="1643050"/>
            <a:ext cx="6972320" cy="3786214"/>
          </a:xfrm>
          <a:prstGeom prst="rect">
            <a:avLst/>
          </a:prstGeom>
        </p:spPr>
        <p:txBody>
          <a:bodyPr>
            <a:normAutofit/>
          </a:bodyPr>
          <a:lstStyle/>
          <a:p>
            <a:pPr marL="342900" indent="-342900">
              <a:lnSpc>
                <a:spcPct val="150000"/>
              </a:lnSpc>
              <a:spcBef>
                <a:spcPct val="20000"/>
              </a:spcBef>
              <a:buFont typeface="Wingdings" pitchFamily="2" charset="2"/>
              <a:buChar char="Ø"/>
              <a:defRPr/>
            </a:pPr>
            <a:endParaRPr lang="fr-FR" sz="3200" dirty="0">
              <a:solidFill>
                <a:prstClr val="black"/>
              </a:solidFill>
            </a:endParaRPr>
          </a:p>
          <a:p>
            <a:pPr marL="342900" indent="-342900">
              <a:lnSpc>
                <a:spcPct val="150000"/>
              </a:lnSpc>
              <a:spcBef>
                <a:spcPct val="20000"/>
              </a:spcBef>
              <a:buFont typeface="Wingdings" pitchFamily="2" charset="2"/>
              <a:buChar char="Ø"/>
              <a:defRPr/>
            </a:pPr>
            <a:endParaRPr lang="fr-FR" sz="3200" dirty="0">
              <a:solidFill>
                <a:prstClr val="black"/>
              </a:solidFill>
            </a:endParaRPr>
          </a:p>
        </p:txBody>
      </p:sp>
      <p:sp>
        <p:nvSpPr>
          <p:cNvPr id="5" name="عنصر نائب للمحتوى 2"/>
          <p:cNvSpPr txBox="1">
            <a:spLocks/>
          </p:cNvSpPr>
          <p:nvPr/>
        </p:nvSpPr>
        <p:spPr>
          <a:xfrm>
            <a:off x="1785918" y="1500174"/>
            <a:ext cx="7358082" cy="3643338"/>
          </a:xfrm>
          <a:prstGeom prst="rect">
            <a:avLst/>
          </a:prstGeom>
        </p:spPr>
        <p:txBody>
          <a:bodyPr>
            <a:normAutofit/>
          </a:bodyPr>
          <a:lstStyle/>
          <a:p>
            <a:pPr indent="263525">
              <a:spcAft>
                <a:spcPts val="1200"/>
              </a:spcAft>
              <a:defRPr/>
            </a:pPr>
            <a:endParaRPr lang="fr-FR" sz="3200" dirty="0">
              <a:solidFill>
                <a:prstClr val="black"/>
              </a:solidFill>
            </a:endParaRPr>
          </a:p>
        </p:txBody>
      </p:sp>
      <p:sp>
        <p:nvSpPr>
          <p:cNvPr id="7" name="Organigramme : Processus 6"/>
          <p:cNvSpPr/>
          <p:nvPr/>
        </p:nvSpPr>
        <p:spPr>
          <a:xfrm>
            <a:off x="3194040"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5693413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lvl="0"/>
            <a:r>
              <a:rPr lang="fr-FR" dirty="0" smtClean="0"/>
              <a:t>Orthographie arabe</a:t>
            </a:r>
            <a:endParaRPr lang="fr-FR" dirty="0"/>
          </a:p>
        </p:txBody>
      </p:sp>
      <p:sp>
        <p:nvSpPr>
          <p:cNvPr id="4" name="عنصر نائب للمحتوى 2"/>
          <p:cNvSpPr txBox="1">
            <a:spLocks/>
          </p:cNvSpPr>
          <p:nvPr/>
        </p:nvSpPr>
        <p:spPr>
          <a:xfrm>
            <a:off x="1785918" y="1285860"/>
            <a:ext cx="6972320" cy="3786214"/>
          </a:xfrm>
          <a:prstGeom prst="rect">
            <a:avLst/>
          </a:prstGeom>
        </p:spPr>
        <p:txBody>
          <a:bodyPr>
            <a:normAutofit/>
          </a:bodyPr>
          <a:lstStyle/>
          <a:p>
            <a:pPr marL="342900" indent="-342900">
              <a:lnSpc>
                <a:spcPct val="150000"/>
              </a:lnSpc>
              <a:spcBef>
                <a:spcPct val="20000"/>
              </a:spcBef>
              <a:buFont typeface="Wingdings" pitchFamily="2" charset="2"/>
              <a:buChar char="Ø"/>
              <a:defRPr/>
            </a:pPr>
            <a:endParaRPr lang="fr-FR" sz="3200" dirty="0">
              <a:solidFill>
                <a:prstClr val="black"/>
              </a:solidFill>
            </a:endParaRPr>
          </a:p>
          <a:p>
            <a:pPr marL="342900" indent="-342900">
              <a:lnSpc>
                <a:spcPct val="150000"/>
              </a:lnSpc>
              <a:spcBef>
                <a:spcPct val="20000"/>
              </a:spcBef>
              <a:buFont typeface="Wingdings" pitchFamily="2" charset="2"/>
              <a:buChar char="Ø"/>
              <a:defRPr/>
            </a:pPr>
            <a:endParaRPr lang="fr-FR" sz="3200" dirty="0">
              <a:solidFill>
                <a:prstClr val="black"/>
              </a:solidFill>
            </a:endParaRPr>
          </a:p>
        </p:txBody>
      </p:sp>
      <p:sp>
        <p:nvSpPr>
          <p:cNvPr id="5" name="عنصر نائب للمحتوى 2"/>
          <p:cNvSpPr txBox="1">
            <a:spLocks/>
          </p:cNvSpPr>
          <p:nvPr/>
        </p:nvSpPr>
        <p:spPr>
          <a:xfrm>
            <a:off x="2071670" y="1500174"/>
            <a:ext cx="6286544" cy="3000396"/>
          </a:xfrm>
          <a:prstGeom prst="rect">
            <a:avLst/>
          </a:prstGeom>
        </p:spPr>
        <p:txBody>
          <a:bodyPr>
            <a:normAutofit/>
          </a:bodyPr>
          <a:lstStyle/>
          <a:p>
            <a:pPr marL="342900" lvl="0" indent="-342900">
              <a:spcBef>
                <a:spcPct val="20000"/>
              </a:spcBef>
              <a:buClr>
                <a:srgbClr val="F0A22E"/>
              </a:buClr>
              <a:buSzPct val="70000"/>
              <a:buFont typeface="Wingdings 2"/>
              <a:buChar char=""/>
            </a:pPr>
            <a:r>
              <a:rPr lang="fr-FR" sz="3200" dirty="0" smtClean="0">
                <a:solidFill>
                  <a:srgbClr val="4E3B30"/>
                </a:solidFill>
              </a:rPr>
              <a:t>Une langue sémitique</a:t>
            </a:r>
          </a:p>
          <a:p>
            <a:pPr marL="342900" lvl="0" indent="-342900">
              <a:spcBef>
                <a:spcPct val="20000"/>
              </a:spcBef>
              <a:buClr>
                <a:srgbClr val="F0A22E"/>
              </a:buClr>
              <a:buSzPct val="70000"/>
              <a:buFont typeface="Wingdings 2"/>
              <a:buChar char=""/>
            </a:pPr>
            <a:r>
              <a:rPr lang="fr-FR" sz="3200" dirty="0" smtClean="0">
                <a:solidFill>
                  <a:srgbClr val="4E3B30"/>
                </a:solidFill>
              </a:rPr>
              <a:t>La langue de saint Coran</a:t>
            </a:r>
          </a:p>
          <a:p>
            <a:pPr marL="342900" lvl="0" indent="-342900">
              <a:spcBef>
                <a:spcPct val="20000"/>
              </a:spcBef>
              <a:buClr>
                <a:srgbClr val="F0A22E"/>
              </a:buClr>
              <a:buSzPct val="70000"/>
              <a:buFont typeface="Wingdings 2"/>
              <a:buChar char=""/>
            </a:pPr>
            <a:r>
              <a:rPr lang="fr-FR" sz="3200" dirty="0" smtClean="0">
                <a:solidFill>
                  <a:srgbClr val="4E3B30"/>
                </a:solidFill>
              </a:rPr>
              <a:t>S’écrit de droite à gauche</a:t>
            </a:r>
          </a:p>
          <a:p>
            <a:pPr lvl="1" indent="263525">
              <a:spcAft>
                <a:spcPts val="1200"/>
              </a:spcAft>
              <a:defRPr/>
            </a:pPr>
            <a:endParaRPr lang="fr-FR" sz="3200" dirty="0" smtClean="0">
              <a:solidFill>
                <a:prstClr val="black"/>
              </a:solidFill>
            </a:endParaRPr>
          </a:p>
          <a:p>
            <a:pPr indent="263525">
              <a:spcAft>
                <a:spcPts val="1200"/>
              </a:spcAft>
              <a:defRPr/>
            </a:pPr>
            <a:endParaRPr lang="fr-FR" sz="3200" dirty="0">
              <a:solidFill>
                <a:prstClr val="black"/>
              </a:solidFill>
            </a:endParaRPr>
          </a:p>
        </p:txBody>
      </p:sp>
      <p:graphicFrame>
        <p:nvGraphicFramePr>
          <p:cNvPr id="19" name="Tableau 18"/>
          <p:cNvGraphicFramePr>
            <a:graphicFrameLocks noGrp="1"/>
          </p:cNvGraphicFramePr>
          <p:nvPr/>
        </p:nvGraphicFramePr>
        <p:xfrm>
          <a:off x="-6215138" y="5094584"/>
          <a:ext cx="5072100" cy="1763416"/>
        </p:xfrm>
        <a:graphic>
          <a:graphicData uri="http://schemas.openxmlformats.org/drawingml/2006/table">
            <a:tbl>
              <a:tblPr rtl="1" firstRow="1">
                <a:tableStyleId>{3C2FFA5D-87B4-456A-9821-1D502468CF0F}</a:tableStyleId>
              </a:tblPr>
              <a:tblGrid>
                <a:gridCol w="1690700"/>
                <a:gridCol w="1690700"/>
                <a:gridCol w="1690700"/>
              </a:tblGrid>
              <a:tr h="391816">
                <a:tc>
                  <a:txBody>
                    <a:bodyPr/>
                    <a:lstStyle/>
                    <a:p>
                      <a:pPr algn="ctr" rtl="0">
                        <a:spcBef>
                          <a:spcPts val="600"/>
                        </a:spcBef>
                        <a:spcAft>
                          <a:spcPts val="0"/>
                        </a:spcAft>
                      </a:pPr>
                      <a:r>
                        <a:rPr lang="fr-FR" sz="1400" kern="50" dirty="0"/>
                        <a:t>Les formes</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400" kern="50" dirty="0"/>
                        <a:t>Exemples</a:t>
                      </a:r>
                      <a:endParaRPr lang="fr-FR" sz="14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400" kern="50" dirty="0"/>
                        <a:t>Les cas</a:t>
                      </a:r>
                      <a:endParaRPr lang="fr-FR" sz="1400" kern="1200" dirty="0">
                        <a:latin typeface="Calibri"/>
                        <a:ea typeface="DejaVu Sans"/>
                        <a:cs typeface="Times New Roman"/>
                      </a:endParaRPr>
                    </a:p>
                  </a:txBody>
                  <a:tcPr marL="68580" marR="68580" marT="0" marB="0" anchor="ctr"/>
                </a:tc>
              </a:tr>
              <a:tr h="247379">
                <a:tc>
                  <a:txBody>
                    <a:bodyPr/>
                    <a:lstStyle/>
                    <a:p>
                      <a:pPr algn="ctr" rtl="0">
                        <a:spcBef>
                          <a:spcPts val="600"/>
                        </a:spcBef>
                        <a:spcAft>
                          <a:spcPts val="0"/>
                        </a:spcAft>
                      </a:pPr>
                      <a:r>
                        <a:rPr lang="ar-DZ" sz="1800" kern="50" dirty="0"/>
                        <a:t>ء</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800" kern="50" dirty="0"/>
                        <a:t>آلاء</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400" kern="50" dirty="0"/>
                        <a:t>Sur la ligne</a:t>
                      </a:r>
                      <a:endParaRPr lang="fr-FR" sz="1400" kern="1200" dirty="0">
                        <a:latin typeface="Calibri"/>
                        <a:ea typeface="DejaVu Sans"/>
                        <a:cs typeface="Times New Roman"/>
                      </a:endParaRPr>
                    </a:p>
                  </a:txBody>
                  <a:tcPr marL="68580" marR="68580" marT="0" marB="0" anchor="ctr"/>
                </a:tc>
              </a:tr>
              <a:tr h="333996">
                <a:tc>
                  <a:txBody>
                    <a:bodyPr/>
                    <a:lstStyle/>
                    <a:p>
                      <a:pPr algn="ctr" rtl="0">
                        <a:spcBef>
                          <a:spcPts val="600"/>
                        </a:spcBef>
                        <a:spcAft>
                          <a:spcPts val="0"/>
                        </a:spcAft>
                      </a:pPr>
                      <a:r>
                        <a:rPr lang="ar-DZ" sz="1800" kern="50" dirty="0"/>
                        <a:t>أ، </a:t>
                      </a:r>
                      <a:r>
                        <a:rPr lang="ar-DZ" sz="1800" kern="50" dirty="0" err="1"/>
                        <a:t>إ</a:t>
                      </a:r>
                      <a:r>
                        <a:rPr lang="ar-DZ" sz="1800" kern="50" dirty="0"/>
                        <a:t>،آ</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800" kern="50" dirty="0"/>
                        <a:t>رأيت،إنّ،آمنّا،سبأ</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400" kern="50" dirty="0"/>
                        <a:t>Sur álif</a:t>
                      </a:r>
                      <a:endParaRPr lang="fr-FR" sz="1400" kern="1200" dirty="0">
                        <a:latin typeface="Calibri"/>
                        <a:ea typeface="DejaVu Sans"/>
                        <a:cs typeface="Times New Roman"/>
                      </a:endParaRPr>
                    </a:p>
                  </a:txBody>
                  <a:tcPr marL="68580" marR="68580" marT="0" marB="0" anchor="ctr"/>
                </a:tc>
              </a:tr>
              <a:tr h="260945">
                <a:tc>
                  <a:txBody>
                    <a:bodyPr/>
                    <a:lstStyle/>
                    <a:p>
                      <a:pPr algn="ctr" rtl="0">
                        <a:spcBef>
                          <a:spcPts val="600"/>
                        </a:spcBef>
                        <a:spcAft>
                          <a:spcPts val="0"/>
                        </a:spcAft>
                      </a:pPr>
                      <a:r>
                        <a:rPr lang="ar-SA" sz="1800" kern="50" dirty="0"/>
                        <a:t>ئ</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DZ" sz="1800" kern="50" dirty="0"/>
                        <a:t>بئر، عندئذ</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400" kern="50" dirty="0"/>
                        <a:t>Sur nabira</a:t>
                      </a:r>
                      <a:endParaRPr lang="fr-FR" sz="1400" kern="1200" dirty="0">
                        <a:latin typeface="Calibri"/>
                        <a:ea typeface="DejaVu Sans"/>
                        <a:cs typeface="Times New Roman"/>
                      </a:endParaRPr>
                    </a:p>
                  </a:txBody>
                  <a:tcPr marL="68580" marR="68580" marT="0" marB="0" anchor="ctr"/>
                </a:tc>
              </a:tr>
              <a:tr h="260945">
                <a:tc>
                  <a:txBody>
                    <a:bodyPr/>
                    <a:lstStyle/>
                    <a:p>
                      <a:pPr algn="ctr" rtl="0">
                        <a:spcBef>
                          <a:spcPts val="600"/>
                        </a:spcBef>
                        <a:spcAft>
                          <a:spcPts val="0"/>
                        </a:spcAft>
                      </a:pPr>
                      <a:r>
                        <a:rPr lang="ar-SA" sz="1800" kern="50" dirty="0"/>
                        <a:t>ؤ</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ar-SA" sz="1800" kern="50" dirty="0"/>
                        <a:t>الموؤدة،المؤصدة</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400" kern="50" dirty="0"/>
                        <a:t>Sur wâw</a:t>
                      </a:r>
                      <a:endParaRPr lang="fr-FR" sz="1400" kern="1200" dirty="0">
                        <a:latin typeface="Calibri"/>
                        <a:ea typeface="DejaVu Sans"/>
                        <a:cs typeface="Times New Roman"/>
                      </a:endParaRPr>
                    </a:p>
                  </a:txBody>
                  <a:tcPr marL="68580" marR="68580" marT="0" marB="0" anchor="ctr"/>
                </a:tc>
              </a:tr>
            </a:tbl>
          </a:graphicData>
        </a:graphic>
      </p:graphicFrame>
      <p:sp>
        <p:nvSpPr>
          <p:cNvPr id="39835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fr-FR">
                <a:solidFill>
                  <a:prstClr val="black"/>
                </a:solidFill>
                <a:latin typeface="Arial" pitchFamily="34" charset="0"/>
                <a:cs typeface="Arial" pitchFamily="34" charset="0"/>
              </a:rPr>
              <a:t/>
            </a:r>
            <a:br>
              <a:rPr lang="fr-FR">
                <a:solidFill>
                  <a:prstClr val="black"/>
                </a:solidFill>
                <a:latin typeface="Arial" pitchFamily="34" charset="0"/>
                <a:cs typeface="Arial" pitchFamily="34" charset="0"/>
              </a:rPr>
            </a:br>
            <a:endParaRPr lang="fr-FR">
              <a:solidFill>
                <a:prstClr val="black"/>
              </a:solidFill>
              <a:latin typeface="Arial" pitchFamily="34" charset="0"/>
              <a:cs typeface="Arial" pitchFamily="34" charset="0"/>
            </a:endParaRPr>
          </a:p>
        </p:txBody>
      </p:sp>
      <p:graphicFrame>
        <p:nvGraphicFramePr>
          <p:cNvPr id="23" name="Tableau 22"/>
          <p:cNvGraphicFramePr>
            <a:graphicFrameLocks noGrp="1"/>
          </p:cNvGraphicFramePr>
          <p:nvPr/>
        </p:nvGraphicFramePr>
        <p:xfrm>
          <a:off x="9572660" y="3929066"/>
          <a:ext cx="3500462" cy="2500330"/>
        </p:xfrm>
        <a:graphic>
          <a:graphicData uri="http://schemas.openxmlformats.org/drawingml/2006/table">
            <a:tbl>
              <a:tblPr firstRow="1">
                <a:tableStyleId>{3C2FFA5D-87B4-456A-9821-1D502468CF0F}</a:tableStyleId>
              </a:tblPr>
              <a:tblGrid>
                <a:gridCol w="1599305"/>
                <a:gridCol w="1901157"/>
              </a:tblGrid>
              <a:tr h="920977">
                <a:tc>
                  <a:txBody>
                    <a:bodyPr/>
                    <a:lstStyle/>
                    <a:p>
                      <a:pPr algn="ctr">
                        <a:spcBef>
                          <a:spcPts val="600"/>
                        </a:spcBef>
                        <a:spcAft>
                          <a:spcPts val="0"/>
                        </a:spcAft>
                      </a:pPr>
                      <a:r>
                        <a:rPr lang="fr-FR" sz="2000" kern="50" dirty="0"/>
                        <a:t>lettre</a:t>
                      </a:r>
                      <a:endParaRPr lang="fr-FR" sz="20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2000" kern="50" dirty="0"/>
                        <a:t>graphies</a:t>
                      </a:r>
                      <a:endParaRPr lang="fr-FR" sz="2000" kern="1200" dirty="0">
                        <a:latin typeface="Calibri"/>
                        <a:ea typeface="DejaVu Sans"/>
                        <a:cs typeface="Times New Roman"/>
                      </a:endParaRPr>
                    </a:p>
                  </a:txBody>
                  <a:tcPr marL="68580" marR="68580" marT="0" marB="0" anchor="ctr"/>
                </a:tc>
              </a:tr>
              <a:tr h="545231">
                <a:tc>
                  <a:txBody>
                    <a:bodyPr/>
                    <a:lstStyle/>
                    <a:p>
                      <a:pPr algn="ctr">
                        <a:spcBef>
                          <a:spcPts val="600"/>
                        </a:spcBef>
                        <a:spcAft>
                          <a:spcPts val="0"/>
                        </a:spcAft>
                      </a:pPr>
                      <a:r>
                        <a:rPr lang="fr-FR" sz="2000" kern="50"/>
                        <a:t>hamzä</a:t>
                      </a:r>
                      <a:endParaRPr lang="fr-FR" sz="20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3200" kern="50" dirty="0"/>
                        <a:t>ء</a:t>
                      </a:r>
                      <a:endParaRPr lang="fr-FR" sz="3200" kern="1200" dirty="0">
                        <a:latin typeface="Calibri"/>
                        <a:ea typeface="DejaVu Sans"/>
                        <a:cs typeface="Times New Roman"/>
                      </a:endParaRPr>
                    </a:p>
                  </a:txBody>
                  <a:tcPr marL="68580" marR="68580" marT="0" marB="0" anchor="ctr"/>
                </a:tc>
              </a:tr>
              <a:tr h="488891">
                <a:tc>
                  <a:txBody>
                    <a:bodyPr/>
                    <a:lstStyle/>
                    <a:p>
                      <a:pPr algn="ctr">
                        <a:spcBef>
                          <a:spcPts val="600"/>
                        </a:spcBef>
                        <a:spcAft>
                          <a:spcPts val="0"/>
                        </a:spcAft>
                      </a:pPr>
                      <a:r>
                        <a:rPr lang="fr-FR" sz="2000" kern="50" dirty="0"/>
                        <a:t>wâw</a:t>
                      </a:r>
                      <a:endParaRPr lang="fr-FR" sz="20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3200" kern="50" dirty="0" err="1"/>
                        <a:t>ـو</a:t>
                      </a:r>
                      <a:r>
                        <a:rPr lang="ar-SA" sz="3200" kern="50" dirty="0"/>
                        <a:t> و</a:t>
                      </a:r>
                      <a:endParaRPr lang="fr-FR" sz="3200" kern="1200" dirty="0">
                        <a:latin typeface="Calibri"/>
                        <a:ea typeface="DejaVu Sans"/>
                        <a:cs typeface="Times New Roman"/>
                      </a:endParaRPr>
                    </a:p>
                  </a:txBody>
                  <a:tcPr marL="68580" marR="68580" marT="0" marB="0" anchor="ctr"/>
                </a:tc>
              </a:tr>
              <a:tr h="545231">
                <a:tc>
                  <a:txBody>
                    <a:bodyPr/>
                    <a:lstStyle/>
                    <a:p>
                      <a:pPr algn="ctr">
                        <a:spcBef>
                          <a:spcPts val="600"/>
                        </a:spcBef>
                        <a:spcAft>
                          <a:spcPts val="0"/>
                        </a:spcAft>
                      </a:pPr>
                      <a:r>
                        <a:rPr lang="fr-FR" sz="2000" kern="50" dirty="0"/>
                        <a:t>‛</a:t>
                      </a:r>
                      <a:r>
                        <a:rPr lang="fr-FR" sz="2000" kern="50" dirty="0" err="1"/>
                        <a:t>ayn</a:t>
                      </a:r>
                      <a:endParaRPr lang="fr-FR" sz="20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3200" kern="50" dirty="0"/>
                        <a:t>ع </a:t>
                      </a:r>
                      <a:r>
                        <a:rPr lang="ar-SA" sz="3200" kern="50" dirty="0" err="1"/>
                        <a:t>ع</a:t>
                      </a:r>
                      <a:r>
                        <a:rPr lang="ar-SA" sz="3200" kern="50" dirty="0"/>
                        <a:t>ـ </a:t>
                      </a:r>
                      <a:r>
                        <a:rPr lang="ar-SA" sz="3200" kern="50" dirty="0" err="1"/>
                        <a:t>ـ</a:t>
                      </a:r>
                      <a:r>
                        <a:rPr lang="ar-SA" sz="3200" kern="50" dirty="0"/>
                        <a:t>عـ ـع</a:t>
                      </a:r>
                      <a:endParaRPr lang="fr-FR" sz="3200" kern="1200" dirty="0">
                        <a:latin typeface="Calibri"/>
                        <a:ea typeface="DejaVu Sans"/>
                        <a:cs typeface="Times New Roman"/>
                      </a:endParaRPr>
                    </a:p>
                  </a:txBody>
                  <a:tcPr marL="68580" marR="68580" marT="0" marB="0" anchor="ctr"/>
                </a:tc>
              </a:tr>
            </a:tbl>
          </a:graphicData>
        </a:graphic>
      </p:graphicFrame>
      <p:sp>
        <p:nvSpPr>
          <p:cNvPr id="24" name="Rectangle 23"/>
          <p:cNvSpPr/>
          <p:nvPr/>
        </p:nvSpPr>
        <p:spPr>
          <a:xfrm>
            <a:off x="-9215534" y="1357298"/>
            <a:ext cx="8858200" cy="3293209"/>
          </a:xfrm>
          <a:prstGeom prst="rect">
            <a:avLst/>
          </a:prstGeom>
        </p:spPr>
        <p:txBody>
          <a:bodyPr wrap="square" anchor="ctr" anchorCtr="0">
            <a:spAutoFit/>
          </a:bodyPr>
          <a:lstStyle/>
          <a:p>
            <a:pPr marL="342900" lvl="0" indent="-342900">
              <a:spcBef>
                <a:spcPct val="20000"/>
              </a:spcBef>
              <a:buClr>
                <a:srgbClr val="F0A22E"/>
              </a:buClr>
              <a:buSzPct val="70000"/>
              <a:buFont typeface="Wingdings 2"/>
              <a:buChar char=""/>
            </a:pPr>
            <a:r>
              <a:rPr lang="fr-FR" sz="2000" dirty="0" smtClean="0">
                <a:solidFill>
                  <a:srgbClr val="4E3B30"/>
                </a:solidFill>
              </a:rPr>
              <a:t>Vingt-huit lettres consonnes</a:t>
            </a:r>
          </a:p>
          <a:p>
            <a:pPr marL="342900" lvl="0" indent="-342900" algn="ctr" rtl="1">
              <a:spcBef>
                <a:spcPct val="20000"/>
              </a:spcBef>
              <a:buClr>
                <a:srgbClr val="F0A22E"/>
              </a:buClr>
              <a:buSzPct val="70000"/>
            </a:pPr>
            <a:r>
              <a:rPr lang="ar-DZ" sz="2000" dirty="0" smtClean="0">
                <a:solidFill>
                  <a:srgbClr val="4E3B30"/>
                </a:solidFill>
              </a:rPr>
              <a:t>(أبجد </a:t>
            </a:r>
            <a:r>
              <a:rPr lang="ar-DZ" sz="2000" dirty="0" err="1" smtClean="0">
                <a:solidFill>
                  <a:srgbClr val="4E3B30"/>
                </a:solidFill>
              </a:rPr>
              <a:t>هوز</a:t>
            </a:r>
            <a:r>
              <a:rPr lang="ar-DZ" sz="2000" dirty="0" smtClean="0">
                <a:solidFill>
                  <a:srgbClr val="4E3B30"/>
                </a:solidFill>
              </a:rPr>
              <a:t> حطي كلمن </a:t>
            </a:r>
            <a:r>
              <a:rPr lang="ar-DZ" sz="2000" dirty="0" err="1" smtClean="0">
                <a:solidFill>
                  <a:srgbClr val="4E3B30"/>
                </a:solidFill>
              </a:rPr>
              <a:t>سعفص</a:t>
            </a:r>
            <a:r>
              <a:rPr lang="ar-DZ" sz="2000" dirty="0" smtClean="0">
                <a:solidFill>
                  <a:srgbClr val="4E3B30"/>
                </a:solidFill>
              </a:rPr>
              <a:t> </a:t>
            </a:r>
            <a:r>
              <a:rPr lang="ar-DZ" sz="2000" dirty="0" err="1" smtClean="0">
                <a:solidFill>
                  <a:srgbClr val="4E3B30"/>
                </a:solidFill>
              </a:rPr>
              <a:t>قرشت</a:t>
            </a:r>
            <a:r>
              <a:rPr lang="ar-DZ" sz="2000" dirty="0" smtClean="0">
                <a:solidFill>
                  <a:srgbClr val="4E3B30"/>
                </a:solidFill>
              </a:rPr>
              <a:t> </a:t>
            </a:r>
            <a:r>
              <a:rPr lang="ar-DZ" sz="2000" dirty="0" err="1" smtClean="0">
                <a:solidFill>
                  <a:srgbClr val="4E3B30"/>
                </a:solidFill>
              </a:rPr>
              <a:t>ثخذ</a:t>
            </a:r>
            <a:r>
              <a:rPr lang="ar-DZ" sz="2000" dirty="0" smtClean="0">
                <a:solidFill>
                  <a:srgbClr val="4E3B30"/>
                </a:solidFill>
              </a:rPr>
              <a:t> </a:t>
            </a:r>
            <a:r>
              <a:rPr lang="ar-DZ" sz="2000" dirty="0" err="1" smtClean="0">
                <a:solidFill>
                  <a:srgbClr val="4E3B30"/>
                </a:solidFill>
              </a:rPr>
              <a:t>ضظغ</a:t>
            </a:r>
            <a:r>
              <a:rPr lang="ar-DZ" sz="2000" dirty="0" smtClean="0">
                <a:solidFill>
                  <a:srgbClr val="4E3B30"/>
                </a:solidFill>
              </a:rPr>
              <a:t>)</a:t>
            </a:r>
          </a:p>
          <a:p>
            <a:pPr marL="342900" lvl="0" indent="-342900">
              <a:spcBef>
                <a:spcPct val="20000"/>
              </a:spcBef>
              <a:buClr>
                <a:srgbClr val="F0A22E"/>
              </a:buClr>
              <a:buSzPct val="70000"/>
              <a:buFont typeface="Wingdings 2"/>
              <a:buChar char=""/>
            </a:pPr>
            <a:r>
              <a:rPr lang="fr-FR" sz="2000" dirty="0" smtClean="0">
                <a:solidFill>
                  <a:srgbClr val="4E3B30"/>
                </a:solidFill>
              </a:rPr>
              <a:t>Trois d’entre elles (</a:t>
            </a:r>
            <a:r>
              <a:rPr lang="ar-DZ" sz="2000" dirty="0" smtClean="0">
                <a:solidFill>
                  <a:srgbClr val="FF0000"/>
                </a:solidFill>
              </a:rPr>
              <a:t>أوي</a:t>
            </a:r>
            <a:r>
              <a:rPr lang="fr-FR" sz="2000" dirty="0" smtClean="0">
                <a:solidFill>
                  <a:srgbClr val="4E3B30"/>
                </a:solidFill>
              </a:rPr>
              <a:t>)sont considérées comme des voyelles longues</a:t>
            </a:r>
          </a:p>
          <a:p>
            <a:pPr marL="342900" lvl="0" indent="-342900">
              <a:spcBef>
                <a:spcPct val="20000"/>
              </a:spcBef>
              <a:buClr>
                <a:srgbClr val="F0A22E"/>
              </a:buClr>
              <a:buSzPct val="70000"/>
              <a:buFont typeface="Wingdings 2"/>
              <a:buChar char=""/>
            </a:pPr>
            <a:r>
              <a:rPr lang="fr-FR" sz="2000" dirty="0" smtClean="0">
                <a:solidFill>
                  <a:srgbClr val="4E3B30"/>
                </a:solidFill>
              </a:rPr>
              <a:t>Trois voyelles courtes ( </a:t>
            </a:r>
            <a:r>
              <a:rPr lang="fr-FR" sz="2000" dirty="0" smtClean="0">
                <a:solidFill>
                  <a:srgbClr val="FF0000"/>
                </a:solidFill>
              </a:rPr>
              <a:t>ـَ ـِ ـُ </a:t>
            </a:r>
            <a:r>
              <a:rPr lang="fr-FR" sz="2000" dirty="0" smtClean="0">
                <a:solidFill>
                  <a:srgbClr val="4E3B30"/>
                </a:solidFill>
              </a:rPr>
              <a:t>)</a:t>
            </a:r>
          </a:p>
          <a:p>
            <a:pPr marL="342900" lvl="0" indent="-342900">
              <a:spcBef>
                <a:spcPct val="20000"/>
              </a:spcBef>
              <a:buClr>
                <a:srgbClr val="F0A22E"/>
              </a:buClr>
              <a:buSzPct val="70000"/>
              <a:buFont typeface="Wingdings 2"/>
              <a:buChar char=""/>
            </a:pPr>
            <a:r>
              <a:rPr lang="fr-FR" sz="2000" dirty="0" smtClean="0">
                <a:solidFill>
                  <a:srgbClr val="4E3B30"/>
                </a:solidFill>
              </a:rPr>
              <a:t> Un symbole de silence ( </a:t>
            </a:r>
            <a:r>
              <a:rPr lang="fr-FR" sz="2000" dirty="0" smtClean="0">
                <a:solidFill>
                  <a:srgbClr val="FF0000"/>
                </a:solidFill>
              </a:rPr>
              <a:t>ـْ</a:t>
            </a:r>
            <a:r>
              <a:rPr lang="fr-FR" sz="2000" dirty="0" smtClean="0">
                <a:solidFill>
                  <a:srgbClr val="4E3B30"/>
                </a:solidFill>
              </a:rPr>
              <a:t>)</a:t>
            </a:r>
          </a:p>
          <a:p>
            <a:pPr marL="342900" lvl="0" indent="-342900">
              <a:spcBef>
                <a:spcPct val="20000"/>
              </a:spcBef>
              <a:buClr>
                <a:srgbClr val="F0A22E"/>
              </a:buClr>
              <a:buSzPct val="70000"/>
              <a:buFont typeface="Wingdings 2"/>
              <a:buChar char=""/>
            </a:pPr>
            <a:r>
              <a:rPr lang="fr-FR" sz="2000" dirty="0" smtClean="0">
                <a:solidFill>
                  <a:srgbClr val="4E3B30"/>
                </a:solidFill>
              </a:rPr>
              <a:t>Un symbole de renforcement (</a:t>
            </a:r>
            <a:r>
              <a:rPr lang="fr-FR" sz="2000" dirty="0" smtClean="0">
                <a:solidFill>
                  <a:srgbClr val="FF0000"/>
                </a:solidFill>
              </a:rPr>
              <a:t>ـّ </a:t>
            </a:r>
            <a:r>
              <a:rPr lang="fr-FR" sz="2000" dirty="0" smtClean="0">
                <a:solidFill>
                  <a:srgbClr val="4E3B30"/>
                </a:solidFill>
              </a:rPr>
              <a:t>)</a:t>
            </a:r>
          </a:p>
          <a:p>
            <a:pPr marL="342900" indent="-342900">
              <a:spcBef>
                <a:spcPct val="20000"/>
              </a:spcBef>
              <a:buClr>
                <a:srgbClr val="F0A22E"/>
              </a:buClr>
              <a:buSzPct val="70000"/>
              <a:buFont typeface="Wingdings 2"/>
              <a:buChar char=""/>
            </a:pPr>
            <a:r>
              <a:rPr lang="fr-FR" sz="2000" dirty="0" smtClean="0">
                <a:solidFill>
                  <a:srgbClr val="4E3B30"/>
                </a:solidFill>
              </a:rPr>
              <a:t>La hamza peut être considérée comme une lettre,</a:t>
            </a:r>
            <a:r>
              <a:rPr lang="fr-FR" sz="2000" dirty="0" smtClean="0"/>
              <a:t> </a:t>
            </a:r>
            <a:r>
              <a:rPr lang="fr-FR" sz="2000" dirty="0" smtClean="0">
                <a:solidFill>
                  <a:srgbClr val="4E3B30"/>
                </a:solidFill>
              </a:rPr>
              <a:t>elle change sa graphie et ses règles d’écriture en fonction de sa position dans la phrase</a:t>
            </a:r>
          </a:p>
          <a:p>
            <a:pPr marL="342900" lvl="0" indent="-342900">
              <a:spcBef>
                <a:spcPct val="20000"/>
              </a:spcBef>
              <a:buClr>
                <a:srgbClr val="F0A22E"/>
              </a:buClr>
              <a:buSzPct val="70000"/>
              <a:buFont typeface="Wingdings 2"/>
              <a:buChar char=""/>
            </a:pPr>
            <a:endParaRPr lang="fr-FR" sz="2000" dirty="0" smtClean="0">
              <a:solidFill>
                <a:srgbClr val="4E3B30"/>
              </a:solidFill>
            </a:endParaRPr>
          </a:p>
        </p:txBody>
      </p:sp>
      <p:sp>
        <p:nvSpPr>
          <p:cNvPr id="26" name="Rectangle 25"/>
          <p:cNvSpPr/>
          <p:nvPr/>
        </p:nvSpPr>
        <p:spPr>
          <a:xfrm>
            <a:off x="9144000" y="1357298"/>
            <a:ext cx="10072790" cy="1655838"/>
          </a:xfrm>
          <a:prstGeom prst="rect">
            <a:avLst/>
          </a:prstGeom>
        </p:spPr>
        <p:txBody>
          <a:bodyPr wrap="square">
            <a:spAutoFit/>
          </a:bodyPr>
          <a:lstStyle/>
          <a:p>
            <a:pPr marL="342900" indent="-342900">
              <a:spcBef>
                <a:spcPct val="20000"/>
              </a:spcBef>
              <a:buClr>
                <a:srgbClr val="F0A22E"/>
              </a:buClr>
              <a:buSzPct val="70000"/>
              <a:buFont typeface="Wingdings 2"/>
              <a:buChar char=""/>
            </a:pPr>
            <a:r>
              <a:rPr lang="fr-FR" sz="2000" dirty="0" smtClean="0">
                <a:solidFill>
                  <a:srgbClr val="4E3B30"/>
                </a:solidFill>
              </a:rPr>
              <a:t>la notion de lettre capitale ou minuscule n'existent pas.</a:t>
            </a:r>
          </a:p>
          <a:p>
            <a:pPr marL="342900" indent="-342900">
              <a:spcBef>
                <a:spcPct val="20000"/>
              </a:spcBef>
              <a:buClr>
                <a:srgbClr val="F0A22E"/>
              </a:buClr>
              <a:buSzPct val="70000"/>
              <a:buFont typeface="Wingdings 2"/>
              <a:buChar char=""/>
            </a:pPr>
            <a:r>
              <a:rPr lang="fr-FR" sz="2000" dirty="0" smtClean="0">
                <a:solidFill>
                  <a:srgbClr val="4E3B30"/>
                </a:solidFill>
              </a:rPr>
              <a:t> l’arabe est une langue semi cursive ;</a:t>
            </a:r>
          </a:p>
          <a:p>
            <a:pPr marL="342900" lvl="0" indent="-342900">
              <a:spcBef>
                <a:spcPct val="20000"/>
              </a:spcBef>
              <a:buClr>
                <a:srgbClr val="F0A22E"/>
              </a:buClr>
              <a:buSzPct val="70000"/>
              <a:buFont typeface="Wingdings 2"/>
              <a:buChar char=""/>
            </a:pPr>
            <a:r>
              <a:rPr lang="fr-FR" sz="2000" dirty="0" smtClean="0">
                <a:solidFill>
                  <a:srgbClr val="4E3B30"/>
                </a:solidFill>
              </a:rPr>
              <a:t>la plupart des lettres s'attachent entre elles (Le façonnage / </a:t>
            </a:r>
            <a:r>
              <a:rPr lang="fr-FR" sz="2000" dirty="0" err="1" smtClean="0">
                <a:solidFill>
                  <a:srgbClr val="4E3B30"/>
                </a:solidFill>
              </a:rPr>
              <a:t>Shaping</a:t>
            </a:r>
            <a:r>
              <a:rPr lang="fr-FR" sz="2000" dirty="0" smtClean="0">
                <a:solidFill>
                  <a:srgbClr val="4E3B30"/>
                </a:solidFill>
              </a:rPr>
              <a:t>)</a:t>
            </a:r>
          </a:p>
          <a:p>
            <a:pPr marL="342900" lvl="0" indent="-342900">
              <a:spcBef>
                <a:spcPct val="20000"/>
              </a:spcBef>
              <a:buClr>
                <a:srgbClr val="F0A22E"/>
              </a:buClr>
              <a:buSzPct val="70000"/>
              <a:buFont typeface="Wingdings 2"/>
              <a:buChar char=""/>
            </a:pPr>
            <a:endParaRPr lang="fr-FR" sz="2800" dirty="0" smtClean="0">
              <a:solidFill>
                <a:srgbClr val="4E3B30"/>
              </a:solidFill>
            </a:endParaRPr>
          </a:p>
        </p:txBody>
      </p:sp>
      <p:sp>
        <p:nvSpPr>
          <p:cNvPr id="10" name="Organigramme : Processus 9"/>
          <p:cNvSpPr/>
          <p:nvPr/>
        </p:nvSpPr>
        <p:spPr>
          <a:xfrm>
            <a:off x="3194040"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572510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xit" presetSubtype="0" fill="hold" grpId="1" nodeType="clickEffect">
                                  <p:stCondLst>
                                    <p:cond delay="0"/>
                                  </p:stCondLst>
                                  <p:childTnLst>
                                    <p:animEffect transition="out" filter="fade">
                                      <p:cBhvr>
                                        <p:cTn id="25" dur="1000"/>
                                        <p:tgtEl>
                                          <p:spTgt spid="5">
                                            <p:txEl>
                                              <p:pRg st="0" end="0"/>
                                            </p:txEl>
                                          </p:spTgt>
                                        </p:tgtEl>
                                      </p:cBhvr>
                                    </p:animEffect>
                                    <p:anim calcmode="lin" valueType="num">
                                      <p:cBhvr>
                                        <p:cTn id="26"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27" dur="1000"/>
                                        <p:tgtEl>
                                          <p:spTgt spid="5">
                                            <p:txEl>
                                              <p:pRg st="0" end="0"/>
                                            </p:txEl>
                                          </p:spTgt>
                                        </p:tgtEl>
                                        <p:attrNameLst>
                                          <p:attrName>ppt_y</p:attrName>
                                        </p:attrNameLst>
                                      </p:cBhvr>
                                      <p:tavLst>
                                        <p:tav tm="0">
                                          <p:val>
                                            <p:strVal val="ppt_y"/>
                                          </p:val>
                                        </p:tav>
                                        <p:tav tm="100000">
                                          <p:val>
                                            <p:strVal val="ppt_y-.1"/>
                                          </p:val>
                                        </p:tav>
                                      </p:tavLst>
                                    </p:anim>
                                    <p:set>
                                      <p:cBhvr>
                                        <p:cTn id="28" dur="1" fill="hold">
                                          <p:stCondLst>
                                            <p:cond delay="999"/>
                                          </p:stCondLst>
                                        </p:cTn>
                                        <p:tgtEl>
                                          <p:spTgt spid="5">
                                            <p:txEl>
                                              <p:pRg st="0" end="0"/>
                                            </p:txEl>
                                          </p:spTgt>
                                        </p:tgtEl>
                                        <p:attrNameLst>
                                          <p:attrName>style.visibility</p:attrName>
                                        </p:attrNameLst>
                                      </p:cBhvr>
                                      <p:to>
                                        <p:strVal val="hidden"/>
                                      </p:to>
                                    </p:set>
                                  </p:childTnLst>
                                </p:cTn>
                              </p:par>
                              <p:par>
                                <p:cTn id="29" presetID="47" presetClass="exit" presetSubtype="0" fill="hold" grpId="1" nodeType="withEffect">
                                  <p:stCondLst>
                                    <p:cond delay="0"/>
                                  </p:stCondLst>
                                  <p:childTnLst>
                                    <p:animEffect transition="out" filter="fade">
                                      <p:cBhvr>
                                        <p:cTn id="30" dur="1000"/>
                                        <p:tgtEl>
                                          <p:spTgt spid="5">
                                            <p:txEl>
                                              <p:pRg st="1" end="1"/>
                                            </p:txEl>
                                          </p:spTgt>
                                        </p:tgtEl>
                                      </p:cBhvr>
                                    </p:animEffect>
                                    <p:anim calcmode="lin" valueType="num">
                                      <p:cBhvr>
                                        <p:cTn id="31"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32" dur="1000"/>
                                        <p:tgtEl>
                                          <p:spTgt spid="5">
                                            <p:txEl>
                                              <p:pRg st="1" end="1"/>
                                            </p:txEl>
                                          </p:spTgt>
                                        </p:tgtEl>
                                        <p:attrNameLst>
                                          <p:attrName>ppt_y</p:attrName>
                                        </p:attrNameLst>
                                      </p:cBhvr>
                                      <p:tavLst>
                                        <p:tav tm="0">
                                          <p:val>
                                            <p:strVal val="ppt_y"/>
                                          </p:val>
                                        </p:tav>
                                        <p:tav tm="100000">
                                          <p:val>
                                            <p:strVal val="ppt_y-.1"/>
                                          </p:val>
                                        </p:tav>
                                      </p:tavLst>
                                    </p:anim>
                                    <p:set>
                                      <p:cBhvr>
                                        <p:cTn id="33" dur="1" fill="hold">
                                          <p:stCondLst>
                                            <p:cond delay="999"/>
                                          </p:stCondLst>
                                        </p:cTn>
                                        <p:tgtEl>
                                          <p:spTgt spid="5">
                                            <p:txEl>
                                              <p:pRg st="1" end="1"/>
                                            </p:txEl>
                                          </p:spTgt>
                                        </p:tgtEl>
                                        <p:attrNameLst>
                                          <p:attrName>style.visibility</p:attrName>
                                        </p:attrNameLst>
                                      </p:cBhvr>
                                      <p:to>
                                        <p:strVal val="hidden"/>
                                      </p:to>
                                    </p:set>
                                  </p:childTnLst>
                                </p:cTn>
                              </p:par>
                              <p:par>
                                <p:cTn id="34" presetID="47" presetClass="exit" presetSubtype="0" fill="hold" grpId="1" nodeType="withEffect">
                                  <p:stCondLst>
                                    <p:cond delay="0"/>
                                  </p:stCondLst>
                                  <p:childTnLst>
                                    <p:animEffect transition="out" filter="fade">
                                      <p:cBhvr>
                                        <p:cTn id="35" dur="1000"/>
                                        <p:tgtEl>
                                          <p:spTgt spid="5">
                                            <p:txEl>
                                              <p:pRg st="2" end="2"/>
                                            </p:txEl>
                                          </p:spTgt>
                                        </p:tgtEl>
                                      </p:cBhvr>
                                    </p:animEffect>
                                    <p:anim calcmode="lin" valueType="num">
                                      <p:cBhvr>
                                        <p:cTn id="36"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37" dur="1000"/>
                                        <p:tgtEl>
                                          <p:spTgt spid="5">
                                            <p:txEl>
                                              <p:pRg st="2" end="2"/>
                                            </p:txEl>
                                          </p:spTgt>
                                        </p:tgtEl>
                                        <p:attrNameLst>
                                          <p:attrName>ppt_y</p:attrName>
                                        </p:attrNameLst>
                                      </p:cBhvr>
                                      <p:tavLst>
                                        <p:tav tm="0">
                                          <p:val>
                                            <p:strVal val="ppt_y"/>
                                          </p:val>
                                        </p:tav>
                                        <p:tav tm="100000">
                                          <p:val>
                                            <p:strVal val="ppt_y-.1"/>
                                          </p:val>
                                        </p:tav>
                                      </p:tavLst>
                                    </p:anim>
                                    <p:set>
                                      <p:cBhvr>
                                        <p:cTn id="38" dur="1" fill="hold">
                                          <p:stCondLst>
                                            <p:cond delay="999"/>
                                          </p:stCondLst>
                                        </p:cTn>
                                        <p:tgtEl>
                                          <p:spTgt spid="5">
                                            <p:txEl>
                                              <p:pRg st="2" end="2"/>
                                            </p:txEl>
                                          </p:spTgt>
                                        </p:tgtEl>
                                        <p:attrNameLst>
                                          <p:attrName>style.visibility</p:attrName>
                                        </p:attrNameLst>
                                      </p:cBhvr>
                                      <p:to>
                                        <p:strVal val="hidden"/>
                                      </p:to>
                                    </p:set>
                                  </p:childTnLst>
                                </p:cTn>
                              </p:par>
                            </p:childTnLst>
                          </p:cTn>
                        </p:par>
                        <p:par>
                          <p:cTn id="39" fill="hold">
                            <p:stCondLst>
                              <p:cond delay="1000"/>
                            </p:stCondLst>
                            <p:childTnLst>
                              <p:par>
                                <p:cTn id="40" presetID="35" presetClass="path" presetSubtype="0" accel="50000" decel="50000" fill="hold" nodeType="afterEffect">
                                  <p:stCondLst>
                                    <p:cond delay="0"/>
                                  </p:stCondLst>
                                  <p:childTnLst>
                                    <p:animMotion origin="layout" path="M 0.00452 -0.09723 L 0.96962 -0.09838 " pathEditMode="relative" rAng="0" ptsTypes="AA">
                                      <p:cBhvr>
                                        <p:cTn id="41" dur="2000" fill="hold"/>
                                        <p:tgtEl>
                                          <p:spTgt spid="19"/>
                                        </p:tgtEl>
                                        <p:attrNameLst>
                                          <p:attrName>ppt_x</p:attrName>
                                          <p:attrName>ppt_y</p:attrName>
                                        </p:attrNameLst>
                                      </p:cBhvr>
                                      <p:rCtr x="482" y="-1"/>
                                    </p:animMotion>
                                  </p:childTnLst>
                                </p:cTn>
                              </p:par>
                              <p:par>
                                <p:cTn id="42" presetID="35" presetClass="path" presetSubtype="0" accel="50000" decel="50000" fill="hold" grpId="1" nodeType="withEffect">
                                  <p:stCondLst>
                                    <p:cond delay="0"/>
                                  </p:stCondLst>
                                  <p:childTnLst>
                                    <p:animMotion origin="layout" path="M 1.77638 0.0081 L 1.03611 0.0081 " pathEditMode="relative" rAng="0" ptsTypes="AA">
                                      <p:cBhvr>
                                        <p:cTn id="43" dur="2000" fill="hold"/>
                                        <p:tgtEl>
                                          <p:spTgt spid="24"/>
                                        </p:tgtEl>
                                        <p:attrNameLst>
                                          <p:attrName>ppt_x</p:attrName>
                                          <p:attrName>ppt_y</p:attrName>
                                        </p:attrNameLst>
                                      </p:cBhvr>
                                      <p:rCtr x="-370" y="0"/>
                                    </p:animMotion>
                                  </p:childTnLst>
                                </p:cTn>
                              </p:par>
                            </p:childTnLst>
                          </p:cTn>
                        </p:par>
                      </p:childTnLst>
                    </p:cTn>
                  </p:par>
                  <p:par>
                    <p:cTn id="44" fill="hold">
                      <p:stCondLst>
                        <p:cond delay="indefinite"/>
                      </p:stCondLst>
                      <p:childTnLst>
                        <p:par>
                          <p:cTn id="45" fill="hold">
                            <p:stCondLst>
                              <p:cond delay="0"/>
                            </p:stCondLst>
                            <p:childTnLst>
                              <p:par>
                                <p:cTn id="46" presetID="47" presetClass="exit" presetSubtype="0" fill="hold" grpId="0" nodeType="clickEffect">
                                  <p:stCondLst>
                                    <p:cond delay="0"/>
                                  </p:stCondLst>
                                  <p:childTnLst>
                                    <p:animEffect transition="out" filter="fade">
                                      <p:cBhvr>
                                        <p:cTn id="47" dur="1000"/>
                                        <p:tgtEl>
                                          <p:spTgt spid="24"/>
                                        </p:tgtEl>
                                      </p:cBhvr>
                                    </p:animEffect>
                                    <p:anim calcmode="lin" valueType="num">
                                      <p:cBhvr>
                                        <p:cTn id="48" dur="1000"/>
                                        <p:tgtEl>
                                          <p:spTgt spid="24"/>
                                        </p:tgtEl>
                                        <p:attrNameLst>
                                          <p:attrName>ppt_x</p:attrName>
                                        </p:attrNameLst>
                                      </p:cBhvr>
                                      <p:tavLst>
                                        <p:tav tm="0">
                                          <p:val>
                                            <p:strVal val="ppt_x"/>
                                          </p:val>
                                        </p:tav>
                                        <p:tav tm="100000">
                                          <p:val>
                                            <p:strVal val="ppt_x"/>
                                          </p:val>
                                        </p:tav>
                                      </p:tavLst>
                                    </p:anim>
                                    <p:anim calcmode="lin" valueType="num">
                                      <p:cBhvr>
                                        <p:cTn id="49" dur="1000"/>
                                        <p:tgtEl>
                                          <p:spTgt spid="24"/>
                                        </p:tgtEl>
                                        <p:attrNameLst>
                                          <p:attrName>ppt_y</p:attrName>
                                        </p:attrNameLst>
                                      </p:cBhvr>
                                      <p:tavLst>
                                        <p:tav tm="0">
                                          <p:val>
                                            <p:strVal val="ppt_y"/>
                                          </p:val>
                                        </p:tav>
                                        <p:tav tm="100000">
                                          <p:val>
                                            <p:strVal val="ppt_y-.1"/>
                                          </p:val>
                                        </p:tav>
                                      </p:tavLst>
                                    </p:anim>
                                    <p:set>
                                      <p:cBhvr>
                                        <p:cTn id="50" dur="1" fill="hold">
                                          <p:stCondLst>
                                            <p:cond delay="999"/>
                                          </p:stCondLst>
                                        </p:cTn>
                                        <p:tgtEl>
                                          <p:spTgt spid="24"/>
                                        </p:tgtEl>
                                        <p:attrNameLst>
                                          <p:attrName>style.visibility</p:attrName>
                                        </p:attrNameLst>
                                      </p:cBhvr>
                                      <p:to>
                                        <p:strVal val="hidden"/>
                                      </p:to>
                                    </p:set>
                                  </p:childTnLst>
                                </p:cTn>
                              </p:par>
                              <p:par>
                                <p:cTn id="51" presetID="42" presetClass="exit" presetSubtype="0" fill="hold" nodeType="withEffect">
                                  <p:stCondLst>
                                    <p:cond delay="0"/>
                                  </p:stCondLst>
                                  <p:childTnLst>
                                    <p:animEffect transition="out" filter="fade">
                                      <p:cBhvr>
                                        <p:cTn id="52" dur="1000"/>
                                        <p:tgtEl>
                                          <p:spTgt spid="19"/>
                                        </p:tgtEl>
                                      </p:cBhvr>
                                    </p:animEffect>
                                    <p:anim calcmode="lin" valueType="num">
                                      <p:cBhvr>
                                        <p:cTn id="53" dur="1000"/>
                                        <p:tgtEl>
                                          <p:spTgt spid="19"/>
                                        </p:tgtEl>
                                        <p:attrNameLst>
                                          <p:attrName>ppt_x</p:attrName>
                                        </p:attrNameLst>
                                      </p:cBhvr>
                                      <p:tavLst>
                                        <p:tav tm="0">
                                          <p:val>
                                            <p:strVal val="ppt_x"/>
                                          </p:val>
                                        </p:tav>
                                        <p:tav tm="100000">
                                          <p:val>
                                            <p:strVal val="ppt_x"/>
                                          </p:val>
                                        </p:tav>
                                      </p:tavLst>
                                    </p:anim>
                                    <p:anim calcmode="lin" valueType="num">
                                      <p:cBhvr>
                                        <p:cTn id="54" dur="1000"/>
                                        <p:tgtEl>
                                          <p:spTgt spid="19"/>
                                        </p:tgtEl>
                                        <p:attrNameLst>
                                          <p:attrName>ppt_y</p:attrName>
                                        </p:attrNameLst>
                                      </p:cBhvr>
                                      <p:tavLst>
                                        <p:tav tm="0">
                                          <p:val>
                                            <p:strVal val="ppt_y"/>
                                          </p:val>
                                        </p:tav>
                                        <p:tav tm="100000">
                                          <p:val>
                                            <p:strVal val="ppt_y+.1"/>
                                          </p:val>
                                        </p:tav>
                                      </p:tavLst>
                                    </p:anim>
                                    <p:set>
                                      <p:cBhvr>
                                        <p:cTn id="55" dur="1" fill="hold">
                                          <p:stCondLst>
                                            <p:cond delay="999"/>
                                          </p:stCondLst>
                                        </p:cTn>
                                        <p:tgtEl>
                                          <p:spTgt spid="19"/>
                                        </p:tgtEl>
                                        <p:attrNameLst>
                                          <p:attrName>style.visibility</p:attrName>
                                        </p:attrNameLst>
                                      </p:cBhvr>
                                      <p:to>
                                        <p:strVal val="hidden"/>
                                      </p:to>
                                    </p:set>
                                  </p:childTnLst>
                                </p:cTn>
                              </p:par>
                            </p:childTnLst>
                          </p:cTn>
                        </p:par>
                        <p:par>
                          <p:cTn id="56" fill="hold">
                            <p:stCondLst>
                              <p:cond delay="1000"/>
                            </p:stCondLst>
                            <p:childTnLst>
                              <p:par>
                                <p:cTn id="57" presetID="35" presetClass="path" presetSubtype="0" accel="50000" decel="50000" fill="hold" nodeType="afterEffect">
                                  <p:stCondLst>
                                    <p:cond delay="0"/>
                                  </p:stCondLst>
                                  <p:childTnLst>
                                    <p:animMotion origin="layout" path="M 0.00191 -0.12916 L -0.64375 -0.12916 " pathEditMode="relative" rAng="0" ptsTypes="AA">
                                      <p:cBhvr>
                                        <p:cTn id="58" dur="2000" fill="hold"/>
                                        <p:tgtEl>
                                          <p:spTgt spid="23"/>
                                        </p:tgtEl>
                                        <p:attrNameLst>
                                          <p:attrName>ppt_x</p:attrName>
                                          <p:attrName>ppt_y</p:attrName>
                                        </p:attrNameLst>
                                      </p:cBhvr>
                                      <p:rCtr x="-323" y="0"/>
                                    </p:animMotion>
                                  </p:childTnLst>
                                </p:cTn>
                              </p:par>
                              <p:par>
                                <p:cTn id="59" presetID="35" presetClass="path" presetSubtype="0" accel="50000" decel="50000" fill="hold" grpId="0" nodeType="withEffect">
                                  <p:stCondLst>
                                    <p:cond delay="0"/>
                                  </p:stCondLst>
                                  <p:childTnLst>
                                    <p:animMotion origin="layout" path="M -4.44444E-6 1.85185E-6 L -1.00347 -0.00162 " pathEditMode="relative" rAng="0" ptsTypes="AA">
                                      <p:cBhvr>
                                        <p:cTn id="60" dur="2000" fill="hold"/>
                                        <p:tgtEl>
                                          <p:spTgt spid="26"/>
                                        </p:tgtEl>
                                        <p:attrNameLst>
                                          <p:attrName>ppt_x</p:attrName>
                                          <p:attrName>ppt_y</p:attrName>
                                        </p:attrNameLst>
                                      </p:cBhvr>
                                      <p:rCtr x="-502"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5" grpId="1" uiExpand="1" build="allAtOnce"/>
      <p:bldP spid="24" grpId="0"/>
      <p:bldP spid="24" grpId="1"/>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عنوان 3"/>
          <p:cNvSpPr>
            <a:spLocks noGrp="1"/>
          </p:cNvSpPr>
          <p:nvPr>
            <p:ph type="title"/>
          </p:nvPr>
        </p:nvSpPr>
        <p:spPr/>
        <p:txBody>
          <a:bodyPr vert="horz" lIns="91440" tIns="45720" rIns="91440" bIns="45720" rtlCol="0">
            <a:normAutofit/>
          </a:bodyPr>
          <a:lstStyle/>
          <a:p>
            <a:pPr marL="342900" indent="-342900" rtl="1">
              <a:spcBef>
                <a:spcPct val="20000"/>
              </a:spcBef>
            </a:pPr>
            <a:r>
              <a:rPr lang="ar-DZ" sz="4800" dirty="0" smtClean="0">
                <a:solidFill>
                  <a:schemeClr val="bg1"/>
                </a:solidFill>
                <a:latin typeface="Scheherazade" pitchFamily="2" charset="-78"/>
                <a:ea typeface="+mn-ea"/>
                <a:cs typeface="Scheherazade" pitchFamily="2" charset="-78"/>
              </a:rPr>
              <a:t>بسم الله الرحمن الرحيم</a:t>
            </a:r>
            <a:endParaRPr lang="en-US" sz="4800" dirty="0">
              <a:solidFill>
                <a:schemeClr val="bg1"/>
              </a:solidFill>
              <a:latin typeface="Scheherazade" pitchFamily="2" charset="-78"/>
              <a:ea typeface="+mn-ea"/>
              <a:cs typeface="Scheherazade" pitchFamily="2" charset="-78"/>
            </a:endParaRPr>
          </a:p>
        </p:txBody>
      </p:sp>
      <p:grpSp>
        <p:nvGrpSpPr>
          <p:cNvPr id="2" name="مجموعة 13"/>
          <p:cNvGrpSpPr/>
          <p:nvPr/>
        </p:nvGrpSpPr>
        <p:grpSpPr>
          <a:xfrm>
            <a:off x="8786842" y="1588"/>
            <a:ext cx="357158" cy="356372"/>
            <a:chOff x="8786842" y="1588"/>
            <a:chExt cx="357158" cy="356372"/>
          </a:xfrm>
        </p:grpSpPr>
        <p:cxnSp>
          <p:nvCxnSpPr>
            <p:cNvPr id="7" name="رابط مستقيم 6"/>
            <p:cNvCxnSpPr/>
            <p:nvPr/>
          </p:nvCxnSpPr>
          <p:spPr>
            <a:xfrm>
              <a:off x="8786842" y="142852"/>
              <a:ext cx="357158"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رابط مستقيم 7"/>
            <p:cNvCxnSpPr/>
            <p:nvPr/>
          </p:nvCxnSpPr>
          <p:spPr>
            <a:xfrm rot="5400000" flipH="1" flipV="1">
              <a:off x="8822970" y="178980"/>
              <a:ext cx="356372"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مجموعة 14"/>
          <p:cNvGrpSpPr/>
          <p:nvPr/>
        </p:nvGrpSpPr>
        <p:grpSpPr>
          <a:xfrm rot="16200000">
            <a:off x="-393" y="393"/>
            <a:ext cx="357158" cy="356372"/>
            <a:chOff x="8786842" y="1588"/>
            <a:chExt cx="357158" cy="356372"/>
          </a:xfrm>
        </p:grpSpPr>
        <p:cxnSp>
          <p:nvCxnSpPr>
            <p:cNvPr id="16" name="رابط مستقيم 15"/>
            <p:cNvCxnSpPr/>
            <p:nvPr/>
          </p:nvCxnSpPr>
          <p:spPr>
            <a:xfrm>
              <a:off x="8786842" y="142852"/>
              <a:ext cx="357158"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رابط مستقيم 16"/>
            <p:cNvCxnSpPr/>
            <p:nvPr/>
          </p:nvCxnSpPr>
          <p:spPr>
            <a:xfrm rot="5400000" flipH="1" flipV="1">
              <a:off x="8822970" y="178980"/>
              <a:ext cx="356372"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مجموعة 17"/>
          <p:cNvGrpSpPr/>
          <p:nvPr/>
        </p:nvGrpSpPr>
        <p:grpSpPr>
          <a:xfrm rot="5400000">
            <a:off x="8787235" y="6501235"/>
            <a:ext cx="357158" cy="356372"/>
            <a:chOff x="8786842" y="1588"/>
            <a:chExt cx="357158" cy="356372"/>
          </a:xfrm>
        </p:grpSpPr>
        <p:cxnSp>
          <p:nvCxnSpPr>
            <p:cNvPr id="19" name="رابط مستقيم 18"/>
            <p:cNvCxnSpPr/>
            <p:nvPr/>
          </p:nvCxnSpPr>
          <p:spPr>
            <a:xfrm>
              <a:off x="8786842" y="142852"/>
              <a:ext cx="357158"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رابط مستقيم 19"/>
            <p:cNvCxnSpPr/>
            <p:nvPr/>
          </p:nvCxnSpPr>
          <p:spPr>
            <a:xfrm rot="5400000" flipH="1" flipV="1">
              <a:off x="8822970" y="178980"/>
              <a:ext cx="356372"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مجموعة 20"/>
          <p:cNvGrpSpPr/>
          <p:nvPr/>
        </p:nvGrpSpPr>
        <p:grpSpPr>
          <a:xfrm rot="10800000">
            <a:off x="0" y="6501628"/>
            <a:ext cx="357158" cy="356372"/>
            <a:chOff x="8786842" y="1588"/>
            <a:chExt cx="357158" cy="356372"/>
          </a:xfrm>
        </p:grpSpPr>
        <p:cxnSp>
          <p:nvCxnSpPr>
            <p:cNvPr id="22" name="رابط مستقيم 21"/>
            <p:cNvCxnSpPr/>
            <p:nvPr/>
          </p:nvCxnSpPr>
          <p:spPr>
            <a:xfrm>
              <a:off x="8786842" y="142852"/>
              <a:ext cx="357158"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رابط مستقيم 22"/>
            <p:cNvCxnSpPr/>
            <p:nvPr/>
          </p:nvCxnSpPr>
          <p:spPr>
            <a:xfrm rot="5400000" flipH="1" flipV="1">
              <a:off x="8822970" y="178980"/>
              <a:ext cx="356372"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مستطيل 23"/>
          <p:cNvSpPr/>
          <p:nvPr/>
        </p:nvSpPr>
        <p:spPr>
          <a:xfrm>
            <a:off x="857224" y="6572272"/>
            <a:ext cx="285752" cy="28575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مستطيل 24"/>
          <p:cNvSpPr/>
          <p:nvPr/>
        </p:nvSpPr>
        <p:spPr>
          <a:xfrm>
            <a:off x="1214414" y="6572248"/>
            <a:ext cx="285752" cy="285752"/>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مستطيل 25"/>
          <p:cNvSpPr/>
          <p:nvPr/>
        </p:nvSpPr>
        <p:spPr>
          <a:xfrm>
            <a:off x="1571604" y="6572248"/>
            <a:ext cx="285752" cy="285752"/>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مستطيل 28"/>
          <p:cNvSpPr/>
          <p:nvPr/>
        </p:nvSpPr>
        <p:spPr>
          <a:xfrm>
            <a:off x="2071670" y="6572248"/>
            <a:ext cx="6215106" cy="285752"/>
          </a:xfrm>
          <a:prstGeom prst="rect">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مستطيل 26"/>
          <p:cNvSpPr/>
          <p:nvPr/>
        </p:nvSpPr>
        <p:spPr>
          <a:xfrm>
            <a:off x="2071670" y="6215082"/>
            <a:ext cx="6215106" cy="285752"/>
          </a:xfrm>
          <a:prstGeom prst="rect">
            <a:avLst/>
          </a:prstGeom>
          <a:gradFill>
            <a:gsLst>
              <a:gs pos="0">
                <a:schemeClr val="tx1"/>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عنصر نائب للمحتوى 4"/>
          <p:cNvSpPr>
            <a:spLocks noGrp="1"/>
          </p:cNvSpPr>
          <p:nvPr>
            <p:ph idx="1"/>
          </p:nvPr>
        </p:nvSpPr>
        <p:spPr>
          <a:xfrm>
            <a:off x="0" y="2500306"/>
            <a:ext cx="9144000" cy="2643205"/>
          </a:xfrm>
        </p:spPr>
        <p:txBody>
          <a:bodyPr vert="horz" lIns="91440" tIns="45720" rIns="91440" bIns="45720" rtlCol="0">
            <a:noAutofit/>
          </a:bodyPr>
          <a:lstStyle/>
          <a:p>
            <a:pPr algn="ctr" rtl="1">
              <a:lnSpc>
                <a:spcPct val="200000"/>
              </a:lnSpc>
              <a:buNone/>
            </a:pPr>
            <a:r>
              <a:rPr lang="fr-FR" sz="4400" dirty="0" smtClean="0">
                <a:solidFill>
                  <a:srgbClr val="00FF00"/>
                </a:solidFill>
                <a:latin typeface="Scheherazade" pitchFamily="2" charset="-78"/>
                <a:cs typeface="ArabeyesQr" pitchFamily="2" charset="-78"/>
              </a:rPr>
              <a:t> *</a:t>
            </a:r>
            <a:r>
              <a:rPr lang="ar-DZ" sz="4400" dirty="0" smtClean="0">
                <a:solidFill>
                  <a:schemeClr val="bg1"/>
                </a:solidFill>
                <a:latin typeface="Scheherazade" pitchFamily="2" charset="-78"/>
                <a:cs typeface="Scheherazade" pitchFamily="2" charset="-78"/>
              </a:rPr>
              <a:t>الر كِتَابٌ </a:t>
            </a:r>
            <a:r>
              <a:rPr lang="ar-DZ" sz="4400" dirty="0" err="1" smtClean="0">
                <a:solidFill>
                  <a:schemeClr val="bg1"/>
                </a:solidFill>
                <a:latin typeface="Scheherazade" pitchFamily="2" charset="-78"/>
                <a:cs typeface="Scheherazade" pitchFamily="2" charset="-78"/>
              </a:rPr>
              <a:t>ا</a:t>
            </a:r>
            <a:r>
              <a:rPr lang="ar-DZ" sz="4400" dirty="0" smtClean="0">
                <a:solidFill>
                  <a:schemeClr val="bg1"/>
                </a:solidFill>
                <a:latin typeface="Scheherazade" pitchFamily="2" charset="-78"/>
                <a:cs typeface="Scheherazade" pitchFamily="2" charset="-78"/>
              </a:rPr>
              <a:t>ُٔحْكِمَتْ </a:t>
            </a:r>
            <a:r>
              <a:rPr lang="ar-DZ" sz="4400" dirty="0" err="1" smtClean="0">
                <a:solidFill>
                  <a:schemeClr val="bg1"/>
                </a:solidFill>
                <a:latin typeface="Scheherazade" pitchFamily="2" charset="-78"/>
                <a:cs typeface="Scheherazade" pitchFamily="2" charset="-78"/>
              </a:rPr>
              <a:t>ا</a:t>
            </a:r>
            <a:r>
              <a:rPr lang="ar-DZ" sz="4400" dirty="0" smtClean="0">
                <a:solidFill>
                  <a:schemeClr val="bg1"/>
                </a:solidFill>
                <a:latin typeface="Scheherazade" pitchFamily="2" charset="-78"/>
                <a:cs typeface="Scheherazade" pitchFamily="2" charset="-78"/>
              </a:rPr>
              <a:t>ٓ</a:t>
            </a:r>
            <a:r>
              <a:rPr lang="ar-DZ" sz="4400" dirty="0" err="1" smtClean="0">
                <a:solidFill>
                  <a:schemeClr val="bg1"/>
                </a:solidFill>
                <a:latin typeface="Scheherazade" pitchFamily="2" charset="-78"/>
                <a:cs typeface="Scheherazade" pitchFamily="2" charset="-78"/>
              </a:rPr>
              <a:t>يَاتُهُ</a:t>
            </a:r>
            <a:r>
              <a:rPr lang="ar-DZ" sz="4400" dirty="0" smtClean="0">
                <a:solidFill>
                  <a:schemeClr val="bg1"/>
                </a:solidFill>
                <a:latin typeface="Scheherazade" pitchFamily="2" charset="-78"/>
                <a:cs typeface="Scheherazade" pitchFamily="2" charset="-78"/>
              </a:rPr>
              <a:t> ثُمَّ فُصِّلَتْ مِنْ لَدُنْ حَكِيمٍ خَبِيرٍ </a:t>
            </a:r>
            <a:r>
              <a:rPr lang="fr-FR" sz="4400" dirty="0" smtClean="0">
                <a:solidFill>
                  <a:srgbClr val="00FF00"/>
                </a:solidFill>
                <a:latin typeface="Scheherazade" pitchFamily="2" charset="-78"/>
                <a:cs typeface="me_quran" pitchFamily="18" charset="-78"/>
              </a:rPr>
              <a:t>*</a:t>
            </a:r>
          </a:p>
          <a:p>
            <a:pPr algn="ctr" rtl="1">
              <a:lnSpc>
                <a:spcPct val="200000"/>
              </a:lnSpc>
              <a:buNone/>
            </a:pPr>
            <a:endParaRPr lang="en-US" sz="4400" dirty="0">
              <a:solidFill>
                <a:schemeClr val="bg1"/>
              </a:solidFill>
              <a:cs typeface="DecoType Naskh Extensions" pitchFamily="2" charset="-78"/>
            </a:endParaRPr>
          </a:p>
        </p:txBody>
      </p:sp>
      <p:sp>
        <p:nvSpPr>
          <p:cNvPr id="28" name="Espace réservé du numéro de diapositive 27"/>
          <p:cNvSpPr>
            <a:spLocks noGrp="1"/>
          </p:cNvSpPr>
          <p:nvPr>
            <p:ph type="sldNum" sz="quarter" idx="12"/>
          </p:nvPr>
        </p:nvSpPr>
        <p:spPr/>
        <p:txBody>
          <a:bodyPr/>
          <a:lstStyle/>
          <a:p>
            <a:fld id="{7FB121FA-82B2-4A6C-89D4-AF29C6B80026}" type="slidenum">
              <a:rPr lang="en-US" smtClean="0"/>
              <a:pPr/>
              <a:t>2</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3"/>
                                        </p:tgtEl>
                                        <p:attrNameLst>
                                          <p:attrName>ppt_y</p:attrName>
                                        </p:attrNameLst>
                                      </p:cBhvr>
                                      <p:tavLst>
                                        <p:tav tm="0">
                                          <p:val>
                                            <p:strVal val="#ppt_y"/>
                                          </p:val>
                                        </p:tav>
                                        <p:tav tm="100000">
                                          <p:val>
                                            <p:strVal val="#ppt_y"/>
                                          </p:val>
                                        </p:tav>
                                      </p:tavLst>
                                    </p:anim>
                                  </p:childTnLst>
                                </p:cTn>
                              </p:par>
                              <p:par>
                                <p:cTn id="11" presetID="39" presetClass="entr" presetSubtype="0" accel="10000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14" dur="10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15" dur="10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
                                          </p:val>
                                        </p:tav>
                                        <p:tav tm="100000">
                                          <p:val>
                                            <p:strVal val="#ppt_y"/>
                                          </p:val>
                                        </p:tav>
                                      </p:tavLst>
                                    </p:anim>
                                  </p:childTnLst>
                                </p:cTn>
                              </p:par>
                              <p:par>
                                <p:cTn id="17" presetID="39" presetClass="entr" presetSubtype="0" accel="10000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20" dur="10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21" dur="10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
                                          </p:val>
                                        </p:tav>
                                        <p:tav tm="100000">
                                          <p:val>
                                            <p:strVal val="#ppt_y"/>
                                          </p:val>
                                        </p:tav>
                                      </p:tavLst>
                                    </p:anim>
                                  </p:childTnLst>
                                </p:cTn>
                              </p:par>
                              <p:par>
                                <p:cTn id="23" presetID="39" presetClass="entr" presetSubtype="0" accel="10000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26"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27"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
                                          </p:val>
                                        </p:tav>
                                        <p:tav tm="100000">
                                          <p:val>
                                            <p:strVal val="#ppt_y"/>
                                          </p:val>
                                        </p:tav>
                                      </p:tavLst>
                                    </p:anim>
                                  </p:childTnLst>
                                </p:cTn>
                              </p:par>
                              <p:par>
                                <p:cTn id="29" presetID="39" presetClass="entr" presetSubtype="0" accel="10000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1000" fill="hold"/>
                                        <p:tgtEl>
                                          <p:spTgt spid="24"/>
                                        </p:tgtEl>
                                        <p:attrNameLst>
                                          <p:attrName>ppt_h</p:attrName>
                                        </p:attrNameLst>
                                      </p:cBhvr>
                                      <p:tavLst>
                                        <p:tav tm="0">
                                          <p:val>
                                            <p:strVal val="#ppt_h/20"/>
                                          </p:val>
                                        </p:tav>
                                        <p:tav tm="50000">
                                          <p:val>
                                            <p:strVal val="#ppt_h/20"/>
                                          </p:val>
                                        </p:tav>
                                        <p:tav tm="100000">
                                          <p:val>
                                            <p:strVal val="#ppt_h"/>
                                          </p:val>
                                        </p:tav>
                                      </p:tavLst>
                                    </p:anim>
                                    <p:anim calcmode="lin" valueType="num">
                                      <p:cBhvr>
                                        <p:cTn id="32" dur="1000" fill="hold"/>
                                        <p:tgtEl>
                                          <p:spTgt spid="24"/>
                                        </p:tgtEl>
                                        <p:attrNameLst>
                                          <p:attrName>ppt_w</p:attrName>
                                        </p:attrNameLst>
                                      </p:cBhvr>
                                      <p:tavLst>
                                        <p:tav tm="0">
                                          <p:val>
                                            <p:strVal val="#ppt_w+.3"/>
                                          </p:val>
                                        </p:tav>
                                        <p:tav tm="50000">
                                          <p:val>
                                            <p:strVal val="#ppt_w+.3"/>
                                          </p:val>
                                        </p:tav>
                                        <p:tav tm="100000">
                                          <p:val>
                                            <p:strVal val="#ppt_w"/>
                                          </p:val>
                                        </p:tav>
                                      </p:tavLst>
                                    </p:anim>
                                    <p:anim calcmode="lin" valueType="num">
                                      <p:cBhvr>
                                        <p:cTn id="33" dur="1000" fill="hold"/>
                                        <p:tgtEl>
                                          <p:spTgt spid="24"/>
                                        </p:tgtEl>
                                        <p:attrNameLst>
                                          <p:attrName>ppt_x</p:attrName>
                                        </p:attrNameLst>
                                      </p:cBhvr>
                                      <p:tavLst>
                                        <p:tav tm="0">
                                          <p:val>
                                            <p:strVal val="#ppt_x-.3"/>
                                          </p:val>
                                        </p:tav>
                                        <p:tav tm="5000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
                                          </p:val>
                                        </p:tav>
                                        <p:tav tm="100000">
                                          <p:val>
                                            <p:strVal val="#ppt_y"/>
                                          </p:val>
                                        </p:tav>
                                      </p:tavLst>
                                    </p:anim>
                                  </p:childTnLst>
                                </p:cTn>
                              </p:par>
                              <p:par>
                                <p:cTn id="35" presetID="39" presetClass="entr" presetSubtype="0" accel="10000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1000" fill="hold"/>
                                        <p:tgtEl>
                                          <p:spTgt spid="25"/>
                                        </p:tgtEl>
                                        <p:attrNameLst>
                                          <p:attrName>ppt_h</p:attrName>
                                        </p:attrNameLst>
                                      </p:cBhvr>
                                      <p:tavLst>
                                        <p:tav tm="0">
                                          <p:val>
                                            <p:strVal val="#ppt_h/20"/>
                                          </p:val>
                                        </p:tav>
                                        <p:tav tm="50000">
                                          <p:val>
                                            <p:strVal val="#ppt_h/20"/>
                                          </p:val>
                                        </p:tav>
                                        <p:tav tm="100000">
                                          <p:val>
                                            <p:strVal val="#ppt_h"/>
                                          </p:val>
                                        </p:tav>
                                      </p:tavLst>
                                    </p:anim>
                                    <p:anim calcmode="lin" valueType="num">
                                      <p:cBhvr>
                                        <p:cTn id="38" dur="1000" fill="hold"/>
                                        <p:tgtEl>
                                          <p:spTgt spid="25"/>
                                        </p:tgtEl>
                                        <p:attrNameLst>
                                          <p:attrName>ppt_w</p:attrName>
                                        </p:attrNameLst>
                                      </p:cBhvr>
                                      <p:tavLst>
                                        <p:tav tm="0">
                                          <p:val>
                                            <p:strVal val="#ppt_w+.3"/>
                                          </p:val>
                                        </p:tav>
                                        <p:tav tm="50000">
                                          <p:val>
                                            <p:strVal val="#ppt_w+.3"/>
                                          </p:val>
                                        </p:tav>
                                        <p:tav tm="100000">
                                          <p:val>
                                            <p:strVal val="#ppt_w"/>
                                          </p:val>
                                        </p:tav>
                                      </p:tavLst>
                                    </p:anim>
                                    <p:anim calcmode="lin" valueType="num">
                                      <p:cBhvr>
                                        <p:cTn id="39" dur="1000" fill="hold"/>
                                        <p:tgtEl>
                                          <p:spTgt spid="25"/>
                                        </p:tgtEl>
                                        <p:attrNameLst>
                                          <p:attrName>ppt_x</p:attrName>
                                        </p:attrNameLst>
                                      </p:cBhvr>
                                      <p:tavLst>
                                        <p:tav tm="0">
                                          <p:val>
                                            <p:strVal val="#ppt_x-.3"/>
                                          </p:val>
                                        </p:tav>
                                        <p:tav tm="5000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
                                          </p:val>
                                        </p:tav>
                                        <p:tav tm="100000">
                                          <p:val>
                                            <p:strVal val="#ppt_y"/>
                                          </p:val>
                                        </p:tav>
                                      </p:tavLst>
                                    </p:anim>
                                  </p:childTnLst>
                                </p:cTn>
                              </p:par>
                              <p:par>
                                <p:cTn id="41" presetID="39" presetClass="entr" presetSubtype="0" accel="10000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1000" fill="hold"/>
                                        <p:tgtEl>
                                          <p:spTgt spid="26"/>
                                        </p:tgtEl>
                                        <p:attrNameLst>
                                          <p:attrName>ppt_h</p:attrName>
                                        </p:attrNameLst>
                                      </p:cBhvr>
                                      <p:tavLst>
                                        <p:tav tm="0">
                                          <p:val>
                                            <p:strVal val="#ppt_h/20"/>
                                          </p:val>
                                        </p:tav>
                                        <p:tav tm="50000">
                                          <p:val>
                                            <p:strVal val="#ppt_h/20"/>
                                          </p:val>
                                        </p:tav>
                                        <p:tav tm="100000">
                                          <p:val>
                                            <p:strVal val="#ppt_h"/>
                                          </p:val>
                                        </p:tav>
                                      </p:tavLst>
                                    </p:anim>
                                    <p:anim calcmode="lin" valueType="num">
                                      <p:cBhvr>
                                        <p:cTn id="44" dur="1000" fill="hold"/>
                                        <p:tgtEl>
                                          <p:spTgt spid="26"/>
                                        </p:tgtEl>
                                        <p:attrNameLst>
                                          <p:attrName>ppt_w</p:attrName>
                                        </p:attrNameLst>
                                      </p:cBhvr>
                                      <p:tavLst>
                                        <p:tav tm="0">
                                          <p:val>
                                            <p:strVal val="#ppt_w+.3"/>
                                          </p:val>
                                        </p:tav>
                                        <p:tav tm="50000">
                                          <p:val>
                                            <p:strVal val="#ppt_w+.3"/>
                                          </p:val>
                                        </p:tav>
                                        <p:tav tm="100000">
                                          <p:val>
                                            <p:strVal val="#ppt_w"/>
                                          </p:val>
                                        </p:tav>
                                      </p:tavLst>
                                    </p:anim>
                                    <p:anim calcmode="lin" valueType="num">
                                      <p:cBhvr>
                                        <p:cTn id="45" dur="1000" fill="hold"/>
                                        <p:tgtEl>
                                          <p:spTgt spid="26"/>
                                        </p:tgtEl>
                                        <p:attrNameLst>
                                          <p:attrName>ppt_x</p:attrName>
                                        </p:attrNameLst>
                                      </p:cBhvr>
                                      <p:tavLst>
                                        <p:tav tm="0">
                                          <p:val>
                                            <p:strVal val="#ppt_x-.3"/>
                                          </p:val>
                                        </p:tav>
                                        <p:tav tm="5000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
                                          </p:val>
                                        </p:tav>
                                        <p:tav tm="100000">
                                          <p:val>
                                            <p:strVal val="#ppt_y"/>
                                          </p:val>
                                        </p:tav>
                                      </p:tavLst>
                                    </p:anim>
                                  </p:childTnLst>
                                </p:cTn>
                              </p:par>
                              <p:par>
                                <p:cTn id="47" presetID="39" presetClass="entr" presetSubtype="0" accel="10000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1000" fill="hold"/>
                                        <p:tgtEl>
                                          <p:spTgt spid="27"/>
                                        </p:tgtEl>
                                        <p:attrNameLst>
                                          <p:attrName>ppt_h</p:attrName>
                                        </p:attrNameLst>
                                      </p:cBhvr>
                                      <p:tavLst>
                                        <p:tav tm="0">
                                          <p:val>
                                            <p:strVal val="#ppt_h/20"/>
                                          </p:val>
                                        </p:tav>
                                        <p:tav tm="50000">
                                          <p:val>
                                            <p:strVal val="#ppt_h/20"/>
                                          </p:val>
                                        </p:tav>
                                        <p:tav tm="100000">
                                          <p:val>
                                            <p:strVal val="#ppt_h"/>
                                          </p:val>
                                        </p:tav>
                                      </p:tavLst>
                                    </p:anim>
                                    <p:anim calcmode="lin" valueType="num">
                                      <p:cBhvr>
                                        <p:cTn id="50" dur="1000" fill="hold"/>
                                        <p:tgtEl>
                                          <p:spTgt spid="27"/>
                                        </p:tgtEl>
                                        <p:attrNameLst>
                                          <p:attrName>ppt_w</p:attrName>
                                        </p:attrNameLst>
                                      </p:cBhvr>
                                      <p:tavLst>
                                        <p:tav tm="0">
                                          <p:val>
                                            <p:strVal val="#ppt_w+.3"/>
                                          </p:val>
                                        </p:tav>
                                        <p:tav tm="50000">
                                          <p:val>
                                            <p:strVal val="#ppt_w+.3"/>
                                          </p:val>
                                        </p:tav>
                                        <p:tav tm="100000">
                                          <p:val>
                                            <p:strVal val="#ppt_w"/>
                                          </p:val>
                                        </p:tav>
                                      </p:tavLst>
                                    </p:anim>
                                    <p:anim calcmode="lin" valueType="num">
                                      <p:cBhvr>
                                        <p:cTn id="51" dur="1000" fill="hold"/>
                                        <p:tgtEl>
                                          <p:spTgt spid="27"/>
                                        </p:tgtEl>
                                        <p:attrNameLst>
                                          <p:attrName>ppt_x</p:attrName>
                                        </p:attrNameLst>
                                      </p:cBhvr>
                                      <p:tavLst>
                                        <p:tav tm="0">
                                          <p:val>
                                            <p:strVal val="#ppt_x-.3"/>
                                          </p:val>
                                        </p:tav>
                                        <p:tav tm="5000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0"/>
                                        <p:tgtEl>
                                          <p:spTgt spid="3"/>
                                        </p:tgtEl>
                                      </p:cBhvr>
                                    </p:animEffect>
                                    <p:set>
                                      <p:cBhvr>
                                        <p:cTn id="57" dur="1" fill="hold">
                                          <p:stCondLst>
                                            <p:cond delay="4999"/>
                                          </p:stCondLst>
                                        </p:cTn>
                                        <p:tgtEl>
                                          <p:spTgt spid="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0"/>
                                        <p:tgtEl>
                                          <p:spTgt spid="2"/>
                                        </p:tgtEl>
                                      </p:cBhvr>
                                    </p:animEffect>
                                    <p:set>
                                      <p:cBhvr>
                                        <p:cTn id="60" dur="1" fill="hold">
                                          <p:stCondLst>
                                            <p:cond delay="4999"/>
                                          </p:stCondLst>
                                        </p:cTn>
                                        <p:tgtEl>
                                          <p:spTgt spid="2"/>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0"/>
                                        <p:tgtEl>
                                          <p:spTgt spid="5"/>
                                        </p:tgtEl>
                                      </p:cBhvr>
                                    </p:animEffect>
                                    <p:set>
                                      <p:cBhvr>
                                        <p:cTn id="63" dur="1" fill="hold">
                                          <p:stCondLst>
                                            <p:cond delay="4999"/>
                                          </p:stCondLst>
                                        </p:cTn>
                                        <p:tgtEl>
                                          <p:spTgt spid="5"/>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0"/>
                                        <p:tgtEl>
                                          <p:spTgt spid="6"/>
                                        </p:tgtEl>
                                      </p:cBhvr>
                                    </p:animEffect>
                                    <p:set>
                                      <p:cBhvr>
                                        <p:cTn id="66" dur="1" fill="hold">
                                          <p:stCondLst>
                                            <p:cond delay="4999"/>
                                          </p:stCondLst>
                                        </p:cTn>
                                        <p:tgtEl>
                                          <p:spTgt spid="6"/>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0"/>
                                        <p:tgtEl>
                                          <p:spTgt spid="24"/>
                                        </p:tgtEl>
                                      </p:cBhvr>
                                    </p:animEffect>
                                    <p:set>
                                      <p:cBhvr>
                                        <p:cTn id="69" dur="1" fill="hold">
                                          <p:stCondLst>
                                            <p:cond delay="4999"/>
                                          </p:stCondLst>
                                        </p:cTn>
                                        <p:tgtEl>
                                          <p:spTgt spid="2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0"/>
                                        <p:tgtEl>
                                          <p:spTgt spid="25"/>
                                        </p:tgtEl>
                                      </p:cBhvr>
                                    </p:animEffect>
                                    <p:set>
                                      <p:cBhvr>
                                        <p:cTn id="72" dur="1" fill="hold">
                                          <p:stCondLst>
                                            <p:cond delay="4999"/>
                                          </p:stCondLst>
                                        </p:cTn>
                                        <p:tgtEl>
                                          <p:spTgt spid="25"/>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0"/>
                                        <p:tgtEl>
                                          <p:spTgt spid="26"/>
                                        </p:tgtEl>
                                      </p:cBhvr>
                                    </p:animEffect>
                                    <p:set>
                                      <p:cBhvr>
                                        <p:cTn id="75" dur="1" fill="hold">
                                          <p:stCondLst>
                                            <p:cond delay="4999"/>
                                          </p:stCondLst>
                                        </p:cTn>
                                        <p:tgtEl>
                                          <p:spTgt spid="26"/>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0"/>
                                        <p:tgtEl>
                                          <p:spTgt spid="29"/>
                                        </p:tgtEl>
                                      </p:cBhvr>
                                    </p:animEffect>
                                    <p:set>
                                      <p:cBhvr>
                                        <p:cTn id="78" dur="1" fill="hold">
                                          <p:stCondLst>
                                            <p:cond delay="4999"/>
                                          </p:stCondLst>
                                        </p:cTn>
                                        <p:tgtEl>
                                          <p:spTgt spid="29"/>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0"/>
                                        <p:tgtEl>
                                          <p:spTgt spid="27"/>
                                        </p:tgtEl>
                                      </p:cBhvr>
                                    </p:animEffect>
                                    <p:set>
                                      <p:cBhvr>
                                        <p:cTn id="81" dur="1" fill="hold">
                                          <p:stCondLst>
                                            <p:cond delay="4999"/>
                                          </p:stCondLst>
                                        </p:cTn>
                                        <p:tgtEl>
                                          <p:spTgt spid="27"/>
                                        </p:tgtEl>
                                        <p:attrNameLst>
                                          <p:attrName>style.visibility</p:attrName>
                                        </p:attrNameLst>
                                      </p:cBhvr>
                                      <p:to>
                                        <p:strVal val="hidden"/>
                                      </p:to>
                                    </p:set>
                                  </p:childTnLst>
                                </p:cTn>
                              </p:par>
                            </p:childTnLst>
                          </p:cTn>
                        </p:par>
                        <p:par>
                          <p:cTn id="82" fill="hold">
                            <p:stCondLst>
                              <p:cond delay="5000"/>
                            </p:stCondLst>
                            <p:childTnLst>
                              <p:par>
                                <p:cTn id="83" presetID="10" presetClass="entr" presetSubtype="0" fill="hold" grpId="0" nodeType="after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fade">
                                      <p:cBhvr>
                                        <p:cTn id="85" dur="2000"/>
                                        <p:tgtEl>
                                          <p:spTgt spid="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animEffect transition="in" filter="fade">
                                      <p:cBhvr>
                                        <p:cTn id="88" dur="20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animBg="1"/>
      <p:bldP spid="24" grpId="1" animBg="1"/>
      <p:bldP spid="25" grpId="0" animBg="1"/>
      <p:bldP spid="25" grpId="1" animBg="1"/>
      <p:bldP spid="26" grpId="0" animBg="1"/>
      <p:bldP spid="26" grpId="1" animBg="1"/>
      <p:bldP spid="29" grpId="1" animBg="1"/>
      <p:bldP spid="27" grpId="0" animBg="1"/>
      <p:bldP spid="27" grpId="1" animBg="1"/>
      <p:bldP spid="3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lvl="0"/>
            <a:r>
              <a:rPr lang="fr-FR" dirty="0" smtClean="0"/>
              <a:t>La morphologie arabe</a:t>
            </a:r>
            <a:endParaRPr lang="fr-FR" dirty="0"/>
          </a:p>
        </p:txBody>
      </p:sp>
      <p:sp>
        <p:nvSpPr>
          <p:cNvPr id="4" name="عنصر نائب للمحتوى 2"/>
          <p:cNvSpPr txBox="1">
            <a:spLocks/>
          </p:cNvSpPr>
          <p:nvPr/>
        </p:nvSpPr>
        <p:spPr>
          <a:xfrm>
            <a:off x="1785918" y="1285860"/>
            <a:ext cx="6972320" cy="3786214"/>
          </a:xfrm>
          <a:prstGeom prst="rect">
            <a:avLst/>
          </a:prstGeom>
        </p:spPr>
        <p:txBody>
          <a:bodyPr>
            <a:normAutofit/>
          </a:bodyPr>
          <a:lstStyle/>
          <a:p>
            <a:pPr marL="342900" indent="-342900">
              <a:lnSpc>
                <a:spcPct val="150000"/>
              </a:lnSpc>
              <a:spcBef>
                <a:spcPct val="20000"/>
              </a:spcBef>
              <a:buFont typeface="Wingdings" pitchFamily="2" charset="2"/>
              <a:buChar char="Ø"/>
              <a:defRPr/>
            </a:pPr>
            <a:endParaRPr lang="fr-FR" sz="3200" dirty="0">
              <a:solidFill>
                <a:prstClr val="black"/>
              </a:solidFill>
            </a:endParaRPr>
          </a:p>
          <a:p>
            <a:pPr marL="342900" indent="-342900">
              <a:lnSpc>
                <a:spcPct val="150000"/>
              </a:lnSpc>
              <a:spcBef>
                <a:spcPct val="20000"/>
              </a:spcBef>
              <a:buFont typeface="Wingdings" pitchFamily="2" charset="2"/>
              <a:buChar char="Ø"/>
              <a:defRPr/>
            </a:pPr>
            <a:endParaRPr lang="fr-FR" sz="3200" dirty="0">
              <a:solidFill>
                <a:prstClr val="black"/>
              </a:solidFill>
            </a:endParaRPr>
          </a:p>
        </p:txBody>
      </p:sp>
      <p:sp>
        <p:nvSpPr>
          <p:cNvPr id="5" name="عنصر نائب للمحتوى 2"/>
          <p:cNvSpPr txBox="1">
            <a:spLocks/>
          </p:cNvSpPr>
          <p:nvPr/>
        </p:nvSpPr>
        <p:spPr>
          <a:xfrm>
            <a:off x="1857356" y="1357298"/>
            <a:ext cx="7000924" cy="5072098"/>
          </a:xfrm>
          <a:prstGeom prst="rect">
            <a:avLst/>
          </a:prstGeom>
        </p:spPr>
        <p:txBody>
          <a:bodyPr>
            <a:normAutofit fontScale="77500" lnSpcReduction="20000"/>
          </a:bodyPr>
          <a:lstStyle/>
          <a:p>
            <a:pPr indent="263525">
              <a:spcAft>
                <a:spcPts val="1200"/>
              </a:spcAft>
              <a:defRPr/>
            </a:pPr>
            <a:r>
              <a:rPr lang="fr-FR" sz="3200" dirty="0">
                <a:solidFill>
                  <a:prstClr val="black"/>
                </a:solidFill>
              </a:rPr>
              <a:t>L’arabe est une langue flexionnelle à « brisure interne » :</a:t>
            </a:r>
          </a:p>
          <a:p>
            <a:pPr lvl="1" indent="263525">
              <a:spcAft>
                <a:spcPts val="1200"/>
              </a:spcAft>
              <a:buFont typeface="Arial" pitchFamily="34" charset="0"/>
              <a:buChar char="•"/>
              <a:defRPr/>
            </a:pPr>
            <a:r>
              <a:rPr lang="fr-FR" sz="3200" dirty="0">
                <a:solidFill>
                  <a:prstClr val="black"/>
                </a:solidFill>
              </a:rPr>
              <a:t>les consonnes 		    le sens</a:t>
            </a:r>
          </a:p>
          <a:p>
            <a:pPr lvl="1" indent="263525">
              <a:spcAft>
                <a:spcPts val="1800"/>
              </a:spcAft>
              <a:buFont typeface="Arial" pitchFamily="34" charset="0"/>
              <a:buChar char="•"/>
              <a:defRPr/>
            </a:pPr>
            <a:r>
              <a:rPr lang="fr-FR" sz="3200" dirty="0">
                <a:solidFill>
                  <a:prstClr val="black"/>
                </a:solidFill>
              </a:rPr>
              <a:t>les voyelles 		    la flexion</a:t>
            </a:r>
          </a:p>
          <a:p>
            <a:pPr indent="263525">
              <a:spcAft>
                <a:spcPts val="1200"/>
              </a:spcAft>
              <a:defRPr/>
            </a:pPr>
            <a:r>
              <a:rPr lang="fr-FR" sz="3200" dirty="0">
                <a:solidFill>
                  <a:prstClr val="black"/>
                </a:solidFill>
              </a:rPr>
              <a:t> Elle emploie pour la dérivation :</a:t>
            </a:r>
          </a:p>
          <a:p>
            <a:pPr lvl="1" indent="263525">
              <a:spcAft>
                <a:spcPts val="1200"/>
              </a:spcAft>
              <a:buFont typeface="Arial" pitchFamily="34" charset="0"/>
              <a:buChar char="•"/>
              <a:defRPr/>
            </a:pPr>
            <a:r>
              <a:rPr lang="fr-FR" sz="3200" dirty="0">
                <a:solidFill>
                  <a:prstClr val="black"/>
                </a:solidFill>
              </a:rPr>
              <a:t>Le mode,</a:t>
            </a:r>
          </a:p>
          <a:p>
            <a:pPr lvl="1" indent="263525">
              <a:spcAft>
                <a:spcPts val="1200"/>
              </a:spcAft>
              <a:buFont typeface="Arial" pitchFamily="34" charset="0"/>
              <a:buChar char="•"/>
              <a:defRPr/>
            </a:pPr>
            <a:r>
              <a:rPr lang="fr-FR" sz="3200" dirty="0">
                <a:solidFill>
                  <a:prstClr val="black"/>
                </a:solidFill>
              </a:rPr>
              <a:t>Le temps,</a:t>
            </a:r>
          </a:p>
          <a:p>
            <a:pPr lvl="1" indent="263525">
              <a:spcAft>
                <a:spcPts val="1200"/>
              </a:spcAft>
              <a:buFont typeface="Arial" pitchFamily="34" charset="0"/>
              <a:buChar char="•"/>
              <a:defRPr/>
            </a:pPr>
            <a:r>
              <a:rPr lang="fr-FR" sz="3200" dirty="0" smtClean="0">
                <a:solidFill>
                  <a:prstClr val="black"/>
                </a:solidFill>
              </a:rPr>
              <a:t>La </a:t>
            </a:r>
            <a:r>
              <a:rPr lang="fr-FR" sz="3200" dirty="0">
                <a:solidFill>
                  <a:prstClr val="black"/>
                </a:solidFill>
              </a:rPr>
              <a:t>personne,</a:t>
            </a:r>
          </a:p>
          <a:p>
            <a:pPr lvl="1" indent="263525">
              <a:spcAft>
                <a:spcPts val="1200"/>
              </a:spcAft>
              <a:buFont typeface="Arial" pitchFamily="34" charset="0"/>
              <a:buChar char="•"/>
              <a:defRPr/>
            </a:pPr>
            <a:r>
              <a:rPr lang="fr-FR" sz="3200" dirty="0">
                <a:solidFill>
                  <a:prstClr val="black"/>
                </a:solidFill>
              </a:rPr>
              <a:t>Le genre,</a:t>
            </a:r>
          </a:p>
          <a:p>
            <a:pPr lvl="1" indent="263525">
              <a:spcAft>
                <a:spcPts val="1200"/>
              </a:spcAft>
              <a:buFont typeface="Arial" pitchFamily="34" charset="0"/>
              <a:buChar char="•"/>
              <a:defRPr/>
            </a:pPr>
            <a:r>
              <a:rPr lang="fr-FR" sz="3200" dirty="0">
                <a:solidFill>
                  <a:prstClr val="black"/>
                </a:solidFill>
              </a:rPr>
              <a:t>Le nombre,</a:t>
            </a:r>
          </a:p>
          <a:p>
            <a:pPr lvl="1" indent="263525">
              <a:spcAft>
                <a:spcPts val="1200"/>
              </a:spcAft>
              <a:buFont typeface="Arial" pitchFamily="34" charset="0"/>
              <a:buChar char="•"/>
              <a:defRPr/>
            </a:pPr>
            <a:r>
              <a:rPr lang="fr-FR" sz="3200" dirty="0">
                <a:solidFill>
                  <a:prstClr val="black"/>
                </a:solidFill>
              </a:rPr>
              <a:t>et le cas.</a:t>
            </a:r>
          </a:p>
        </p:txBody>
      </p:sp>
      <p:sp>
        <p:nvSpPr>
          <p:cNvPr id="7" name="Rectangle 6"/>
          <p:cNvSpPr/>
          <p:nvPr/>
        </p:nvSpPr>
        <p:spPr>
          <a:xfrm>
            <a:off x="-6858048" y="500042"/>
            <a:ext cx="6858048" cy="2031325"/>
          </a:xfrm>
          <a:prstGeom prst="rect">
            <a:avLst/>
          </a:prstGeom>
        </p:spPr>
        <p:txBody>
          <a:bodyPr wrap="square">
            <a:spAutoFit/>
          </a:bodyPr>
          <a:lstStyle/>
          <a:p>
            <a:pPr indent="263525">
              <a:spcAft>
                <a:spcPts val="1200"/>
              </a:spcAft>
              <a:defRPr/>
            </a:pPr>
            <a:r>
              <a:rPr lang="fr-FR" sz="2400" dirty="0">
                <a:solidFill>
                  <a:prstClr val="black"/>
                </a:solidFill>
              </a:rPr>
              <a:t>La conjugaison des verbes</a:t>
            </a:r>
          </a:p>
          <a:p>
            <a:pPr indent="263525">
              <a:spcAft>
                <a:spcPts val="1200"/>
              </a:spcAft>
              <a:defRPr/>
            </a:pPr>
            <a:r>
              <a:rPr lang="ar-SA" sz="2400" dirty="0">
                <a:solidFill>
                  <a:prstClr val="black"/>
                </a:solidFill>
              </a:rPr>
              <a:t>قُلْتُ، قُلْنَا، قُلْتَ، قُلْتِ، قُلْتُمَا، قُلْتُمْ، قالَ، قَالَتْ، قَالا، قَالَتا، قَالُوا، قُلْنَ</a:t>
            </a:r>
            <a:endParaRPr lang="fr-FR" sz="2400" dirty="0">
              <a:solidFill>
                <a:prstClr val="black"/>
              </a:solidFill>
            </a:endParaRPr>
          </a:p>
          <a:p>
            <a:pPr indent="263525">
              <a:spcAft>
                <a:spcPts val="1200"/>
              </a:spcAft>
              <a:defRPr/>
            </a:pPr>
            <a:r>
              <a:rPr lang="fr-FR" sz="2400" dirty="0">
                <a:solidFill>
                  <a:prstClr val="black"/>
                </a:solidFill>
              </a:rPr>
              <a:t>La déclinaison des noms</a:t>
            </a:r>
          </a:p>
          <a:p>
            <a:pPr indent="263525">
              <a:spcAft>
                <a:spcPts val="1200"/>
              </a:spcAft>
              <a:defRPr/>
            </a:pPr>
            <a:r>
              <a:rPr lang="ar-DZ" sz="2400" dirty="0">
                <a:solidFill>
                  <a:prstClr val="black"/>
                </a:solidFill>
              </a:rPr>
              <a:t>مالك،مملوك،مليك</a:t>
            </a:r>
            <a:r>
              <a:rPr lang="fr-FR" sz="2400" dirty="0">
                <a:solidFill>
                  <a:prstClr val="black"/>
                </a:solidFill>
              </a:rPr>
              <a:t>,</a:t>
            </a:r>
            <a:r>
              <a:rPr lang="ar-DZ" sz="2400" dirty="0">
                <a:solidFill>
                  <a:prstClr val="black"/>
                </a:solidFill>
              </a:rPr>
              <a:t> ملِك، مملكة</a:t>
            </a:r>
            <a:r>
              <a:rPr lang="fr-FR" sz="2400" dirty="0">
                <a:solidFill>
                  <a:prstClr val="black"/>
                </a:solidFill>
              </a:rPr>
              <a:t> …</a:t>
            </a:r>
          </a:p>
        </p:txBody>
      </p:sp>
      <p:cxnSp>
        <p:nvCxnSpPr>
          <p:cNvPr id="10" name="Connecteur droit avec flèche 9"/>
          <p:cNvCxnSpPr/>
          <p:nvPr/>
        </p:nvCxnSpPr>
        <p:spPr>
          <a:xfrm>
            <a:off x="4643438" y="2355842"/>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4643438" y="2786058"/>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rganigramme : Processus 10"/>
          <p:cNvSpPr/>
          <p:nvPr/>
        </p:nvSpPr>
        <p:spPr>
          <a:xfrm>
            <a:off x="3194040"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7930937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1000"/>
                                        <p:tgtEl>
                                          <p:spTgt spid="5">
                                            <p:txEl>
                                              <p:pRg st="8" end="8"/>
                                            </p:txEl>
                                          </p:spTgt>
                                        </p:tgtEl>
                                      </p:cBhvr>
                                    </p:animEffect>
                                    <p:anim calcmode="lin" valueType="num">
                                      <p:cBhvr>
                                        <p:cTn id="4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1000"/>
                                        <p:tgtEl>
                                          <p:spTgt spid="5">
                                            <p:txEl>
                                              <p:pRg st="9" end="9"/>
                                            </p:txEl>
                                          </p:spTgt>
                                        </p:tgtEl>
                                      </p:cBhvr>
                                    </p:animEffect>
                                    <p:anim calcmode="lin" valueType="num">
                                      <p:cBhvr>
                                        <p:cTn id="5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00"/>
                                        <p:tgtEl>
                                          <p:spTgt spid="10"/>
                                        </p:tgtEl>
                                      </p:cBhvr>
                                    </p:animEffect>
                                    <p:anim calcmode="lin" valueType="num">
                                      <p:cBhvr>
                                        <p:cTn id="58" dur="1000" fill="hold"/>
                                        <p:tgtEl>
                                          <p:spTgt spid="10"/>
                                        </p:tgtEl>
                                        <p:attrNameLst>
                                          <p:attrName>ppt_x</p:attrName>
                                        </p:attrNameLst>
                                      </p:cBhvr>
                                      <p:tavLst>
                                        <p:tav tm="0">
                                          <p:val>
                                            <p:strVal val="#ppt_x"/>
                                          </p:val>
                                        </p:tav>
                                        <p:tav tm="100000">
                                          <p:val>
                                            <p:strVal val="#ppt_x"/>
                                          </p:val>
                                        </p:tav>
                                      </p:tavLst>
                                    </p:anim>
                                    <p:anim calcmode="lin" valueType="num">
                                      <p:cBhvr>
                                        <p:cTn id="59" dur="1000" fill="hold"/>
                                        <p:tgtEl>
                                          <p:spTgt spid="1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xit" presetSubtype="0" fill="hold" grpId="1" nodeType="clickEffect">
                                  <p:stCondLst>
                                    <p:cond delay="0"/>
                                  </p:stCondLst>
                                  <p:childTnLst>
                                    <p:animEffect transition="out" filter="fade">
                                      <p:cBhvr>
                                        <p:cTn id="68" dur="1000"/>
                                        <p:tgtEl>
                                          <p:spTgt spid="5">
                                            <p:txEl>
                                              <p:pRg st="0" end="0"/>
                                            </p:txEl>
                                          </p:spTgt>
                                        </p:tgtEl>
                                      </p:cBhvr>
                                    </p:animEffect>
                                    <p:anim calcmode="lin" valueType="num">
                                      <p:cBhvr>
                                        <p:cTn id="69"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70" dur="1000"/>
                                        <p:tgtEl>
                                          <p:spTgt spid="5">
                                            <p:txEl>
                                              <p:pRg st="0" end="0"/>
                                            </p:txEl>
                                          </p:spTgt>
                                        </p:tgtEl>
                                        <p:attrNameLst>
                                          <p:attrName>ppt_y</p:attrName>
                                        </p:attrNameLst>
                                      </p:cBhvr>
                                      <p:tavLst>
                                        <p:tav tm="0">
                                          <p:val>
                                            <p:strVal val="ppt_y"/>
                                          </p:val>
                                        </p:tav>
                                        <p:tav tm="100000">
                                          <p:val>
                                            <p:strVal val="ppt_y+.1"/>
                                          </p:val>
                                        </p:tav>
                                      </p:tavLst>
                                    </p:anim>
                                    <p:set>
                                      <p:cBhvr>
                                        <p:cTn id="71" dur="1" fill="hold">
                                          <p:stCondLst>
                                            <p:cond delay="999"/>
                                          </p:stCondLst>
                                        </p:cTn>
                                        <p:tgtEl>
                                          <p:spTgt spid="5">
                                            <p:txEl>
                                              <p:pRg st="0" end="0"/>
                                            </p:txEl>
                                          </p:spTgt>
                                        </p:tgtEl>
                                        <p:attrNameLst>
                                          <p:attrName>style.visibility</p:attrName>
                                        </p:attrNameLst>
                                      </p:cBhvr>
                                      <p:to>
                                        <p:strVal val="hidden"/>
                                      </p:to>
                                    </p:set>
                                  </p:childTnLst>
                                </p:cTn>
                              </p:par>
                              <p:par>
                                <p:cTn id="72" presetID="42" presetClass="exit" presetSubtype="0" fill="hold" grpId="1" nodeType="withEffect">
                                  <p:stCondLst>
                                    <p:cond delay="0"/>
                                  </p:stCondLst>
                                  <p:childTnLst>
                                    <p:animEffect transition="out" filter="fade">
                                      <p:cBhvr>
                                        <p:cTn id="73" dur="1000"/>
                                        <p:tgtEl>
                                          <p:spTgt spid="5">
                                            <p:txEl>
                                              <p:pRg st="1" end="1"/>
                                            </p:txEl>
                                          </p:spTgt>
                                        </p:tgtEl>
                                      </p:cBhvr>
                                    </p:animEffect>
                                    <p:anim calcmode="lin" valueType="num">
                                      <p:cBhvr>
                                        <p:cTn id="74"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75" dur="1000"/>
                                        <p:tgtEl>
                                          <p:spTgt spid="5">
                                            <p:txEl>
                                              <p:pRg st="1" end="1"/>
                                            </p:txEl>
                                          </p:spTgt>
                                        </p:tgtEl>
                                        <p:attrNameLst>
                                          <p:attrName>ppt_y</p:attrName>
                                        </p:attrNameLst>
                                      </p:cBhvr>
                                      <p:tavLst>
                                        <p:tav tm="0">
                                          <p:val>
                                            <p:strVal val="ppt_y"/>
                                          </p:val>
                                        </p:tav>
                                        <p:tav tm="100000">
                                          <p:val>
                                            <p:strVal val="ppt_y+.1"/>
                                          </p:val>
                                        </p:tav>
                                      </p:tavLst>
                                    </p:anim>
                                    <p:set>
                                      <p:cBhvr>
                                        <p:cTn id="76" dur="1" fill="hold">
                                          <p:stCondLst>
                                            <p:cond delay="999"/>
                                          </p:stCondLst>
                                        </p:cTn>
                                        <p:tgtEl>
                                          <p:spTgt spid="5">
                                            <p:txEl>
                                              <p:pRg st="1" end="1"/>
                                            </p:txEl>
                                          </p:spTgt>
                                        </p:tgtEl>
                                        <p:attrNameLst>
                                          <p:attrName>style.visibility</p:attrName>
                                        </p:attrNameLst>
                                      </p:cBhvr>
                                      <p:to>
                                        <p:strVal val="hidden"/>
                                      </p:to>
                                    </p:set>
                                  </p:childTnLst>
                                </p:cTn>
                              </p:par>
                              <p:par>
                                <p:cTn id="77" presetID="42" presetClass="exit" presetSubtype="0" fill="hold" grpId="1" nodeType="withEffect">
                                  <p:stCondLst>
                                    <p:cond delay="0"/>
                                  </p:stCondLst>
                                  <p:childTnLst>
                                    <p:animEffect transition="out" filter="fade">
                                      <p:cBhvr>
                                        <p:cTn id="78" dur="1000"/>
                                        <p:tgtEl>
                                          <p:spTgt spid="5">
                                            <p:txEl>
                                              <p:pRg st="2" end="2"/>
                                            </p:txEl>
                                          </p:spTgt>
                                        </p:tgtEl>
                                      </p:cBhvr>
                                    </p:animEffect>
                                    <p:anim calcmode="lin" valueType="num">
                                      <p:cBhvr>
                                        <p:cTn id="79"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80" dur="1000"/>
                                        <p:tgtEl>
                                          <p:spTgt spid="5">
                                            <p:txEl>
                                              <p:pRg st="2" end="2"/>
                                            </p:txEl>
                                          </p:spTgt>
                                        </p:tgtEl>
                                        <p:attrNameLst>
                                          <p:attrName>ppt_y</p:attrName>
                                        </p:attrNameLst>
                                      </p:cBhvr>
                                      <p:tavLst>
                                        <p:tav tm="0">
                                          <p:val>
                                            <p:strVal val="ppt_y"/>
                                          </p:val>
                                        </p:tav>
                                        <p:tav tm="100000">
                                          <p:val>
                                            <p:strVal val="ppt_y+.1"/>
                                          </p:val>
                                        </p:tav>
                                      </p:tavLst>
                                    </p:anim>
                                    <p:set>
                                      <p:cBhvr>
                                        <p:cTn id="81" dur="1" fill="hold">
                                          <p:stCondLst>
                                            <p:cond delay="999"/>
                                          </p:stCondLst>
                                        </p:cTn>
                                        <p:tgtEl>
                                          <p:spTgt spid="5">
                                            <p:txEl>
                                              <p:pRg st="2" end="2"/>
                                            </p:txEl>
                                          </p:spTgt>
                                        </p:tgtEl>
                                        <p:attrNameLst>
                                          <p:attrName>style.visibility</p:attrName>
                                        </p:attrNameLst>
                                      </p:cBhvr>
                                      <p:to>
                                        <p:strVal val="hidden"/>
                                      </p:to>
                                    </p:set>
                                  </p:childTnLst>
                                </p:cTn>
                              </p:par>
                              <p:par>
                                <p:cTn id="82" presetID="42" presetClass="exit" presetSubtype="0" fill="hold" grpId="1" nodeType="withEffect">
                                  <p:stCondLst>
                                    <p:cond delay="0"/>
                                  </p:stCondLst>
                                  <p:childTnLst>
                                    <p:animEffect transition="out" filter="fade">
                                      <p:cBhvr>
                                        <p:cTn id="83" dur="1000"/>
                                        <p:tgtEl>
                                          <p:spTgt spid="5">
                                            <p:txEl>
                                              <p:pRg st="3" end="3"/>
                                            </p:txEl>
                                          </p:spTgt>
                                        </p:tgtEl>
                                      </p:cBhvr>
                                    </p:animEffect>
                                    <p:anim calcmode="lin" valueType="num">
                                      <p:cBhvr>
                                        <p:cTn id="84"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85" dur="1000"/>
                                        <p:tgtEl>
                                          <p:spTgt spid="5">
                                            <p:txEl>
                                              <p:pRg st="3" end="3"/>
                                            </p:txEl>
                                          </p:spTgt>
                                        </p:tgtEl>
                                        <p:attrNameLst>
                                          <p:attrName>ppt_y</p:attrName>
                                        </p:attrNameLst>
                                      </p:cBhvr>
                                      <p:tavLst>
                                        <p:tav tm="0">
                                          <p:val>
                                            <p:strVal val="ppt_y"/>
                                          </p:val>
                                        </p:tav>
                                        <p:tav tm="100000">
                                          <p:val>
                                            <p:strVal val="ppt_y+.1"/>
                                          </p:val>
                                        </p:tav>
                                      </p:tavLst>
                                    </p:anim>
                                    <p:set>
                                      <p:cBhvr>
                                        <p:cTn id="86" dur="1" fill="hold">
                                          <p:stCondLst>
                                            <p:cond delay="999"/>
                                          </p:stCondLst>
                                        </p:cTn>
                                        <p:tgtEl>
                                          <p:spTgt spid="5">
                                            <p:txEl>
                                              <p:pRg st="3" end="3"/>
                                            </p:txEl>
                                          </p:spTgt>
                                        </p:tgtEl>
                                        <p:attrNameLst>
                                          <p:attrName>style.visibility</p:attrName>
                                        </p:attrNameLst>
                                      </p:cBhvr>
                                      <p:to>
                                        <p:strVal val="hidden"/>
                                      </p:to>
                                    </p:set>
                                  </p:childTnLst>
                                </p:cTn>
                              </p:par>
                              <p:par>
                                <p:cTn id="87" presetID="42" presetClass="exit" presetSubtype="0" fill="hold" grpId="1" nodeType="withEffect">
                                  <p:stCondLst>
                                    <p:cond delay="0"/>
                                  </p:stCondLst>
                                  <p:childTnLst>
                                    <p:animEffect transition="out" filter="fade">
                                      <p:cBhvr>
                                        <p:cTn id="88" dur="1000"/>
                                        <p:tgtEl>
                                          <p:spTgt spid="5">
                                            <p:txEl>
                                              <p:pRg st="4" end="4"/>
                                            </p:txEl>
                                          </p:spTgt>
                                        </p:tgtEl>
                                      </p:cBhvr>
                                    </p:animEffect>
                                    <p:anim calcmode="lin" valueType="num">
                                      <p:cBhvr>
                                        <p:cTn id="89" dur="1000"/>
                                        <p:tgtEl>
                                          <p:spTgt spid="5">
                                            <p:txEl>
                                              <p:pRg st="4" end="4"/>
                                            </p:txEl>
                                          </p:spTgt>
                                        </p:tgtEl>
                                        <p:attrNameLst>
                                          <p:attrName>ppt_x</p:attrName>
                                        </p:attrNameLst>
                                      </p:cBhvr>
                                      <p:tavLst>
                                        <p:tav tm="0">
                                          <p:val>
                                            <p:strVal val="ppt_x"/>
                                          </p:val>
                                        </p:tav>
                                        <p:tav tm="100000">
                                          <p:val>
                                            <p:strVal val="ppt_x"/>
                                          </p:val>
                                        </p:tav>
                                      </p:tavLst>
                                    </p:anim>
                                    <p:anim calcmode="lin" valueType="num">
                                      <p:cBhvr>
                                        <p:cTn id="90" dur="1000"/>
                                        <p:tgtEl>
                                          <p:spTgt spid="5">
                                            <p:txEl>
                                              <p:pRg st="4" end="4"/>
                                            </p:txEl>
                                          </p:spTgt>
                                        </p:tgtEl>
                                        <p:attrNameLst>
                                          <p:attrName>ppt_y</p:attrName>
                                        </p:attrNameLst>
                                      </p:cBhvr>
                                      <p:tavLst>
                                        <p:tav tm="0">
                                          <p:val>
                                            <p:strVal val="ppt_y"/>
                                          </p:val>
                                        </p:tav>
                                        <p:tav tm="100000">
                                          <p:val>
                                            <p:strVal val="ppt_y+.1"/>
                                          </p:val>
                                        </p:tav>
                                      </p:tavLst>
                                    </p:anim>
                                    <p:set>
                                      <p:cBhvr>
                                        <p:cTn id="91" dur="1" fill="hold">
                                          <p:stCondLst>
                                            <p:cond delay="999"/>
                                          </p:stCondLst>
                                        </p:cTn>
                                        <p:tgtEl>
                                          <p:spTgt spid="5">
                                            <p:txEl>
                                              <p:pRg st="4" end="4"/>
                                            </p:txEl>
                                          </p:spTgt>
                                        </p:tgtEl>
                                        <p:attrNameLst>
                                          <p:attrName>style.visibility</p:attrName>
                                        </p:attrNameLst>
                                      </p:cBhvr>
                                      <p:to>
                                        <p:strVal val="hidden"/>
                                      </p:to>
                                    </p:set>
                                  </p:childTnLst>
                                </p:cTn>
                              </p:par>
                              <p:par>
                                <p:cTn id="92" presetID="42" presetClass="exit" presetSubtype="0" fill="hold" grpId="1" nodeType="withEffect">
                                  <p:stCondLst>
                                    <p:cond delay="0"/>
                                  </p:stCondLst>
                                  <p:childTnLst>
                                    <p:animEffect transition="out" filter="fade">
                                      <p:cBhvr>
                                        <p:cTn id="93" dur="1000"/>
                                        <p:tgtEl>
                                          <p:spTgt spid="5">
                                            <p:txEl>
                                              <p:pRg st="5" end="5"/>
                                            </p:txEl>
                                          </p:spTgt>
                                        </p:tgtEl>
                                      </p:cBhvr>
                                    </p:animEffect>
                                    <p:anim calcmode="lin" valueType="num">
                                      <p:cBhvr>
                                        <p:cTn id="94" dur="1000"/>
                                        <p:tgtEl>
                                          <p:spTgt spid="5">
                                            <p:txEl>
                                              <p:pRg st="5" end="5"/>
                                            </p:txEl>
                                          </p:spTgt>
                                        </p:tgtEl>
                                        <p:attrNameLst>
                                          <p:attrName>ppt_x</p:attrName>
                                        </p:attrNameLst>
                                      </p:cBhvr>
                                      <p:tavLst>
                                        <p:tav tm="0">
                                          <p:val>
                                            <p:strVal val="ppt_x"/>
                                          </p:val>
                                        </p:tav>
                                        <p:tav tm="100000">
                                          <p:val>
                                            <p:strVal val="ppt_x"/>
                                          </p:val>
                                        </p:tav>
                                      </p:tavLst>
                                    </p:anim>
                                    <p:anim calcmode="lin" valueType="num">
                                      <p:cBhvr>
                                        <p:cTn id="95" dur="1000"/>
                                        <p:tgtEl>
                                          <p:spTgt spid="5">
                                            <p:txEl>
                                              <p:pRg st="5" end="5"/>
                                            </p:txEl>
                                          </p:spTgt>
                                        </p:tgtEl>
                                        <p:attrNameLst>
                                          <p:attrName>ppt_y</p:attrName>
                                        </p:attrNameLst>
                                      </p:cBhvr>
                                      <p:tavLst>
                                        <p:tav tm="0">
                                          <p:val>
                                            <p:strVal val="ppt_y"/>
                                          </p:val>
                                        </p:tav>
                                        <p:tav tm="100000">
                                          <p:val>
                                            <p:strVal val="ppt_y+.1"/>
                                          </p:val>
                                        </p:tav>
                                      </p:tavLst>
                                    </p:anim>
                                    <p:set>
                                      <p:cBhvr>
                                        <p:cTn id="96" dur="1" fill="hold">
                                          <p:stCondLst>
                                            <p:cond delay="999"/>
                                          </p:stCondLst>
                                        </p:cTn>
                                        <p:tgtEl>
                                          <p:spTgt spid="5">
                                            <p:txEl>
                                              <p:pRg st="5" end="5"/>
                                            </p:txEl>
                                          </p:spTgt>
                                        </p:tgtEl>
                                        <p:attrNameLst>
                                          <p:attrName>style.visibility</p:attrName>
                                        </p:attrNameLst>
                                      </p:cBhvr>
                                      <p:to>
                                        <p:strVal val="hidden"/>
                                      </p:to>
                                    </p:set>
                                  </p:childTnLst>
                                </p:cTn>
                              </p:par>
                              <p:par>
                                <p:cTn id="97" presetID="42" presetClass="exit" presetSubtype="0" fill="hold" grpId="1" nodeType="withEffect">
                                  <p:stCondLst>
                                    <p:cond delay="0"/>
                                  </p:stCondLst>
                                  <p:childTnLst>
                                    <p:animEffect transition="out" filter="fade">
                                      <p:cBhvr>
                                        <p:cTn id="98" dur="1000"/>
                                        <p:tgtEl>
                                          <p:spTgt spid="5">
                                            <p:txEl>
                                              <p:pRg st="6" end="6"/>
                                            </p:txEl>
                                          </p:spTgt>
                                        </p:tgtEl>
                                      </p:cBhvr>
                                    </p:animEffect>
                                    <p:anim calcmode="lin" valueType="num">
                                      <p:cBhvr>
                                        <p:cTn id="99" dur="1000"/>
                                        <p:tgtEl>
                                          <p:spTgt spid="5">
                                            <p:txEl>
                                              <p:pRg st="6" end="6"/>
                                            </p:txEl>
                                          </p:spTgt>
                                        </p:tgtEl>
                                        <p:attrNameLst>
                                          <p:attrName>ppt_x</p:attrName>
                                        </p:attrNameLst>
                                      </p:cBhvr>
                                      <p:tavLst>
                                        <p:tav tm="0">
                                          <p:val>
                                            <p:strVal val="ppt_x"/>
                                          </p:val>
                                        </p:tav>
                                        <p:tav tm="100000">
                                          <p:val>
                                            <p:strVal val="ppt_x"/>
                                          </p:val>
                                        </p:tav>
                                      </p:tavLst>
                                    </p:anim>
                                    <p:anim calcmode="lin" valueType="num">
                                      <p:cBhvr>
                                        <p:cTn id="100" dur="1000"/>
                                        <p:tgtEl>
                                          <p:spTgt spid="5">
                                            <p:txEl>
                                              <p:pRg st="6" end="6"/>
                                            </p:txEl>
                                          </p:spTgt>
                                        </p:tgtEl>
                                        <p:attrNameLst>
                                          <p:attrName>ppt_y</p:attrName>
                                        </p:attrNameLst>
                                      </p:cBhvr>
                                      <p:tavLst>
                                        <p:tav tm="0">
                                          <p:val>
                                            <p:strVal val="ppt_y"/>
                                          </p:val>
                                        </p:tav>
                                        <p:tav tm="100000">
                                          <p:val>
                                            <p:strVal val="ppt_y+.1"/>
                                          </p:val>
                                        </p:tav>
                                      </p:tavLst>
                                    </p:anim>
                                    <p:set>
                                      <p:cBhvr>
                                        <p:cTn id="101" dur="1" fill="hold">
                                          <p:stCondLst>
                                            <p:cond delay="999"/>
                                          </p:stCondLst>
                                        </p:cTn>
                                        <p:tgtEl>
                                          <p:spTgt spid="5">
                                            <p:txEl>
                                              <p:pRg st="6" end="6"/>
                                            </p:txEl>
                                          </p:spTgt>
                                        </p:tgtEl>
                                        <p:attrNameLst>
                                          <p:attrName>style.visibility</p:attrName>
                                        </p:attrNameLst>
                                      </p:cBhvr>
                                      <p:to>
                                        <p:strVal val="hidden"/>
                                      </p:to>
                                    </p:set>
                                  </p:childTnLst>
                                </p:cTn>
                              </p:par>
                              <p:par>
                                <p:cTn id="102" presetID="42" presetClass="exit" presetSubtype="0" fill="hold" grpId="1" nodeType="withEffect">
                                  <p:stCondLst>
                                    <p:cond delay="0"/>
                                  </p:stCondLst>
                                  <p:childTnLst>
                                    <p:animEffect transition="out" filter="fade">
                                      <p:cBhvr>
                                        <p:cTn id="103" dur="1000"/>
                                        <p:tgtEl>
                                          <p:spTgt spid="5">
                                            <p:txEl>
                                              <p:pRg st="7" end="7"/>
                                            </p:txEl>
                                          </p:spTgt>
                                        </p:tgtEl>
                                      </p:cBhvr>
                                    </p:animEffect>
                                    <p:anim calcmode="lin" valueType="num">
                                      <p:cBhvr>
                                        <p:cTn id="104" dur="1000"/>
                                        <p:tgtEl>
                                          <p:spTgt spid="5">
                                            <p:txEl>
                                              <p:pRg st="7" end="7"/>
                                            </p:txEl>
                                          </p:spTgt>
                                        </p:tgtEl>
                                        <p:attrNameLst>
                                          <p:attrName>ppt_x</p:attrName>
                                        </p:attrNameLst>
                                      </p:cBhvr>
                                      <p:tavLst>
                                        <p:tav tm="0">
                                          <p:val>
                                            <p:strVal val="ppt_x"/>
                                          </p:val>
                                        </p:tav>
                                        <p:tav tm="100000">
                                          <p:val>
                                            <p:strVal val="ppt_x"/>
                                          </p:val>
                                        </p:tav>
                                      </p:tavLst>
                                    </p:anim>
                                    <p:anim calcmode="lin" valueType="num">
                                      <p:cBhvr>
                                        <p:cTn id="105" dur="1000"/>
                                        <p:tgtEl>
                                          <p:spTgt spid="5">
                                            <p:txEl>
                                              <p:pRg st="7" end="7"/>
                                            </p:txEl>
                                          </p:spTgt>
                                        </p:tgtEl>
                                        <p:attrNameLst>
                                          <p:attrName>ppt_y</p:attrName>
                                        </p:attrNameLst>
                                      </p:cBhvr>
                                      <p:tavLst>
                                        <p:tav tm="0">
                                          <p:val>
                                            <p:strVal val="ppt_y"/>
                                          </p:val>
                                        </p:tav>
                                        <p:tav tm="100000">
                                          <p:val>
                                            <p:strVal val="ppt_y+.1"/>
                                          </p:val>
                                        </p:tav>
                                      </p:tavLst>
                                    </p:anim>
                                    <p:set>
                                      <p:cBhvr>
                                        <p:cTn id="106" dur="1" fill="hold">
                                          <p:stCondLst>
                                            <p:cond delay="999"/>
                                          </p:stCondLst>
                                        </p:cTn>
                                        <p:tgtEl>
                                          <p:spTgt spid="5">
                                            <p:txEl>
                                              <p:pRg st="7" end="7"/>
                                            </p:txEl>
                                          </p:spTgt>
                                        </p:tgtEl>
                                        <p:attrNameLst>
                                          <p:attrName>style.visibility</p:attrName>
                                        </p:attrNameLst>
                                      </p:cBhvr>
                                      <p:to>
                                        <p:strVal val="hidden"/>
                                      </p:to>
                                    </p:set>
                                  </p:childTnLst>
                                </p:cTn>
                              </p:par>
                              <p:par>
                                <p:cTn id="107" presetID="42" presetClass="exit" presetSubtype="0" fill="hold" grpId="1" nodeType="withEffect">
                                  <p:stCondLst>
                                    <p:cond delay="0"/>
                                  </p:stCondLst>
                                  <p:childTnLst>
                                    <p:animEffect transition="out" filter="fade">
                                      <p:cBhvr>
                                        <p:cTn id="108" dur="1000"/>
                                        <p:tgtEl>
                                          <p:spTgt spid="5">
                                            <p:txEl>
                                              <p:pRg st="8" end="8"/>
                                            </p:txEl>
                                          </p:spTgt>
                                        </p:tgtEl>
                                      </p:cBhvr>
                                    </p:animEffect>
                                    <p:anim calcmode="lin" valueType="num">
                                      <p:cBhvr>
                                        <p:cTn id="109" dur="1000"/>
                                        <p:tgtEl>
                                          <p:spTgt spid="5">
                                            <p:txEl>
                                              <p:pRg st="8" end="8"/>
                                            </p:txEl>
                                          </p:spTgt>
                                        </p:tgtEl>
                                        <p:attrNameLst>
                                          <p:attrName>ppt_x</p:attrName>
                                        </p:attrNameLst>
                                      </p:cBhvr>
                                      <p:tavLst>
                                        <p:tav tm="0">
                                          <p:val>
                                            <p:strVal val="ppt_x"/>
                                          </p:val>
                                        </p:tav>
                                        <p:tav tm="100000">
                                          <p:val>
                                            <p:strVal val="ppt_x"/>
                                          </p:val>
                                        </p:tav>
                                      </p:tavLst>
                                    </p:anim>
                                    <p:anim calcmode="lin" valueType="num">
                                      <p:cBhvr>
                                        <p:cTn id="110" dur="1000"/>
                                        <p:tgtEl>
                                          <p:spTgt spid="5">
                                            <p:txEl>
                                              <p:pRg st="8" end="8"/>
                                            </p:txEl>
                                          </p:spTgt>
                                        </p:tgtEl>
                                        <p:attrNameLst>
                                          <p:attrName>ppt_y</p:attrName>
                                        </p:attrNameLst>
                                      </p:cBhvr>
                                      <p:tavLst>
                                        <p:tav tm="0">
                                          <p:val>
                                            <p:strVal val="ppt_y"/>
                                          </p:val>
                                        </p:tav>
                                        <p:tav tm="100000">
                                          <p:val>
                                            <p:strVal val="ppt_y+.1"/>
                                          </p:val>
                                        </p:tav>
                                      </p:tavLst>
                                    </p:anim>
                                    <p:set>
                                      <p:cBhvr>
                                        <p:cTn id="111" dur="1" fill="hold">
                                          <p:stCondLst>
                                            <p:cond delay="999"/>
                                          </p:stCondLst>
                                        </p:cTn>
                                        <p:tgtEl>
                                          <p:spTgt spid="5">
                                            <p:txEl>
                                              <p:pRg st="8" end="8"/>
                                            </p:txEl>
                                          </p:spTgt>
                                        </p:tgtEl>
                                        <p:attrNameLst>
                                          <p:attrName>style.visibility</p:attrName>
                                        </p:attrNameLst>
                                      </p:cBhvr>
                                      <p:to>
                                        <p:strVal val="hidden"/>
                                      </p:to>
                                    </p:set>
                                  </p:childTnLst>
                                </p:cTn>
                              </p:par>
                              <p:par>
                                <p:cTn id="112" presetID="42" presetClass="exit" presetSubtype="0" fill="hold" grpId="1" nodeType="withEffect">
                                  <p:stCondLst>
                                    <p:cond delay="0"/>
                                  </p:stCondLst>
                                  <p:childTnLst>
                                    <p:animEffect transition="out" filter="fade">
                                      <p:cBhvr>
                                        <p:cTn id="113" dur="1000"/>
                                        <p:tgtEl>
                                          <p:spTgt spid="5">
                                            <p:txEl>
                                              <p:pRg st="9" end="9"/>
                                            </p:txEl>
                                          </p:spTgt>
                                        </p:tgtEl>
                                      </p:cBhvr>
                                    </p:animEffect>
                                    <p:anim calcmode="lin" valueType="num">
                                      <p:cBhvr>
                                        <p:cTn id="114" dur="1000"/>
                                        <p:tgtEl>
                                          <p:spTgt spid="5">
                                            <p:txEl>
                                              <p:pRg st="9" end="9"/>
                                            </p:txEl>
                                          </p:spTgt>
                                        </p:tgtEl>
                                        <p:attrNameLst>
                                          <p:attrName>ppt_x</p:attrName>
                                        </p:attrNameLst>
                                      </p:cBhvr>
                                      <p:tavLst>
                                        <p:tav tm="0">
                                          <p:val>
                                            <p:strVal val="ppt_x"/>
                                          </p:val>
                                        </p:tav>
                                        <p:tav tm="100000">
                                          <p:val>
                                            <p:strVal val="ppt_x"/>
                                          </p:val>
                                        </p:tav>
                                      </p:tavLst>
                                    </p:anim>
                                    <p:anim calcmode="lin" valueType="num">
                                      <p:cBhvr>
                                        <p:cTn id="115" dur="1000"/>
                                        <p:tgtEl>
                                          <p:spTgt spid="5">
                                            <p:txEl>
                                              <p:pRg st="9" end="9"/>
                                            </p:txEl>
                                          </p:spTgt>
                                        </p:tgtEl>
                                        <p:attrNameLst>
                                          <p:attrName>ppt_y</p:attrName>
                                        </p:attrNameLst>
                                      </p:cBhvr>
                                      <p:tavLst>
                                        <p:tav tm="0">
                                          <p:val>
                                            <p:strVal val="ppt_y"/>
                                          </p:val>
                                        </p:tav>
                                        <p:tav tm="100000">
                                          <p:val>
                                            <p:strVal val="ppt_y+.1"/>
                                          </p:val>
                                        </p:tav>
                                      </p:tavLst>
                                    </p:anim>
                                    <p:set>
                                      <p:cBhvr>
                                        <p:cTn id="116" dur="1" fill="hold">
                                          <p:stCondLst>
                                            <p:cond delay="999"/>
                                          </p:stCondLst>
                                        </p:cTn>
                                        <p:tgtEl>
                                          <p:spTgt spid="5">
                                            <p:txEl>
                                              <p:pRg st="9" end="9"/>
                                            </p:txEl>
                                          </p:spTgt>
                                        </p:tgtEl>
                                        <p:attrNameLst>
                                          <p:attrName>style.visibility</p:attrName>
                                        </p:attrNameLst>
                                      </p:cBhvr>
                                      <p:to>
                                        <p:strVal val="hidden"/>
                                      </p:to>
                                    </p:set>
                                  </p:childTnLst>
                                </p:cTn>
                              </p:par>
                              <p:par>
                                <p:cTn id="117" presetID="42" presetClass="exit" presetSubtype="0" fill="hold" nodeType="withEffect">
                                  <p:stCondLst>
                                    <p:cond delay="0"/>
                                  </p:stCondLst>
                                  <p:childTnLst>
                                    <p:animEffect transition="out" filter="fade">
                                      <p:cBhvr>
                                        <p:cTn id="118" dur="1000"/>
                                        <p:tgtEl>
                                          <p:spTgt spid="10"/>
                                        </p:tgtEl>
                                      </p:cBhvr>
                                    </p:animEffect>
                                    <p:anim calcmode="lin" valueType="num">
                                      <p:cBhvr>
                                        <p:cTn id="119" dur="1000"/>
                                        <p:tgtEl>
                                          <p:spTgt spid="10"/>
                                        </p:tgtEl>
                                        <p:attrNameLst>
                                          <p:attrName>ppt_x</p:attrName>
                                        </p:attrNameLst>
                                      </p:cBhvr>
                                      <p:tavLst>
                                        <p:tav tm="0">
                                          <p:val>
                                            <p:strVal val="ppt_x"/>
                                          </p:val>
                                        </p:tav>
                                        <p:tav tm="100000">
                                          <p:val>
                                            <p:strVal val="ppt_x"/>
                                          </p:val>
                                        </p:tav>
                                      </p:tavLst>
                                    </p:anim>
                                    <p:anim calcmode="lin" valueType="num">
                                      <p:cBhvr>
                                        <p:cTn id="120" dur="1000"/>
                                        <p:tgtEl>
                                          <p:spTgt spid="10"/>
                                        </p:tgtEl>
                                        <p:attrNameLst>
                                          <p:attrName>ppt_y</p:attrName>
                                        </p:attrNameLst>
                                      </p:cBhvr>
                                      <p:tavLst>
                                        <p:tav tm="0">
                                          <p:val>
                                            <p:strVal val="ppt_y"/>
                                          </p:val>
                                        </p:tav>
                                        <p:tav tm="100000">
                                          <p:val>
                                            <p:strVal val="ppt_y+.1"/>
                                          </p:val>
                                        </p:tav>
                                      </p:tavLst>
                                    </p:anim>
                                    <p:set>
                                      <p:cBhvr>
                                        <p:cTn id="121" dur="1" fill="hold">
                                          <p:stCondLst>
                                            <p:cond delay="999"/>
                                          </p:stCondLst>
                                        </p:cTn>
                                        <p:tgtEl>
                                          <p:spTgt spid="10"/>
                                        </p:tgtEl>
                                        <p:attrNameLst>
                                          <p:attrName>style.visibility</p:attrName>
                                        </p:attrNameLst>
                                      </p:cBhvr>
                                      <p:to>
                                        <p:strVal val="hidden"/>
                                      </p:to>
                                    </p:set>
                                  </p:childTnLst>
                                </p:cTn>
                              </p:par>
                              <p:par>
                                <p:cTn id="122" presetID="42" presetClass="exit" presetSubtype="0" fill="hold" nodeType="withEffect">
                                  <p:stCondLst>
                                    <p:cond delay="0"/>
                                  </p:stCondLst>
                                  <p:childTnLst>
                                    <p:animEffect transition="out" filter="fade">
                                      <p:cBhvr>
                                        <p:cTn id="123" dur="1000"/>
                                        <p:tgtEl>
                                          <p:spTgt spid="12"/>
                                        </p:tgtEl>
                                      </p:cBhvr>
                                    </p:animEffect>
                                    <p:anim calcmode="lin" valueType="num">
                                      <p:cBhvr>
                                        <p:cTn id="124" dur="1000"/>
                                        <p:tgtEl>
                                          <p:spTgt spid="12"/>
                                        </p:tgtEl>
                                        <p:attrNameLst>
                                          <p:attrName>ppt_x</p:attrName>
                                        </p:attrNameLst>
                                      </p:cBhvr>
                                      <p:tavLst>
                                        <p:tav tm="0">
                                          <p:val>
                                            <p:strVal val="ppt_x"/>
                                          </p:val>
                                        </p:tav>
                                        <p:tav tm="100000">
                                          <p:val>
                                            <p:strVal val="ppt_x"/>
                                          </p:val>
                                        </p:tav>
                                      </p:tavLst>
                                    </p:anim>
                                    <p:anim calcmode="lin" valueType="num">
                                      <p:cBhvr>
                                        <p:cTn id="125" dur="1000"/>
                                        <p:tgtEl>
                                          <p:spTgt spid="12"/>
                                        </p:tgtEl>
                                        <p:attrNameLst>
                                          <p:attrName>ppt_y</p:attrName>
                                        </p:attrNameLst>
                                      </p:cBhvr>
                                      <p:tavLst>
                                        <p:tav tm="0">
                                          <p:val>
                                            <p:strVal val="ppt_y"/>
                                          </p:val>
                                        </p:tav>
                                        <p:tav tm="100000">
                                          <p:val>
                                            <p:strVal val="ppt_y+.1"/>
                                          </p:val>
                                        </p:tav>
                                      </p:tavLst>
                                    </p:anim>
                                    <p:set>
                                      <p:cBhvr>
                                        <p:cTn id="126" dur="1" fill="hold">
                                          <p:stCondLst>
                                            <p:cond delay="999"/>
                                          </p:stCondLst>
                                        </p:cTn>
                                        <p:tgtEl>
                                          <p:spTgt spid="12"/>
                                        </p:tgtEl>
                                        <p:attrNameLst>
                                          <p:attrName>style.visibility</p:attrName>
                                        </p:attrNameLst>
                                      </p:cBhvr>
                                      <p:to>
                                        <p:strVal val="hidden"/>
                                      </p:to>
                                    </p:set>
                                  </p:childTnLst>
                                </p:cTn>
                              </p:par>
                            </p:childTnLst>
                          </p:cTn>
                        </p:par>
                        <p:par>
                          <p:cTn id="127" fill="hold">
                            <p:stCondLst>
                              <p:cond delay="1000"/>
                            </p:stCondLst>
                            <p:childTnLst>
                              <p:par>
                                <p:cTn id="128" presetID="35" presetClass="path" presetSubtype="0" accel="50000" decel="50000" fill="hold" grpId="0" nodeType="afterEffect">
                                  <p:stCondLst>
                                    <p:cond delay="0"/>
                                  </p:stCondLst>
                                  <p:childTnLst>
                                    <p:animMotion origin="layout" path="M 1.6467 0.27894 L 0.91441 0.27894 " pathEditMode="relative" rAng="0" ptsTypes="AA">
                                      <p:cBhvr>
                                        <p:cTn id="129" dur="2000" fill="hold"/>
                                        <p:tgtEl>
                                          <p:spTgt spid="7"/>
                                        </p:tgtEl>
                                        <p:attrNameLst>
                                          <p:attrName>ppt_x</p:attrName>
                                          <p:attrName>ppt_y</p:attrName>
                                        </p:attrNameLst>
                                      </p:cBhvr>
                                      <p:rCtr x="-3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5" grpId="1" build="allAtOnce"/>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928662" y="500042"/>
            <a:ext cx="7429520" cy="1011222"/>
          </a:xfrm>
        </p:spPr>
        <p:txBody>
          <a:bodyPr>
            <a:normAutofit fontScale="90000"/>
          </a:bodyPr>
          <a:lstStyle/>
          <a:p>
            <a:r>
              <a:rPr lang="fr-FR" dirty="0" smtClean="0"/>
              <a:t>Les problèmes l’ambiguïté</a:t>
            </a:r>
            <a:r>
              <a:rPr lang="ar-DZ" dirty="0" smtClean="0"/>
              <a:t> </a:t>
            </a:r>
            <a:r>
              <a:rPr lang="fr-FR" dirty="0" smtClean="0"/>
              <a:t>:</a:t>
            </a:r>
            <a:br>
              <a:rPr lang="fr-FR" dirty="0" smtClean="0"/>
            </a:br>
            <a:r>
              <a:rPr lang="fr-FR" sz="2800" dirty="0" smtClean="0"/>
              <a:t>l’absence de vocalisation </a:t>
            </a:r>
            <a:endParaRPr lang="fr-FR" dirty="0" smtClean="0"/>
          </a:p>
        </p:txBody>
      </p:sp>
      <p:sp>
        <p:nvSpPr>
          <p:cNvPr id="4" name="عنصر نائب للمحتوى 2"/>
          <p:cNvSpPr txBox="1">
            <a:spLocks/>
          </p:cNvSpPr>
          <p:nvPr/>
        </p:nvSpPr>
        <p:spPr>
          <a:xfrm>
            <a:off x="1785918" y="1285860"/>
            <a:ext cx="6972320" cy="3786214"/>
          </a:xfrm>
          <a:prstGeom prst="rect">
            <a:avLst/>
          </a:prstGeom>
        </p:spPr>
        <p:txBody>
          <a:bodyPr>
            <a:normAutofit/>
          </a:bodyPr>
          <a:lstStyle/>
          <a:p>
            <a:pPr marL="342900" indent="-342900">
              <a:lnSpc>
                <a:spcPct val="150000"/>
              </a:lnSpc>
              <a:spcBef>
                <a:spcPct val="20000"/>
              </a:spcBef>
              <a:buFont typeface="Wingdings" pitchFamily="2" charset="2"/>
              <a:buChar char="Ø"/>
              <a:defRPr/>
            </a:pPr>
            <a:endParaRPr lang="fr-FR" sz="3200" dirty="0">
              <a:solidFill>
                <a:prstClr val="black"/>
              </a:solidFill>
            </a:endParaRPr>
          </a:p>
          <a:p>
            <a:pPr marL="342900" indent="-342900">
              <a:lnSpc>
                <a:spcPct val="150000"/>
              </a:lnSpc>
              <a:spcBef>
                <a:spcPct val="20000"/>
              </a:spcBef>
              <a:buFont typeface="Wingdings" pitchFamily="2" charset="2"/>
              <a:buChar char="Ø"/>
              <a:defRPr/>
            </a:pPr>
            <a:endParaRPr lang="fr-FR" sz="3200" dirty="0">
              <a:solidFill>
                <a:prstClr val="black"/>
              </a:solidFill>
            </a:endParaRPr>
          </a:p>
        </p:txBody>
      </p:sp>
      <p:sp>
        <p:nvSpPr>
          <p:cNvPr id="5" name="عنصر نائب للمحتوى 2"/>
          <p:cNvSpPr txBox="1">
            <a:spLocks/>
          </p:cNvSpPr>
          <p:nvPr/>
        </p:nvSpPr>
        <p:spPr>
          <a:xfrm>
            <a:off x="1785918" y="1500174"/>
            <a:ext cx="7358082" cy="3643338"/>
          </a:xfrm>
          <a:prstGeom prst="rect">
            <a:avLst/>
          </a:prstGeom>
        </p:spPr>
        <p:txBody>
          <a:bodyPr>
            <a:normAutofit/>
          </a:bodyPr>
          <a:lstStyle/>
          <a:p>
            <a:pPr indent="263525">
              <a:spcAft>
                <a:spcPts val="1200"/>
              </a:spcAft>
              <a:defRPr/>
            </a:pPr>
            <a:endParaRPr lang="fr-FR" sz="3200" dirty="0">
              <a:solidFill>
                <a:prstClr val="black"/>
              </a:solidFill>
            </a:endParaRPr>
          </a:p>
        </p:txBody>
      </p:sp>
      <p:graphicFrame>
        <p:nvGraphicFramePr>
          <p:cNvPr id="6" name="Tableau 5"/>
          <p:cNvGraphicFramePr>
            <a:graphicFrameLocks noGrp="1"/>
          </p:cNvGraphicFramePr>
          <p:nvPr/>
        </p:nvGraphicFramePr>
        <p:xfrm>
          <a:off x="9429784" y="1928802"/>
          <a:ext cx="5715040" cy="2926080"/>
        </p:xfrm>
        <a:graphic>
          <a:graphicData uri="http://schemas.openxmlformats.org/drawingml/2006/table">
            <a:tbl>
              <a:tblPr firstRow="1">
                <a:tableStyleId>{3C2FFA5D-87B4-456A-9821-1D502468CF0F}</a:tableStyleId>
              </a:tblPr>
              <a:tblGrid>
                <a:gridCol w="1143008"/>
                <a:gridCol w="1143008"/>
                <a:gridCol w="1143008"/>
                <a:gridCol w="1143008"/>
                <a:gridCol w="1143008"/>
              </a:tblGrid>
              <a:tr h="679967">
                <a:tc>
                  <a:txBody>
                    <a:bodyPr/>
                    <a:lstStyle/>
                    <a:p>
                      <a:pPr algn="ctr">
                        <a:spcBef>
                          <a:spcPts val="600"/>
                        </a:spcBef>
                        <a:spcAft>
                          <a:spcPts val="0"/>
                        </a:spcAft>
                      </a:pPr>
                      <a:r>
                        <a:rPr lang="fr-FR" sz="1600" kern="50" dirty="0"/>
                        <a:t>Le mot sans diacritiques</a:t>
                      </a:r>
                      <a:endParaRPr lang="fr-FR" sz="16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dirty="0"/>
                        <a:t>1er sens</a:t>
                      </a:r>
                      <a:endParaRPr lang="fr-FR" sz="16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2me sens</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3me sens</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a:t>
                      </a:r>
                      <a:endParaRPr lang="fr-FR" sz="1600" kern="1200">
                        <a:latin typeface="Calibri"/>
                        <a:ea typeface="DejaVu Sans"/>
                        <a:cs typeface="Times New Roman"/>
                      </a:endParaRPr>
                    </a:p>
                  </a:txBody>
                  <a:tcPr marL="68580" marR="68580" marT="0" marB="0" anchor="ctr"/>
                </a:tc>
              </a:tr>
              <a:tr h="211309">
                <a:tc>
                  <a:txBody>
                    <a:bodyPr/>
                    <a:lstStyle/>
                    <a:p>
                      <a:pPr algn="ctr">
                        <a:spcBef>
                          <a:spcPts val="600"/>
                        </a:spcBef>
                        <a:spcAft>
                          <a:spcPts val="0"/>
                        </a:spcAft>
                      </a:pPr>
                      <a:r>
                        <a:rPr lang="ar-SA" sz="1600" kern="50"/>
                        <a:t>القدر</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القَدْر</a:t>
                      </a:r>
                      <a:endParaRPr lang="fr-FR" sz="18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القِدْر</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القَدَر</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a:t>
                      </a:r>
                      <a:endParaRPr lang="fr-FR" sz="1600" kern="1200">
                        <a:latin typeface="Calibri"/>
                        <a:ea typeface="DejaVu Sans"/>
                        <a:cs typeface="Times New Roman"/>
                      </a:endParaRPr>
                    </a:p>
                  </a:txBody>
                  <a:tcPr marL="68580" marR="68580" marT="0" marB="0" anchor="ctr"/>
                </a:tc>
              </a:tr>
              <a:tr h="211309">
                <a:tc>
                  <a:txBody>
                    <a:bodyPr/>
                    <a:lstStyle/>
                    <a:p>
                      <a:pPr algn="ctr">
                        <a:spcBef>
                          <a:spcPts val="600"/>
                        </a:spcBef>
                        <a:spcAft>
                          <a:spcPts val="0"/>
                        </a:spcAft>
                      </a:pPr>
                      <a:r>
                        <a:rPr lang="ar-SA" sz="1600" kern="50"/>
                        <a:t>يحرم</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يُحَرِّم</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يُحْرِم</a:t>
                      </a:r>
                      <a:endParaRPr lang="fr-FR" sz="18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يَحْرُم</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a:t>
                      </a:r>
                      <a:endParaRPr lang="fr-FR" sz="1600" kern="1200">
                        <a:latin typeface="Calibri"/>
                        <a:ea typeface="DejaVu Sans"/>
                        <a:cs typeface="Times New Roman"/>
                      </a:endParaRPr>
                    </a:p>
                  </a:txBody>
                  <a:tcPr marL="68580" marR="68580" marT="0" marB="0" anchor="ctr"/>
                </a:tc>
              </a:tr>
              <a:tr h="204816">
                <a:tc>
                  <a:txBody>
                    <a:bodyPr/>
                    <a:lstStyle/>
                    <a:p>
                      <a:pPr algn="ctr">
                        <a:spcBef>
                          <a:spcPts val="600"/>
                        </a:spcBef>
                        <a:spcAft>
                          <a:spcPts val="0"/>
                        </a:spcAft>
                      </a:pPr>
                      <a:r>
                        <a:rPr lang="ar-SA" sz="1600" kern="50"/>
                        <a:t>البر</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البِرّ</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البَرّ</a:t>
                      </a:r>
                      <a:endParaRPr lang="fr-FR" sz="18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البُرّ</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dirty="0"/>
                        <a:t>…</a:t>
                      </a:r>
                      <a:endParaRPr lang="fr-FR" sz="1600" kern="1200" dirty="0">
                        <a:latin typeface="Calibri"/>
                        <a:ea typeface="DejaVu Sans"/>
                        <a:cs typeface="Times New Roman"/>
                      </a:endParaRPr>
                    </a:p>
                  </a:txBody>
                  <a:tcPr marL="68580" marR="68580" marT="0" marB="0" anchor="ctr"/>
                </a:tc>
              </a:tr>
              <a:tr h="211309">
                <a:tc>
                  <a:txBody>
                    <a:bodyPr/>
                    <a:lstStyle/>
                    <a:p>
                      <a:pPr algn="ctr">
                        <a:spcBef>
                          <a:spcPts val="600"/>
                        </a:spcBef>
                        <a:spcAft>
                          <a:spcPts val="0"/>
                        </a:spcAft>
                      </a:pPr>
                      <a:r>
                        <a:rPr lang="ar-SA" sz="1600" kern="50" dirty="0"/>
                        <a:t>الحجر</a:t>
                      </a:r>
                      <a:endParaRPr lang="fr-FR" sz="16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الحِجْر</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الحَجَر</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الحَجْر</a:t>
                      </a:r>
                      <a:endParaRPr lang="fr-FR" sz="18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a:t>
                      </a:r>
                      <a:endParaRPr lang="fr-FR" sz="1600" kern="1200">
                        <a:latin typeface="Calibri"/>
                        <a:ea typeface="DejaVu Sans"/>
                        <a:cs typeface="Times New Roman"/>
                      </a:endParaRPr>
                    </a:p>
                  </a:txBody>
                  <a:tcPr marL="68580" marR="68580" marT="0" marB="0" anchor="ctr"/>
                </a:tc>
              </a:tr>
              <a:tr h="204816">
                <a:tc>
                  <a:txBody>
                    <a:bodyPr/>
                    <a:lstStyle/>
                    <a:p>
                      <a:pPr algn="ctr">
                        <a:spcBef>
                          <a:spcPts val="600"/>
                        </a:spcBef>
                        <a:spcAft>
                          <a:spcPts val="0"/>
                        </a:spcAft>
                      </a:pPr>
                      <a:r>
                        <a:rPr lang="ar-SA" sz="1600" kern="50"/>
                        <a:t>العرض</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العَرْض</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العِرْض</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العَرَض</a:t>
                      </a:r>
                      <a:endParaRPr lang="fr-FR" sz="18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a:t>
                      </a:r>
                      <a:endParaRPr lang="fr-FR" sz="1600" kern="1200">
                        <a:latin typeface="Calibri"/>
                        <a:ea typeface="DejaVu Sans"/>
                        <a:cs typeface="Times New Roman"/>
                      </a:endParaRPr>
                    </a:p>
                  </a:txBody>
                  <a:tcPr marL="68580" marR="68580" marT="0" marB="0" anchor="ctr"/>
                </a:tc>
              </a:tr>
              <a:tr h="211309">
                <a:tc>
                  <a:txBody>
                    <a:bodyPr/>
                    <a:lstStyle/>
                    <a:p>
                      <a:pPr algn="ctr">
                        <a:spcBef>
                          <a:spcPts val="600"/>
                        </a:spcBef>
                        <a:spcAft>
                          <a:spcPts val="0"/>
                        </a:spcAft>
                      </a:pPr>
                      <a:r>
                        <a:rPr lang="ar-SA" sz="1600" kern="50"/>
                        <a:t>أم</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أَمْ</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أُمّ</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أَمَّ</a:t>
                      </a:r>
                      <a:endParaRPr lang="fr-FR" sz="18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a:t>
                      </a:r>
                      <a:endParaRPr lang="fr-FR" sz="1600" kern="1200">
                        <a:latin typeface="Calibri"/>
                        <a:ea typeface="DejaVu Sans"/>
                        <a:cs typeface="Times New Roman"/>
                      </a:endParaRPr>
                    </a:p>
                  </a:txBody>
                  <a:tcPr marL="68580" marR="68580" marT="0" marB="0" anchor="ctr"/>
                </a:tc>
              </a:tr>
              <a:tr h="211309">
                <a:tc>
                  <a:txBody>
                    <a:bodyPr/>
                    <a:lstStyle/>
                    <a:p>
                      <a:pPr algn="ctr">
                        <a:spcBef>
                          <a:spcPts val="600"/>
                        </a:spcBef>
                        <a:spcAft>
                          <a:spcPts val="0"/>
                        </a:spcAft>
                      </a:pPr>
                      <a:r>
                        <a:rPr lang="ar-SA" sz="1600" kern="50"/>
                        <a:t>الملك</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المَلِك</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المَلَك</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المُلْك</a:t>
                      </a:r>
                      <a:endParaRPr lang="fr-FR" sz="1800" kern="1200" dirty="0">
                        <a:latin typeface="Calibri"/>
                        <a:ea typeface="DejaVu Sans"/>
                        <a:cs typeface="Times New Roman"/>
                      </a:endParaRPr>
                    </a:p>
                  </a:txBody>
                  <a:tcPr marL="68580" marR="68580" marT="0" marB="0" anchor="ctr"/>
                </a:tc>
                <a:tc>
                  <a:txBody>
                    <a:bodyPr/>
                    <a:lstStyle/>
                    <a:p>
                      <a:pPr algn="ctr">
                        <a:spcBef>
                          <a:spcPts val="600"/>
                        </a:spcBef>
                        <a:spcAft>
                          <a:spcPts val="0"/>
                        </a:spcAft>
                      </a:pPr>
                      <a:r>
                        <a:rPr lang="fr-FR" sz="1600" kern="50"/>
                        <a:t>…</a:t>
                      </a:r>
                      <a:endParaRPr lang="fr-FR" sz="1600" kern="1200">
                        <a:latin typeface="Calibri"/>
                        <a:ea typeface="DejaVu Sans"/>
                        <a:cs typeface="Times New Roman"/>
                      </a:endParaRPr>
                    </a:p>
                  </a:txBody>
                  <a:tcPr marL="68580" marR="68580" marT="0" marB="0" anchor="ctr"/>
                </a:tc>
              </a:tr>
              <a:tr h="211309">
                <a:tc>
                  <a:txBody>
                    <a:bodyPr/>
                    <a:lstStyle/>
                    <a:p>
                      <a:pPr algn="ctr">
                        <a:spcBef>
                          <a:spcPts val="600"/>
                        </a:spcBef>
                        <a:spcAft>
                          <a:spcPts val="0"/>
                        </a:spcAft>
                      </a:pPr>
                      <a:r>
                        <a:rPr lang="ar-SA" sz="1600" kern="50"/>
                        <a:t>من</a:t>
                      </a:r>
                      <a:endParaRPr lang="fr-FR" sz="16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مِنْ</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a:t>مَنْ</a:t>
                      </a:r>
                      <a:endParaRPr lang="fr-FR" sz="1800" kern="1200">
                        <a:latin typeface="Calibri"/>
                        <a:ea typeface="DejaVu Sans"/>
                        <a:cs typeface="Times New Roman"/>
                      </a:endParaRPr>
                    </a:p>
                  </a:txBody>
                  <a:tcPr marL="68580" marR="68580" marT="0" marB="0" anchor="ctr"/>
                </a:tc>
                <a:tc>
                  <a:txBody>
                    <a:bodyPr/>
                    <a:lstStyle/>
                    <a:p>
                      <a:pPr algn="ctr">
                        <a:spcBef>
                          <a:spcPts val="600"/>
                        </a:spcBef>
                        <a:spcAft>
                          <a:spcPts val="0"/>
                        </a:spcAft>
                      </a:pPr>
                      <a:r>
                        <a:rPr lang="ar-SA" sz="1800" kern="50" dirty="0"/>
                        <a:t>مَنّ</a:t>
                      </a:r>
                      <a:endParaRPr lang="fr-FR" sz="18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600" kern="50" dirty="0"/>
                        <a:t>…</a:t>
                      </a:r>
                      <a:endParaRPr lang="fr-FR" sz="1600" kern="1200" dirty="0">
                        <a:latin typeface="Calibri"/>
                        <a:ea typeface="DejaVu Sans"/>
                        <a:cs typeface="Times New Roman"/>
                      </a:endParaRPr>
                    </a:p>
                  </a:txBody>
                  <a:tcPr marL="68580" marR="68580" marT="0" marB="0" anchor="ctr"/>
                </a:tc>
              </a:tr>
            </a:tbl>
          </a:graphicData>
        </a:graphic>
      </p:graphicFrame>
      <p:sp>
        <p:nvSpPr>
          <p:cNvPr id="8" name="Rectangle 7"/>
          <p:cNvSpPr/>
          <p:nvPr/>
        </p:nvSpPr>
        <p:spPr>
          <a:xfrm>
            <a:off x="1071538" y="1717309"/>
            <a:ext cx="7572428" cy="2862322"/>
          </a:xfrm>
          <a:prstGeom prst="rect">
            <a:avLst/>
          </a:prstGeom>
        </p:spPr>
        <p:txBody>
          <a:bodyPr wrap="square">
            <a:spAutoFit/>
          </a:bodyPr>
          <a:lstStyle/>
          <a:p>
            <a:pPr>
              <a:spcAft>
                <a:spcPts val="2400"/>
              </a:spcAft>
            </a:pPr>
            <a:r>
              <a:rPr lang="fr-FR" sz="3200" dirty="0">
                <a:solidFill>
                  <a:prstClr val="black"/>
                </a:solidFill>
                <a:ea typeface="DejaVu Sans" charset="0"/>
                <a:cs typeface="Times New Roman" pitchFamily="18" charset="0"/>
              </a:rPr>
              <a:t>Si le texte contient le mot (</a:t>
            </a:r>
            <a:r>
              <a:rPr lang="ar-DZ" sz="3200" dirty="0">
                <a:solidFill>
                  <a:schemeClr val="accent6"/>
                </a:solidFill>
                <a:ea typeface="DejaVu Sans" charset="0"/>
                <a:cs typeface="Times New Roman" pitchFamily="18" charset="0"/>
              </a:rPr>
              <a:t>الملك</a:t>
            </a:r>
            <a:r>
              <a:rPr lang="fr-FR" sz="3200" dirty="0" smtClean="0">
                <a:solidFill>
                  <a:prstClr val="black"/>
                </a:solidFill>
                <a:ea typeface="DejaVu Sans" charset="0"/>
                <a:cs typeface="Times New Roman" pitchFamily="18" charset="0"/>
              </a:rPr>
              <a:t>),</a:t>
            </a:r>
            <a:endParaRPr lang="fr-FR" sz="3200" dirty="0">
              <a:solidFill>
                <a:prstClr val="black"/>
              </a:solidFill>
              <a:ea typeface="DejaVu Sans" charset="0"/>
              <a:cs typeface="Times New Roman" pitchFamily="18" charset="0"/>
            </a:endParaRPr>
          </a:p>
          <a:p>
            <a:r>
              <a:rPr lang="fr-FR" sz="3200" dirty="0">
                <a:solidFill>
                  <a:prstClr val="black"/>
                </a:solidFill>
                <a:ea typeface="DejaVu Sans" charset="0"/>
                <a:cs typeface="Times New Roman" pitchFamily="18" charset="0"/>
              </a:rPr>
              <a:t>Comment les moteurs de recherche peuvent déterminer le sens de ce </a:t>
            </a:r>
            <a:r>
              <a:rPr lang="fr-FR" sz="3200" dirty="0" smtClean="0">
                <a:solidFill>
                  <a:prstClr val="black"/>
                </a:solidFill>
                <a:ea typeface="DejaVu Sans" charset="0"/>
                <a:cs typeface="Times New Roman" pitchFamily="18" charset="0"/>
              </a:rPr>
              <a:t>mot: </a:t>
            </a:r>
            <a:endParaRPr lang="fr-FR" sz="3200" dirty="0">
              <a:solidFill>
                <a:prstClr val="black"/>
              </a:solidFill>
              <a:ea typeface="DejaVu Sans" charset="0"/>
              <a:cs typeface="Times New Roman" pitchFamily="18" charset="0"/>
            </a:endParaRPr>
          </a:p>
          <a:p>
            <a:endParaRPr lang="fr-FR" sz="3200" dirty="0">
              <a:solidFill>
                <a:prstClr val="black"/>
              </a:solidFill>
              <a:ea typeface="DejaVu Sans" charset="0"/>
              <a:cs typeface="Times New Roman" pitchFamily="18" charset="0"/>
            </a:endParaRPr>
          </a:p>
          <a:p>
            <a:r>
              <a:rPr lang="fr-FR" sz="3200" dirty="0">
                <a:solidFill>
                  <a:prstClr val="black"/>
                </a:solidFill>
                <a:ea typeface="DejaVu Sans" charset="0"/>
                <a:cs typeface="Times New Roman" pitchFamily="18" charset="0"/>
              </a:rPr>
              <a:t>Est-il « </a:t>
            </a:r>
            <a:r>
              <a:rPr lang="ar-SA" sz="3200" dirty="0">
                <a:solidFill>
                  <a:schemeClr val="accent6"/>
                </a:solidFill>
                <a:latin typeface="Arial" pitchFamily="34" charset="0"/>
                <a:ea typeface="DejaVu Sans" charset="0"/>
              </a:rPr>
              <a:t>المَلَك</a:t>
            </a:r>
            <a:r>
              <a:rPr lang="fr-FR" sz="3200" dirty="0">
                <a:solidFill>
                  <a:prstClr val="black"/>
                </a:solidFill>
                <a:ea typeface="DejaVu Sans" charset="0"/>
                <a:cs typeface="Times New Roman" pitchFamily="18" charset="0"/>
              </a:rPr>
              <a:t> », « </a:t>
            </a:r>
            <a:r>
              <a:rPr lang="ar-SA" sz="3200" dirty="0">
                <a:solidFill>
                  <a:schemeClr val="accent6"/>
                </a:solidFill>
                <a:latin typeface="Arial" pitchFamily="34" charset="0"/>
                <a:ea typeface="DejaVu Sans" charset="0"/>
              </a:rPr>
              <a:t>المُلك</a:t>
            </a:r>
            <a:r>
              <a:rPr lang="fr-FR" sz="3200" dirty="0">
                <a:solidFill>
                  <a:prstClr val="black"/>
                </a:solidFill>
                <a:ea typeface="DejaVu Sans" charset="0"/>
                <a:cs typeface="Times New Roman" pitchFamily="18" charset="0"/>
              </a:rPr>
              <a:t> » ou « </a:t>
            </a:r>
            <a:r>
              <a:rPr lang="ar-SA" sz="3200" dirty="0">
                <a:solidFill>
                  <a:schemeClr val="accent6"/>
                </a:solidFill>
                <a:latin typeface="Arial" pitchFamily="34" charset="0"/>
                <a:ea typeface="DejaVu Sans" charset="0"/>
              </a:rPr>
              <a:t>المَلِك</a:t>
            </a:r>
            <a:r>
              <a:rPr lang="fr-FR" sz="3200" dirty="0">
                <a:solidFill>
                  <a:prstClr val="black"/>
                </a:solidFill>
                <a:ea typeface="DejaVu Sans" charset="0"/>
                <a:cs typeface="Times New Roman" pitchFamily="18" charset="0"/>
              </a:rPr>
              <a:t> » ? </a:t>
            </a:r>
            <a:endParaRPr lang="fr-FR" sz="3200" dirty="0">
              <a:solidFill>
                <a:prstClr val="black"/>
              </a:solidFill>
            </a:endParaRPr>
          </a:p>
        </p:txBody>
      </p:sp>
      <p:sp>
        <p:nvSpPr>
          <p:cNvPr id="7" name="Organigramme : Processus 6"/>
          <p:cNvSpPr/>
          <p:nvPr/>
        </p:nvSpPr>
        <p:spPr>
          <a:xfrm>
            <a:off x="3194040"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4310145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571480"/>
            <a:ext cx="7329510" cy="841248"/>
          </a:xfrm>
        </p:spPr>
        <p:txBody>
          <a:bodyPr>
            <a:normAutofit fontScale="90000"/>
          </a:bodyPr>
          <a:lstStyle/>
          <a:p>
            <a:r>
              <a:rPr lang="fr-FR" dirty="0" smtClean="0"/>
              <a:t>Les problèmes l’ambiguïté:</a:t>
            </a:r>
            <a:br>
              <a:rPr lang="fr-FR" dirty="0" smtClean="0"/>
            </a:br>
            <a:r>
              <a:rPr lang="fr-FR" sz="2800" dirty="0" smtClean="0"/>
              <a:t>les préfixes </a:t>
            </a:r>
          </a:p>
        </p:txBody>
      </p:sp>
      <p:sp>
        <p:nvSpPr>
          <p:cNvPr id="4" name="عنصر نائب للمحتوى 2"/>
          <p:cNvSpPr txBox="1">
            <a:spLocks/>
          </p:cNvSpPr>
          <p:nvPr/>
        </p:nvSpPr>
        <p:spPr>
          <a:xfrm>
            <a:off x="1785918" y="1285860"/>
            <a:ext cx="6972320" cy="3786214"/>
          </a:xfrm>
          <a:prstGeom prst="rect">
            <a:avLst/>
          </a:prstGeom>
        </p:spPr>
        <p:txBody>
          <a:bodyPr>
            <a:normAutofit/>
          </a:bodyPr>
          <a:lstStyle/>
          <a:p>
            <a:pPr marL="342900" indent="-342900">
              <a:lnSpc>
                <a:spcPct val="150000"/>
              </a:lnSpc>
              <a:spcBef>
                <a:spcPct val="20000"/>
              </a:spcBef>
              <a:buFont typeface="Wingdings" pitchFamily="2" charset="2"/>
              <a:buChar char="Ø"/>
              <a:defRPr/>
            </a:pPr>
            <a:endParaRPr lang="fr-FR" sz="3200" dirty="0">
              <a:solidFill>
                <a:prstClr val="black"/>
              </a:solidFill>
            </a:endParaRPr>
          </a:p>
          <a:p>
            <a:pPr marL="342900" indent="-342900">
              <a:lnSpc>
                <a:spcPct val="150000"/>
              </a:lnSpc>
              <a:spcBef>
                <a:spcPct val="20000"/>
              </a:spcBef>
              <a:buFont typeface="Wingdings" pitchFamily="2" charset="2"/>
              <a:buChar char="Ø"/>
              <a:defRPr/>
            </a:pPr>
            <a:endParaRPr lang="fr-FR" sz="3200" dirty="0">
              <a:solidFill>
                <a:prstClr val="black"/>
              </a:solidFill>
            </a:endParaRPr>
          </a:p>
        </p:txBody>
      </p:sp>
      <p:sp>
        <p:nvSpPr>
          <p:cNvPr id="5" name="عنصر نائب للمحتوى 2"/>
          <p:cNvSpPr txBox="1">
            <a:spLocks/>
          </p:cNvSpPr>
          <p:nvPr/>
        </p:nvSpPr>
        <p:spPr>
          <a:xfrm>
            <a:off x="1785918" y="1500174"/>
            <a:ext cx="7358082" cy="3643338"/>
          </a:xfrm>
          <a:prstGeom prst="rect">
            <a:avLst/>
          </a:prstGeom>
        </p:spPr>
        <p:txBody>
          <a:bodyPr>
            <a:normAutofit/>
          </a:bodyPr>
          <a:lstStyle/>
          <a:p>
            <a:pPr indent="263525">
              <a:spcAft>
                <a:spcPts val="1200"/>
              </a:spcAft>
              <a:defRPr/>
            </a:pPr>
            <a:endParaRPr lang="fr-FR" sz="3200" dirty="0">
              <a:solidFill>
                <a:prstClr val="black"/>
              </a:solidFill>
            </a:endParaRPr>
          </a:p>
        </p:txBody>
      </p:sp>
      <p:graphicFrame>
        <p:nvGraphicFramePr>
          <p:cNvPr id="7" name="Tableau 6"/>
          <p:cNvGraphicFramePr>
            <a:graphicFrameLocks noGrp="1"/>
          </p:cNvGraphicFramePr>
          <p:nvPr/>
        </p:nvGraphicFramePr>
        <p:xfrm>
          <a:off x="9644098" y="2357430"/>
          <a:ext cx="6715172" cy="4327318"/>
        </p:xfrm>
        <a:graphic>
          <a:graphicData uri="http://schemas.openxmlformats.org/drawingml/2006/table">
            <a:tbl>
              <a:tblPr firstRow="1">
                <a:tableStyleId>{3C2FFA5D-87B4-456A-9821-1D502468CF0F}</a:tableStyleId>
              </a:tblPr>
              <a:tblGrid>
                <a:gridCol w="957776"/>
                <a:gridCol w="2167384"/>
                <a:gridCol w="3590012"/>
              </a:tblGrid>
              <a:tr h="429367">
                <a:tc>
                  <a:txBody>
                    <a:bodyPr/>
                    <a:lstStyle/>
                    <a:p>
                      <a:pPr indent="90805" algn="ctr">
                        <a:spcBef>
                          <a:spcPts val="600"/>
                        </a:spcBef>
                        <a:spcAft>
                          <a:spcPts val="0"/>
                        </a:spcAft>
                      </a:pPr>
                      <a:r>
                        <a:rPr lang="fr-FR" sz="1600" kern="50" dirty="0"/>
                        <a:t>Le mot</a:t>
                      </a:r>
                      <a:endParaRPr lang="fr-FR" sz="1600" kern="1200" dirty="0">
                        <a:latin typeface="Calibri"/>
                        <a:ea typeface="DejaVu Sans"/>
                        <a:cs typeface="Times New Roman"/>
                      </a:endParaRPr>
                    </a:p>
                  </a:txBody>
                  <a:tcPr marL="68580" marR="68580" marT="0" marB="0" anchor="ctr"/>
                </a:tc>
                <a:tc>
                  <a:txBody>
                    <a:bodyPr/>
                    <a:lstStyle/>
                    <a:p>
                      <a:pPr indent="265430" algn="ctr" rtl="0">
                        <a:spcBef>
                          <a:spcPts val="600"/>
                        </a:spcBef>
                        <a:spcAft>
                          <a:spcPts val="0"/>
                        </a:spcAft>
                      </a:pPr>
                      <a:r>
                        <a:rPr lang="fr-FR" sz="1600" kern="50" dirty="0"/>
                        <a:t>1</a:t>
                      </a:r>
                      <a:r>
                        <a:rPr lang="fr-FR" sz="1600" kern="50" baseline="30000" dirty="0"/>
                        <a:t>ère</a:t>
                      </a:r>
                      <a:r>
                        <a:rPr lang="fr-FR" sz="1600" kern="50" dirty="0"/>
                        <a:t> façon</a:t>
                      </a:r>
                      <a:endParaRPr lang="fr-FR" sz="1600" kern="1200" dirty="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fr-FR" sz="1600" kern="50" baseline="30000" dirty="0" err="1" smtClean="0"/>
                        <a:t>eme</a:t>
                      </a:r>
                      <a:r>
                        <a:rPr lang="fr-FR" sz="1600" kern="50" dirty="0" smtClean="0"/>
                        <a:t> </a:t>
                      </a:r>
                      <a:r>
                        <a:rPr lang="fr-FR" sz="1600" kern="50" dirty="0"/>
                        <a:t>façon</a:t>
                      </a:r>
                      <a:r>
                        <a:rPr lang="ar-DZ" sz="1600" kern="50" dirty="0"/>
                        <a:t>2</a:t>
                      </a:r>
                      <a:endParaRPr lang="fr-FR" sz="1600" kern="1200" dirty="0">
                        <a:latin typeface="Calibri"/>
                        <a:ea typeface="DejaVu Sans"/>
                        <a:cs typeface="Times New Roman"/>
                      </a:endParaRPr>
                    </a:p>
                  </a:txBody>
                  <a:tcPr marL="68580" marR="68580" marT="0" marB="0" anchor="ctr"/>
                </a:tc>
              </a:tr>
              <a:tr h="293339">
                <a:tc>
                  <a:txBody>
                    <a:bodyPr/>
                    <a:lstStyle/>
                    <a:p>
                      <a:pPr indent="265430" algn="ctr">
                        <a:spcBef>
                          <a:spcPts val="600"/>
                        </a:spcBef>
                        <a:spcAft>
                          <a:spcPts val="0"/>
                        </a:spcAft>
                      </a:pPr>
                      <a:r>
                        <a:rPr lang="ar-SA" sz="1600" kern="50" dirty="0"/>
                        <a:t>بطاقة</a:t>
                      </a:r>
                      <a:endParaRPr lang="fr-FR" sz="1600" kern="1200" dirty="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dirty="0"/>
                        <a:t>بِطَاقَة (اسم)</a:t>
                      </a:r>
                      <a:endParaRPr lang="fr-FR" sz="1800" kern="1200" dirty="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dirty="0"/>
                        <a:t>بِطَاقَة = </a:t>
                      </a:r>
                      <a:r>
                        <a:rPr lang="ar-SA" sz="1800" kern="50" dirty="0" err="1"/>
                        <a:t>بـِ</a:t>
                      </a:r>
                      <a:r>
                        <a:rPr lang="ar-SA" sz="1800" kern="50" dirty="0"/>
                        <a:t> + طَاقَة (حرف جر + اسم)</a:t>
                      </a:r>
                      <a:endParaRPr lang="fr-FR" sz="1800" kern="1200" dirty="0">
                        <a:latin typeface="Calibri"/>
                        <a:ea typeface="DejaVu Sans"/>
                        <a:cs typeface="Times New Roman"/>
                      </a:endParaRPr>
                    </a:p>
                  </a:txBody>
                  <a:tcPr marL="68580" marR="68580" marT="0" marB="0" anchor="ctr"/>
                </a:tc>
              </a:tr>
              <a:tr h="510896">
                <a:tc>
                  <a:txBody>
                    <a:bodyPr/>
                    <a:lstStyle/>
                    <a:p>
                      <a:pPr indent="265430" algn="ctr">
                        <a:spcBef>
                          <a:spcPts val="600"/>
                        </a:spcBef>
                        <a:spcAft>
                          <a:spcPts val="0"/>
                        </a:spcAft>
                      </a:pPr>
                      <a:r>
                        <a:rPr lang="ar-SA" sz="1600" kern="50" dirty="0"/>
                        <a:t>وهم</a:t>
                      </a:r>
                      <a:endParaRPr lang="fr-FR" sz="1600" kern="1200" dirty="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dirty="0"/>
                        <a:t>وَهْمٌ (مصدر)</a:t>
                      </a:r>
                      <a:endParaRPr lang="fr-FR" sz="1800" kern="1200" dirty="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dirty="0"/>
                        <a:t>وَهُمْ = </a:t>
                      </a:r>
                      <a:r>
                        <a:rPr lang="ar-SA" sz="1800" kern="50" dirty="0" err="1"/>
                        <a:t>وَ</a:t>
                      </a:r>
                      <a:r>
                        <a:rPr lang="ar-SA" sz="1800" kern="50" dirty="0"/>
                        <a:t> + هُمْ (حرف عطف+ ضمير متصل)</a:t>
                      </a:r>
                      <a:endParaRPr lang="fr-FR" sz="1800" kern="1200" dirty="0">
                        <a:latin typeface="Calibri"/>
                        <a:ea typeface="DejaVu Sans"/>
                        <a:cs typeface="Times New Roman"/>
                      </a:endParaRPr>
                    </a:p>
                  </a:txBody>
                  <a:tcPr marL="68580" marR="68580" marT="0" marB="0" anchor="ctr"/>
                </a:tc>
              </a:tr>
              <a:tr h="311846">
                <a:tc>
                  <a:txBody>
                    <a:bodyPr/>
                    <a:lstStyle/>
                    <a:p>
                      <a:pPr indent="265430" algn="ctr">
                        <a:spcBef>
                          <a:spcPts val="600"/>
                        </a:spcBef>
                        <a:spcAft>
                          <a:spcPts val="0"/>
                        </a:spcAft>
                      </a:pPr>
                      <a:r>
                        <a:rPr lang="ar-SA" sz="1600" kern="50"/>
                        <a:t>فرمت</a:t>
                      </a:r>
                      <a:endParaRPr lang="fr-FR" sz="16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a:t>فَرَمَتْ (من فَرَمَ يَفْرِمُ)</a:t>
                      </a:r>
                      <a:endParaRPr lang="fr-FR" sz="18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dirty="0"/>
                        <a:t>فَرَمَتْ = فـَ + رَمَتْ (من رَمَى يَرْمِي)</a:t>
                      </a:r>
                      <a:endParaRPr lang="fr-FR" sz="1800" kern="1200" dirty="0">
                        <a:latin typeface="Calibri"/>
                        <a:ea typeface="DejaVu Sans"/>
                        <a:cs typeface="Times New Roman"/>
                      </a:endParaRPr>
                    </a:p>
                  </a:txBody>
                  <a:tcPr marL="68580" marR="68580" marT="0" marB="0" anchor="ctr"/>
                </a:tc>
              </a:tr>
              <a:tr h="606111">
                <a:tc>
                  <a:txBody>
                    <a:bodyPr/>
                    <a:lstStyle/>
                    <a:p>
                      <a:pPr indent="265430" algn="ctr">
                        <a:spcBef>
                          <a:spcPts val="600"/>
                        </a:spcBef>
                        <a:spcAft>
                          <a:spcPts val="0"/>
                        </a:spcAft>
                      </a:pPr>
                      <a:r>
                        <a:rPr lang="ar-SA" sz="1600" kern="50"/>
                        <a:t>لسعت</a:t>
                      </a:r>
                      <a:endParaRPr lang="fr-FR" sz="16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a:t>لَسَعَتْ (من لَسَعَ يَلْسَعُ)</a:t>
                      </a:r>
                      <a:endParaRPr lang="fr-FR" sz="18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dirty="0"/>
                        <a:t>لَسَعَتْ = لـَ + سَعَتْ (من سَعَى يَسْعَى)</a:t>
                      </a:r>
                      <a:endParaRPr lang="fr-FR" sz="1800" kern="1200" dirty="0">
                        <a:latin typeface="Calibri"/>
                        <a:ea typeface="DejaVu Sans"/>
                        <a:cs typeface="Times New Roman"/>
                      </a:endParaRPr>
                    </a:p>
                  </a:txBody>
                  <a:tcPr marL="68580" marR="68580" marT="0" marB="0" anchor="ctr"/>
                </a:tc>
              </a:tr>
              <a:tr h="510896">
                <a:tc>
                  <a:txBody>
                    <a:bodyPr/>
                    <a:lstStyle/>
                    <a:p>
                      <a:pPr indent="265430" algn="ctr">
                        <a:spcBef>
                          <a:spcPts val="600"/>
                        </a:spcBef>
                        <a:spcAft>
                          <a:spcPts val="0"/>
                        </a:spcAft>
                      </a:pPr>
                      <a:r>
                        <a:rPr lang="ar-SA" sz="1600" kern="50"/>
                        <a:t>أبعث</a:t>
                      </a:r>
                      <a:endParaRPr lang="fr-FR" sz="16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a:t>أَبْعَثُ (فعل مضارع)</a:t>
                      </a:r>
                      <a:endParaRPr lang="fr-FR" sz="18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a:t>أَبَعَثَ = أَ + بَعَثَ (همزة استفهام + فعل ماضٍ)</a:t>
                      </a:r>
                      <a:endParaRPr lang="fr-FR" sz="1800" kern="1200">
                        <a:latin typeface="Calibri"/>
                        <a:ea typeface="DejaVu Sans"/>
                        <a:cs typeface="Times New Roman"/>
                      </a:endParaRPr>
                    </a:p>
                  </a:txBody>
                  <a:tcPr marL="68580" marR="68580" marT="0" marB="0" anchor="ctr"/>
                </a:tc>
              </a:tr>
              <a:tr h="311846">
                <a:tc>
                  <a:txBody>
                    <a:bodyPr/>
                    <a:lstStyle/>
                    <a:p>
                      <a:pPr indent="265430" algn="ctr">
                        <a:spcBef>
                          <a:spcPts val="600"/>
                        </a:spcBef>
                        <a:spcAft>
                          <a:spcPts val="0"/>
                        </a:spcAft>
                      </a:pPr>
                      <a:r>
                        <a:rPr lang="ar-SA" sz="1600" kern="50"/>
                        <a:t>كرب</a:t>
                      </a:r>
                      <a:endParaRPr lang="fr-FR" sz="16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a:t>كَرِبَ (فعل ماضٍ)</a:t>
                      </a:r>
                      <a:endParaRPr lang="fr-FR" sz="18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a:t>كَرَبّ = كَ + رَبّ (حرف تشبيه + اسم)</a:t>
                      </a:r>
                      <a:endParaRPr lang="fr-FR" sz="1800" kern="1200">
                        <a:latin typeface="Calibri"/>
                        <a:ea typeface="DejaVu Sans"/>
                        <a:cs typeface="Times New Roman"/>
                      </a:endParaRPr>
                    </a:p>
                  </a:txBody>
                  <a:tcPr marL="68580" marR="68580" marT="0" marB="0" anchor="ctr"/>
                </a:tc>
              </a:tr>
              <a:tr h="311846">
                <a:tc>
                  <a:txBody>
                    <a:bodyPr/>
                    <a:lstStyle/>
                    <a:p>
                      <a:pPr indent="265430" algn="ctr">
                        <a:spcBef>
                          <a:spcPts val="600"/>
                        </a:spcBef>
                        <a:spcAft>
                          <a:spcPts val="0"/>
                        </a:spcAft>
                      </a:pPr>
                      <a:r>
                        <a:rPr lang="ar-SA" sz="1600" kern="50"/>
                        <a:t>الحق</a:t>
                      </a:r>
                      <a:endParaRPr lang="fr-FR" sz="16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a:t>اِلْحَقْ (فعل أمر)</a:t>
                      </a:r>
                      <a:endParaRPr lang="fr-FR" sz="1800" kern="1200">
                        <a:latin typeface="Calibri"/>
                        <a:ea typeface="DejaVu Sans"/>
                        <a:cs typeface="Times New Roman"/>
                      </a:endParaRPr>
                    </a:p>
                  </a:txBody>
                  <a:tcPr marL="68580" marR="68580" marT="0" marB="0" anchor="ctr"/>
                </a:tc>
                <a:tc>
                  <a:txBody>
                    <a:bodyPr/>
                    <a:lstStyle/>
                    <a:p>
                      <a:pPr indent="265430" algn="ctr">
                        <a:spcBef>
                          <a:spcPts val="600"/>
                        </a:spcBef>
                        <a:spcAft>
                          <a:spcPts val="0"/>
                        </a:spcAft>
                      </a:pPr>
                      <a:r>
                        <a:rPr lang="ar-SA" sz="1800" kern="50" dirty="0"/>
                        <a:t>الْحَقّ = </a:t>
                      </a:r>
                      <a:r>
                        <a:rPr lang="ar-SA" sz="1800" kern="50" dirty="0" err="1"/>
                        <a:t>الْ</a:t>
                      </a:r>
                      <a:r>
                        <a:rPr lang="ar-SA" sz="1800" kern="50" dirty="0"/>
                        <a:t> + حَقُّ (</a:t>
                      </a:r>
                      <a:r>
                        <a:rPr lang="ar-SA" sz="1800" kern="50" dirty="0" err="1"/>
                        <a:t>ال</a:t>
                      </a:r>
                      <a:r>
                        <a:rPr lang="ar-SA" sz="1800" kern="50" dirty="0"/>
                        <a:t> التعريف + اسم)</a:t>
                      </a:r>
                      <a:endParaRPr lang="fr-FR" sz="1800" kern="1200" dirty="0">
                        <a:latin typeface="Calibri"/>
                        <a:ea typeface="DejaVu Sans"/>
                        <a:cs typeface="Times New Roman"/>
                      </a:endParaRPr>
                    </a:p>
                  </a:txBody>
                  <a:tcPr marL="68580" marR="68580" marT="0" marB="0" anchor="ctr"/>
                </a:tc>
              </a:tr>
            </a:tbl>
          </a:graphicData>
        </a:graphic>
      </p:graphicFrame>
      <p:sp>
        <p:nvSpPr>
          <p:cNvPr id="447489" name="Rectangle 1"/>
          <p:cNvSpPr>
            <a:spLocks noChangeArrowheads="1"/>
          </p:cNvSpPr>
          <p:nvPr/>
        </p:nvSpPr>
        <p:spPr bwMode="auto">
          <a:xfrm>
            <a:off x="0" y="0"/>
            <a:ext cx="452688"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265113" eaLnBrk="0" fontAlgn="base" hangingPunct="0">
              <a:spcBef>
                <a:spcPct val="0"/>
              </a:spcBef>
              <a:spcAft>
                <a:spcPct val="0"/>
              </a:spcAft>
            </a:pPr>
            <a:r>
              <a:rPr lang="fr-FR" dirty="0">
                <a:solidFill>
                  <a:prstClr val="black"/>
                </a:solidFill>
                <a:latin typeface="Arial" pitchFamily="34" charset="0"/>
                <a:cs typeface="Arial" pitchFamily="34" charset="0"/>
              </a:rPr>
              <a:t/>
            </a:r>
            <a:br>
              <a:rPr lang="fr-FR" dirty="0">
                <a:solidFill>
                  <a:prstClr val="black"/>
                </a:solidFill>
                <a:latin typeface="Arial" pitchFamily="34" charset="0"/>
                <a:cs typeface="Arial" pitchFamily="34" charset="0"/>
              </a:rPr>
            </a:br>
            <a:endParaRPr lang="fr-FR" dirty="0">
              <a:solidFill>
                <a:prstClr val="black"/>
              </a:solidFill>
              <a:latin typeface="Arial" pitchFamily="34" charset="0"/>
              <a:cs typeface="Arial" pitchFamily="34" charset="0"/>
            </a:endParaRPr>
          </a:p>
        </p:txBody>
      </p:sp>
      <p:sp>
        <p:nvSpPr>
          <p:cNvPr id="11" name="Rectangle 10"/>
          <p:cNvSpPr/>
          <p:nvPr/>
        </p:nvSpPr>
        <p:spPr>
          <a:xfrm>
            <a:off x="2000232" y="1357298"/>
            <a:ext cx="6500858" cy="3046988"/>
          </a:xfrm>
          <a:prstGeom prst="rect">
            <a:avLst/>
          </a:prstGeom>
        </p:spPr>
        <p:txBody>
          <a:bodyPr wrap="square">
            <a:spAutoFit/>
          </a:bodyPr>
          <a:lstStyle/>
          <a:p>
            <a:r>
              <a:rPr lang="fr-FR" sz="3200" dirty="0" smtClean="0" bmk="">
                <a:solidFill>
                  <a:prstClr val="black"/>
                </a:solidFill>
                <a:ea typeface="Times New Roman" pitchFamily="18" charset="0"/>
                <a:cs typeface="Times New Roman" pitchFamily="18" charset="0"/>
              </a:rPr>
              <a:t>d</a:t>
            </a:r>
            <a:r>
              <a:rPr lang="fr-FR" sz="3200" dirty="0" smtClean="0">
                <a:solidFill>
                  <a:prstClr val="black"/>
                </a:solidFill>
                <a:ea typeface="DejaVu Sans" charset="0"/>
                <a:cs typeface="Times New Roman" pitchFamily="18" charset="0"/>
              </a:rPr>
              <a:t>ans </a:t>
            </a:r>
            <a:r>
              <a:rPr lang="fr-FR" sz="3200" dirty="0">
                <a:solidFill>
                  <a:prstClr val="black"/>
                </a:solidFill>
                <a:ea typeface="DejaVu Sans" charset="0"/>
                <a:cs typeface="Times New Roman" pitchFamily="18" charset="0"/>
              </a:rPr>
              <a:t>le mot « </a:t>
            </a:r>
            <a:r>
              <a:rPr lang="fr-FR" sz="3200" dirty="0" err="1">
                <a:solidFill>
                  <a:prstClr val="black"/>
                </a:solidFill>
                <a:latin typeface="Arial" pitchFamily="34" charset="0"/>
                <a:ea typeface="DejaVu Sans" charset="0"/>
                <a:cs typeface="Arial" pitchFamily="34" charset="0"/>
              </a:rPr>
              <a:t>وعد</a:t>
            </a:r>
            <a:r>
              <a:rPr lang="fr-FR" sz="3200" dirty="0">
                <a:solidFill>
                  <a:prstClr val="black"/>
                </a:solidFill>
                <a:latin typeface="Arial" pitchFamily="34" charset="0"/>
                <a:ea typeface="DejaVu Sans" charset="0"/>
                <a:cs typeface="Arial" pitchFamily="34" charset="0"/>
              </a:rPr>
              <a:t> »</a:t>
            </a:r>
            <a:r>
              <a:rPr lang="fr-FR" sz="3200" dirty="0">
                <a:solidFill>
                  <a:prstClr val="black"/>
                </a:solidFill>
                <a:ea typeface="DejaVu Sans" charset="0"/>
                <a:cs typeface="Times New Roman" pitchFamily="18" charset="0"/>
              </a:rPr>
              <a:t>, la lettre wâw «</a:t>
            </a:r>
            <a:r>
              <a:rPr lang="fr-FR" sz="3200" dirty="0" err="1">
                <a:solidFill>
                  <a:prstClr val="black"/>
                </a:solidFill>
                <a:latin typeface="Arial" pitchFamily="34" charset="0"/>
                <a:ea typeface="DejaVu Sans" charset="0"/>
                <a:cs typeface="Arial" pitchFamily="34" charset="0"/>
              </a:rPr>
              <a:t>واو</a:t>
            </a:r>
            <a:r>
              <a:rPr lang="fr-FR" sz="3200" dirty="0">
                <a:solidFill>
                  <a:prstClr val="black"/>
                </a:solidFill>
                <a:ea typeface="DejaVu Sans" charset="0"/>
                <a:cs typeface="Times New Roman" pitchFamily="18" charset="0"/>
              </a:rPr>
              <a:t> » peut appartenir au mot comme :</a:t>
            </a:r>
            <a:br>
              <a:rPr lang="fr-FR" sz="3200" dirty="0">
                <a:solidFill>
                  <a:prstClr val="black"/>
                </a:solidFill>
                <a:ea typeface="DejaVu Sans" charset="0"/>
                <a:cs typeface="Times New Roman" pitchFamily="18" charset="0"/>
              </a:rPr>
            </a:br>
            <a:r>
              <a:rPr lang="fr-FR" sz="3200" dirty="0">
                <a:solidFill>
                  <a:prstClr val="black"/>
                </a:solidFill>
                <a:ea typeface="DejaVu Sans" charset="0"/>
                <a:cs typeface="Times New Roman" pitchFamily="18" charset="0"/>
              </a:rPr>
              <a:t>	 </a:t>
            </a:r>
            <a:r>
              <a:rPr lang="fr-FR" sz="3200" dirty="0">
                <a:solidFill>
                  <a:prstClr val="black"/>
                </a:solidFill>
                <a:latin typeface="Arial" pitchFamily="34" charset="0"/>
                <a:ea typeface="DejaVu Sans" charset="0"/>
                <a:cs typeface="Arial" pitchFamily="34" charset="0"/>
              </a:rPr>
              <a:t>وَعَدَ : </a:t>
            </a:r>
            <a:r>
              <a:rPr lang="fr-FR" sz="3200" dirty="0" err="1">
                <a:solidFill>
                  <a:prstClr val="black"/>
                </a:solidFill>
                <a:latin typeface="Arial" pitchFamily="34" charset="0"/>
                <a:ea typeface="DejaVu Sans" charset="0"/>
                <a:cs typeface="Arial" pitchFamily="34" charset="0"/>
              </a:rPr>
              <a:t>أي</a:t>
            </a:r>
            <a:r>
              <a:rPr lang="fr-FR" sz="3200" dirty="0">
                <a:solidFill>
                  <a:prstClr val="black"/>
                </a:solidFill>
                <a:latin typeface="Arial" pitchFamily="34" charset="0"/>
                <a:ea typeface="DejaVu Sans" charset="0"/>
                <a:cs typeface="Arial" pitchFamily="34" charset="0"/>
              </a:rPr>
              <a:t> </a:t>
            </a:r>
            <a:r>
              <a:rPr lang="fr-FR" sz="3200" dirty="0" err="1">
                <a:solidFill>
                  <a:prstClr val="black"/>
                </a:solidFill>
                <a:latin typeface="Arial" pitchFamily="34" charset="0"/>
                <a:ea typeface="DejaVu Sans" charset="0"/>
                <a:cs typeface="Arial" pitchFamily="34" charset="0"/>
              </a:rPr>
              <a:t>الفعل</a:t>
            </a:r>
            <a:r>
              <a:rPr lang="fr-FR" sz="3200" dirty="0">
                <a:solidFill>
                  <a:prstClr val="black"/>
                </a:solidFill>
                <a:latin typeface="Arial" pitchFamily="34" charset="0"/>
                <a:ea typeface="DejaVu Sans" charset="0"/>
                <a:cs typeface="Arial" pitchFamily="34" charset="0"/>
              </a:rPr>
              <a:t> وَعَدَ يَعِدُ</a:t>
            </a:r>
            <a:r>
              <a:rPr lang="fr-FR" sz="3200" dirty="0">
                <a:solidFill>
                  <a:prstClr val="black"/>
                </a:solidFill>
                <a:ea typeface="DejaVu Sans" charset="0"/>
                <a:cs typeface="Arial" pitchFamily="34" charset="0"/>
              </a:rPr>
              <a:t/>
            </a:r>
            <a:br>
              <a:rPr lang="fr-FR" sz="3200" dirty="0">
                <a:solidFill>
                  <a:prstClr val="black"/>
                </a:solidFill>
                <a:ea typeface="DejaVu Sans" charset="0"/>
                <a:cs typeface="Arial" pitchFamily="34" charset="0"/>
              </a:rPr>
            </a:br>
            <a:r>
              <a:rPr lang="fr-FR" sz="3200" dirty="0">
                <a:solidFill>
                  <a:prstClr val="black"/>
                </a:solidFill>
                <a:ea typeface="DejaVu Sans" charset="0"/>
                <a:cs typeface="Times New Roman" pitchFamily="18" charset="0"/>
              </a:rPr>
              <a:t> ou bien n'appartient pas au mot comme :</a:t>
            </a:r>
            <a:br>
              <a:rPr lang="fr-FR" sz="3200" dirty="0">
                <a:solidFill>
                  <a:prstClr val="black"/>
                </a:solidFill>
                <a:ea typeface="DejaVu Sans" charset="0"/>
                <a:cs typeface="Times New Roman" pitchFamily="18" charset="0"/>
              </a:rPr>
            </a:br>
            <a:r>
              <a:rPr lang="fr-FR" sz="3200" dirty="0">
                <a:solidFill>
                  <a:prstClr val="black"/>
                </a:solidFill>
                <a:ea typeface="DejaVu Sans" charset="0"/>
                <a:cs typeface="Times New Roman" pitchFamily="18" charset="0"/>
              </a:rPr>
              <a:t>	 </a:t>
            </a:r>
            <a:r>
              <a:rPr lang="fr-FR" sz="3200" dirty="0">
                <a:solidFill>
                  <a:srgbClr val="FF0000"/>
                </a:solidFill>
                <a:latin typeface="Arial" pitchFamily="34" charset="0"/>
                <a:ea typeface="DejaVu Sans" charset="0"/>
                <a:cs typeface="Arial" pitchFamily="34" charset="0"/>
              </a:rPr>
              <a:t>وَ</a:t>
            </a:r>
            <a:r>
              <a:rPr lang="fr-FR" sz="3200" dirty="0">
                <a:solidFill>
                  <a:prstClr val="black"/>
                </a:solidFill>
                <a:latin typeface="Arial" pitchFamily="34" charset="0"/>
                <a:ea typeface="DejaVu Sans" charset="0"/>
                <a:cs typeface="Arial" pitchFamily="34" charset="0"/>
              </a:rPr>
              <a:t>عَدَّ = </a:t>
            </a:r>
            <a:r>
              <a:rPr lang="fr-FR" sz="3200" b="1" dirty="0">
                <a:solidFill>
                  <a:srgbClr val="FF0000"/>
                </a:solidFill>
                <a:latin typeface="Arial" pitchFamily="34" charset="0"/>
                <a:ea typeface="DejaVu Sans" charset="0"/>
                <a:cs typeface="Arial" pitchFamily="34" charset="0"/>
              </a:rPr>
              <a:t>وَ</a:t>
            </a:r>
            <a:r>
              <a:rPr lang="fr-FR" sz="3200" dirty="0">
                <a:solidFill>
                  <a:prstClr val="black"/>
                </a:solidFill>
                <a:latin typeface="Arial" pitchFamily="34" charset="0"/>
                <a:ea typeface="DejaVu Sans" charset="0"/>
                <a:cs typeface="Arial" pitchFamily="34" charset="0"/>
              </a:rPr>
              <a:t> + عَدَّ : </a:t>
            </a:r>
            <a:r>
              <a:rPr lang="fr-FR" sz="3200" dirty="0" err="1">
                <a:solidFill>
                  <a:prstClr val="black"/>
                </a:solidFill>
                <a:latin typeface="Arial" pitchFamily="34" charset="0"/>
                <a:ea typeface="DejaVu Sans" charset="0"/>
                <a:cs typeface="Arial" pitchFamily="34" charset="0"/>
              </a:rPr>
              <a:t>أي</a:t>
            </a:r>
            <a:r>
              <a:rPr lang="fr-FR" sz="3200" dirty="0">
                <a:solidFill>
                  <a:prstClr val="black"/>
                </a:solidFill>
                <a:latin typeface="Arial" pitchFamily="34" charset="0"/>
                <a:ea typeface="DejaVu Sans" charset="0"/>
                <a:cs typeface="Arial" pitchFamily="34" charset="0"/>
              </a:rPr>
              <a:t> </a:t>
            </a:r>
            <a:r>
              <a:rPr lang="fr-FR" sz="3200" dirty="0" err="1">
                <a:solidFill>
                  <a:prstClr val="black"/>
                </a:solidFill>
                <a:latin typeface="Arial" pitchFamily="34" charset="0"/>
                <a:ea typeface="DejaVu Sans" charset="0"/>
                <a:cs typeface="Arial" pitchFamily="34" charset="0"/>
              </a:rPr>
              <a:t>الفعل</a:t>
            </a:r>
            <a:r>
              <a:rPr lang="fr-FR" sz="3200" dirty="0">
                <a:solidFill>
                  <a:prstClr val="black"/>
                </a:solidFill>
                <a:latin typeface="Arial" pitchFamily="34" charset="0"/>
                <a:ea typeface="DejaVu Sans" charset="0"/>
                <a:cs typeface="Arial" pitchFamily="34" charset="0"/>
              </a:rPr>
              <a:t> عَدَّ يَعُدُّ</a:t>
            </a:r>
            <a:endParaRPr lang="fr-FR" sz="3200" dirty="0">
              <a:solidFill>
                <a:prstClr val="black"/>
              </a:solidFill>
            </a:endParaRPr>
          </a:p>
        </p:txBody>
      </p:sp>
      <p:sp>
        <p:nvSpPr>
          <p:cNvPr id="13" name="Organigramme : Processus 12"/>
          <p:cNvSpPr/>
          <p:nvPr/>
        </p:nvSpPr>
        <p:spPr>
          <a:xfrm>
            <a:off x="3194040"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2547685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200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20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14356" y="587488"/>
            <a:ext cx="8686800" cy="841248"/>
          </a:xfrm>
        </p:spPr>
        <p:txBody>
          <a:bodyPr>
            <a:normAutofit fontScale="90000"/>
          </a:bodyPr>
          <a:lstStyle/>
          <a:p>
            <a:r>
              <a:rPr lang="fr-FR" dirty="0" smtClean="0"/>
              <a:t>Les problèmes l’ambiguïté :</a:t>
            </a:r>
            <a:br>
              <a:rPr lang="fr-FR" dirty="0" smtClean="0"/>
            </a:br>
            <a:r>
              <a:rPr lang="fr-FR" sz="2800" dirty="0" smtClean="0"/>
              <a:t>les suffixes </a:t>
            </a:r>
          </a:p>
        </p:txBody>
      </p:sp>
      <p:sp>
        <p:nvSpPr>
          <p:cNvPr id="4" name="عنصر نائب للمحتوى 2"/>
          <p:cNvSpPr txBox="1">
            <a:spLocks/>
          </p:cNvSpPr>
          <p:nvPr/>
        </p:nvSpPr>
        <p:spPr>
          <a:xfrm>
            <a:off x="1785918" y="1285860"/>
            <a:ext cx="6972320" cy="3786214"/>
          </a:xfrm>
          <a:prstGeom prst="rect">
            <a:avLst/>
          </a:prstGeom>
        </p:spPr>
        <p:txBody>
          <a:bodyPr>
            <a:normAutofit/>
          </a:bodyPr>
          <a:lstStyle/>
          <a:p>
            <a:pPr marL="342900" indent="-342900">
              <a:lnSpc>
                <a:spcPct val="150000"/>
              </a:lnSpc>
              <a:spcBef>
                <a:spcPct val="20000"/>
              </a:spcBef>
              <a:buFont typeface="Wingdings" pitchFamily="2" charset="2"/>
              <a:buChar char="Ø"/>
              <a:defRPr/>
            </a:pPr>
            <a:endParaRPr lang="fr-FR" sz="3200" dirty="0">
              <a:solidFill>
                <a:prstClr val="black"/>
              </a:solidFill>
            </a:endParaRPr>
          </a:p>
          <a:p>
            <a:pPr marL="342900" indent="-342900">
              <a:lnSpc>
                <a:spcPct val="150000"/>
              </a:lnSpc>
              <a:spcBef>
                <a:spcPct val="20000"/>
              </a:spcBef>
              <a:buFont typeface="Wingdings" pitchFamily="2" charset="2"/>
              <a:buChar char="Ø"/>
              <a:defRPr/>
            </a:pPr>
            <a:endParaRPr lang="fr-FR" sz="3200" dirty="0">
              <a:solidFill>
                <a:prstClr val="black"/>
              </a:solidFill>
            </a:endParaRPr>
          </a:p>
        </p:txBody>
      </p:sp>
      <p:sp>
        <p:nvSpPr>
          <p:cNvPr id="5" name="عنصر نائب للمحتوى 2"/>
          <p:cNvSpPr txBox="1">
            <a:spLocks/>
          </p:cNvSpPr>
          <p:nvPr/>
        </p:nvSpPr>
        <p:spPr>
          <a:xfrm>
            <a:off x="1785918" y="1500174"/>
            <a:ext cx="7358082" cy="3643338"/>
          </a:xfrm>
          <a:prstGeom prst="rect">
            <a:avLst/>
          </a:prstGeom>
        </p:spPr>
        <p:txBody>
          <a:bodyPr>
            <a:normAutofit/>
          </a:bodyPr>
          <a:lstStyle/>
          <a:p>
            <a:pPr indent="263525">
              <a:spcAft>
                <a:spcPts val="1200"/>
              </a:spcAft>
              <a:defRPr/>
            </a:pPr>
            <a:endParaRPr lang="fr-FR" sz="3200" dirty="0">
              <a:solidFill>
                <a:prstClr val="black"/>
              </a:solidFill>
            </a:endParaRPr>
          </a:p>
        </p:txBody>
      </p:sp>
      <p:sp>
        <p:nvSpPr>
          <p:cNvPr id="447489" name="Rectangle 1"/>
          <p:cNvSpPr>
            <a:spLocks noChangeArrowheads="1"/>
          </p:cNvSpPr>
          <p:nvPr/>
        </p:nvSpPr>
        <p:spPr bwMode="auto">
          <a:xfrm>
            <a:off x="0" y="0"/>
            <a:ext cx="452688"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265113" eaLnBrk="0" fontAlgn="base" hangingPunct="0">
              <a:spcBef>
                <a:spcPct val="0"/>
              </a:spcBef>
              <a:spcAft>
                <a:spcPct val="0"/>
              </a:spcAft>
            </a:pPr>
            <a:r>
              <a:rPr lang="fr-FR" dirty="0">
                <a:solidFill>
                  <a:prstClr val="black"/>
                </a:solidFill>
                <a:latin typeface="Arial" pitchFamily="34" charset="0"/>
                <a:cs typeface="Arial" pitchFamily="34" charset="0"/>
              </a:rPr>
              <a:t/>
            </a:r>
            <a:br>
              <a:rPr lang="fr-FR" dirty="0">
                <a:solidFill>
                  <a:prstClr val="black"/>
                </a:solidFill>
                <a:latin typeface="Arial" pitchFamily="34" charset="0"/>
                <a:cs typeface="Arial" pitchFamily="34" charset="0"/>
              </a:rPr>
            </a:br>
            <a:endParaRPr lang="fr-FR" dirty="0">
              <a:solidFill>
                <a:prstClr val="black"/>
              </a:solidFill>
              <a:latin typeface="Arial" pitchFamily="34" charset="0"/>
              <a:cs typeface="Arial" pitchFamily="34" charset="0"/>
            </a:endParaRPr>
          </a:p>
        </p:txBody>
      </p:sp>
      <p:graphicFrame>
        <p:nvGraphicFramePr>
          <p:cNvPr id="10" name="Tableau 9"/>
          <p:cNvGraphicFramePr>
            <a:graphicFrameLocks noGrp="1"/>
          </p:cNvGraphicFramePr>
          <p:nvPr/>
        </p:nvGraphicFramePr>
        <p:xfrm>
          <a:off x="9358346" y="1643050"/>
          <a:ext cx="6286544" cy="4235070"/>
        </p:xfrm>
        <a:graphic>
          <a:graphicData uri="http://schemas.openxmlformats.org/drawingml/2006/table">
            <a:tbl>
              <a:tblPr firstRow="1">
                <a:tableStyleId>{3C2FFA5D-87B4-456A-9821-1D502468CF0F}</a:tableStyleId>
              </a:tblPr>
              <a:tblGrid>
                <a:gridCol w="872257"/>
                <a:gridCol w="1599625"/>
                <a:gridCol w="3814662"/>
              </a:tblGrid>
              <a:tr h="433341">
                <a:tc>
                  <a:txBody>
                    <a:bodyPr/>
                    <a:lstStyle/>
                    <a:p>
                      <a:pPr algn="ctr">
                        <a:spcBef>
                          <a:spcPts val="600"/>
                        </a:spcBef>
                        <a:spcAft>
                          <a:spcPts val="0"/>
                        </a:spcAft>
                      </a:pPr>
                      <a:r>
                        <a:rPr lang="fr-FR" sz="1600" kern="50" dirty="0"/>
                        <a:t>Mot</a:t>
                      </a:r>
                      <a:endParaRPr lang="fr-FR" sz="1600" kern="1200" dirty="0">
                        <a:latin typeface="Calibri"/>
                        <a:ea typeface="DejaVu Sans"/>
                        <a:cs typeface="Times New Roman"/>
                      </a:endParaRPr>
                    </a:p>
                  </a:txBody>
                  <a:tcPr marL="68580" marR="68580" marT="0" marB="0" anchor="ctr"/>
                </a:tc>
                <a:tc>
                  <a:txBody>
                    <a:bodyPr/>
                    <a:lstStyle/>
                    <a:p>
                      <a:pPr algn="ctr" rtl="0">
                        <a:spcBef>
                          <a:spcPts val="600"/>
                        </a:spcBef>
                        <a:spcAft>
                          <a:spcPts val="0"/>
                        </a:spcAft>
                      </a:pPr>
                      <a:r>
                        <a:rPr lang="fr-FR" sz="1600" kern="50"/>
                        <a:t>1</a:t>
                      </a:r>
                      <a:r>
                        <a:rPr lang="fr-FR" sz="1600" kern="50" baseline="30000"/>
                        <a:t>ère</a:t>
                      </a:r>
                      <a:r>
                        <a:rPr lang="fr-FR" sz="1600" kern="50"/>
                        <a:t> façon</a:t>
                      </a:r>
                      <a:endParaRPr lang="fr-FR" sz="16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fr-FR" sz="1600" kern="50" baseline="30000" dirty="0" err="1" smtClean="0"/>
                        <a:t>eme</a:t>
                      </a:r>
                      <a:r>
                        <a:rPr lang="fr-FR" sz="1600" kern="50" dirty="0" smtClean="0"/>
                        <a:t> </a:t>
                      </a:r>
                      <a:r>
                        <a:rPr lang="fr-FR" sz="1600" kern="50" dirty="0"/>
                        <a:t>façon</a:t>
                      </a:r>
                      <a:r>
                        <a:rPr lang="ar-DZ" sz="1600" kern="50" dirty="0"/>
                        <a:t>2</a:t>
                      </a:r>
                      <a:endParaRPr lang="fr-FR" sz="1600" kern="1200" dirty="0">
                        <a:latin typeface="Calibri"/>
                        <a:ea typeface="DejaVu Sans"/>
                        <a:cs typeface="Times New Roman"/>
                      </a:endParaRPr>
                    </a:p>
                  </a:txBody>
                  <a:tcPr marL="68580" marR="68580" marT="0" marB="0" anchor="ctr"/>
                </a:tc>
              </a:tr>
              <a:tr h="509889">
                <a:tc>
                  <a:txBody>
                    <a:bodyPr/>
                    <a:lstStyle/>
                    <a:p>
                      <a:pPr indent="265430" algn="ctr">
                        <a:spcBef>
                          <a:spcPts val="600"/>
                        </a:spcBef>
                        <a:spcAft>
                          <a:spcPts val="0"/>
                        </a:spcAft>
                      </a:pPr>
                      <a:r>
                        <a:rPr lang="ar-SA" sz="1600" kern="50"/>
                        <a:t>برك</a:t>
                      </a:r>
                      <a:endParaRPr lang="fr-FR" sz="16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بَرَكَ (فعل ماضٍ)</a:t>
                      </a:r>
                      <a:endParaRPr lang="fr-FR" sz="1800" kern="1200" dirty="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بَرَّكَ = بَرَّ + </a:t>
                      </a:r>
                      <a:r>
                        <a:rPr lang="ar-SA" sz="1800" kern="50" dirty="0" err="1"/>
                        <a:t>كَ</a:t>
                      </a:r>
                      <a:r>
                        <a:rPr lang="ar-SA" sz="1800" kern="50" dirty="0"/>
                        <a:t> (فعل ماضٍ+ضمير متصل)</a:t>
                      </a:r>
                      <a:endParaRPr lang="fr-FR" sz="1800" kern="1200" dirty="0">
                        <a:latin typeface="Calibri"/>
                        <a:ea typeface="DejaVu Sans"/>
                        <a:cs typeface="Times New Roman"/>
                      </a:endParaRPr>
                    </a:p>
                  </a:txBody>
                  <a:tcPr marL="68580" marR="68580" marT="0" marB="0" anchor="ctr"/>
                </a:tc>
              </a:tr>
              <a:tr h="509889">
                <a:tc>
                  <a:txBody>
                    <a:bodyPr/>
                    <a:lstStyle/>
                    <a:p>
                      <a:pPr indent="265430" algn="ctr">
                        <a:spcBef>
                          <a:spcPts val="600"/>
                        </a:spcBef>
                        <a:spcAft>
                          <a:spcPts val="0"/>
                        </a:spcAft>
                      </a:pPr>
                      <a:r>
                        <a:rPr lang="ar-SA" sz="1600" kern="50"/>
                        <a:t>بكم</a:t>
                      </a:r>
                      <a:endParaRPr lang="fr-FR" sz="16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بُكْمٌ (جمع أبكم)</a:t>
                      </a:r>
                      <a:endParaRPr lang="fr-FR" sz="1800" kern="1200" dirty="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a:t>بِكُمْ = بـِ + كُمْ (حرف جر+ضمير متصل)</a:t>
                      </a:r>
                      <a:endParaRPr lang="fr-FR" sz="1800" kern="1200">
                        <a:latin typeface="Calibri"/>
                        <a:ea typeface="DejaVu Sans"/>
                        <a:cs typeface="Times New Roman"/>
                      </a:endParaRPr>
                    </a:p>
                  </a:txBody>
                  <a:tcPr marL="68580" marR="68580" marT="0" marB="0" anchor="ctr"/>
                </a:tc>
              </a:tr>
              <a:tr h="509889">
                <a:tc>
                  <a:txBody>
                    <a:bodyPr/>
                    <a:lstStyle/>
                    <a:p>
                      <a:pPr indent="265430" algn="ctr">
                        <a:spcBef>
                          <a:spcPts val="600"/>
                        </a:spcBef>
                        <a:spcAft>
                          <a:spcPts val="0"/>
                        </a:spcAft>
                      </a:pPr>
                      <a:r>
                        <a:rPr lang="ar-SA" sz="1600" kern="50"/>
                        <a:t>تلفن</a:t>
                      </a:r>
                      <a:endParaRPr lang="fr-FR" sz="16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تَلْفَنَ (فعل رباعي)</a:t>
                      </a:r>
                      <a:endParaRPr lang="fr-FR" sz="1800" kern="1200" dirty="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تَلِفْنَ = تَلِفْ + نَ (فعل ماض+نون النسوة)</a:t>
                      </a:r>
                      <a:endParaRPr lang="fr-FR" sz="1800" kern="1200" dirty="0">
                        <a:latin typeface="Calibri"/>
                        <a:ea typeface="DejaVu Sans"/>
                        <a:cs typeface="Times New Roman"/>
                      </a:endParaRPr>
                    </a:p>
                  </a:txBody>
                  <a:tcPr marL="68580" marR="68580" marT="0" marB="0" anchor="ctr"/>
                </a:tc>
              </a:tr>
              <a:tr h="539289">
                <a:tc>
                  <a:txBody>
                    <a:bodyPr/>
                    <a:lstStyle/>
                    <a:p>
                      <a:pPr indent="265430" algn="ctr">
                        <a:spcBef>
                          <a:spcPts val="600"/>
                        </a:spcBef>
                        <a:spcAft>
                          <a:spcPts val="0"/>
                        </a:spcAft>
                      </a:pPr>
                      <a:r>
                        <a:rPr lang="ar-SA" sz="1600" kern="50"/>
                        <a:t>نبت</a:t>
                      </a:r>
                      <a:endParaRPr lang="fr-FR" sz="16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a:t>نَبَتَ (فعل ماضٍ)</a:t>
                      </a:r>
                      <a:endParaRPr lang="fr-FR" sz="18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نَبَتْ = </a:t>
                      </a:r>
                      <a:r>
                        <a:rPr lang="ar-SA" sz="1800" kern="50" dirty="0" err="1"/>
                        <a:t>نَبَ</a:t>
                      </a:r>
                      <a:r>
                        <a:rPr lang="ar-SA" sz="1800" kern="50" dirty="0"/>
                        <a:t> + </a:t>
                      </a:r>
                      <a:r>
                        <a:rPr lang="ar-SA" sz="1800" kern="50" dirty="0" err="1"/>
                        <a:t>تْ</a:t>
                      </a:r>
                      <a:r>
                        <a:rPr lang="ar-SA" sz="1800" kern="50" dirty="0"/>
                        <a:t> (فعل ماضٍ من نبا ينبو + تاء التأنيث الساكنة)</a:t>
                      </a:r>
                      <a:endParaRPr lang="fr-FR" sz="1800" kern="1200" dirty="0">
                        <a:latin typeface="Calibri"/>
                        <a:ea typeface="DejaVu Sans"/>
                        <a:cs typeface="Times New Roman"/>
                      </a:endParaRPr>
                    </a:p>
                  </a:txBody>
                  <a:tcPr marL="68580" marR="68580" marT="0" marB="0" anchor="ctr"/>
                </a:tc>
              </a:tr>
              <a:tr h="539289">
                <a:tc>
                  <a:txBody>
                    <a:bodyPr/>
                    <a:lstStyle/>
                    <a:p>
                      <a:pPr indent="265430" algn="ctr">
                        <a:spcBef>
                          <a:spcPts val="600"/>
                        </a:spcBef>
                        <a:spcAft>
                          <a:spcPts val="0"/>
                        </a:spcAft>
                      </a:pPr>
                      <a:r>
                        <a:rPr lang="ar-SA" sz="1600" kern="50"/>
                        <a:t>برهن</a:t>
                      </a:r>
                      <a:endParaRPr lang="fr-FR" sz="16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a:t>بَرْهَنَ (فعل رباعي)</a:t>
                      </a:r>
                      <a:endParaRPr lang="fr-FR" sz="18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بِرِّهِنَّ = بِرِّ + هِنَّ (اسم+ضمير متصل)</a:t>
                      </a:r>
                      <a:endParaRPr lang="fr-FR" sz="1800" kern="1200" dirty="0">
                        <a:latin typeface="Calibri"/>
                        <a:ea typeface="DejaVu Sans"/>
                        <a:cs typeface="Times New Roman"/>
                      </a:endParaRPr>
                    </a:p>
                  </a:txBody>
                  <a:tcPr marL="68580" marR="68580" marT="0" marB="0" anchor="ctr"/>
                </a:tc>
              </a:tr>
              <a:tr h="539289">
                <a:tc>
                  <a:txBody>
                    <a:bodyPr/>
                    <a:lstStyle/>
                    <a:p>
                      <a:pPr indent="265430" algn="ctr">
                        <a:spcBef>
                          <a:spcPts val="600"/>
                        </a:spcBef>
                        <a:spcAft>
                          <a:spcPts val="0"/>
                        </a:spcAft>
                      </a:pPr>
                      <a:r>
                        <a:rPr lang="ar-SA" sz="1600" kern="50" dirty="0"/>
                        <a:t>لي</a:t>
                      </a:r>
                      <a:endParaRPr lang="fr-FR" sz="1600" kern="1200" dirty="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a:t>لَيٌّ (مصدر لَوَى يَلْوِي)</a:t>
                      </a:r>
                      <a:endParaRPr lang="fr-FR" sz="18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لِي = لـِ + </a:t>
                      </a:r>
                      <a:r>
                        <a:rPr lang="ar-SA" sz="1800" kern="50" dirty="0" err="1"/>
                        <a:t>ي</a:t>
                      </a:r>
                      <a:r>
                        <a:rPr lang="ar-SA" sz="1800" kern="50" dirty="0"/>
                        <a:t> (حرف جر+ضمير متصل)</a:t>
                      </a:r>
                      <a:endParaRPr lang="fr-FR" sz="1800" kern="1200" dirty="0">
                        <a:latin typeface="Calibri"/>
                        <a:ea typeface="DejaVu Sans"/>
                        <a:cs typeface="Times New Roman"/>
                      </a:endParaRPr>
                    </a:p>
                  </a:txBody>
                  <a:tcPr marL="68580" marR="68580" marT="0" marB="0" anchor="ctr"/>
                </a:tc>
              </a:tr>
              <a:tr h="539289">
                <a:tc>
                  <a:txBody>
                    <a:bodyPr/>
                    <a:lstStyle/>
                    <a:p>
                      <a:pPr indent="265430" algn="ctr">
                        <a:spcBef>
                          <a:spcPts val="600"/>
                        </a:spcBef>
                        <a:spcAft>
                          <a:spcPts val="0"/>
                        </a:spcAft>
                      </a:pPr>
                      <a:r>
                        <a:rPr lang="ar-SA" sz="1600" kern="50"/>
                        <a:t>همهم</a:t>
                      </a:r>
                      <a:endParaRPr lang="fr-FR" sz="16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a:t>هَمْهَمَ (فعل رباعي)</a:t>
                      </a:r>
                      <a:endParaRPr lang="fr-FR" sz="1800" kern="1200">
                        <a:latin typeface="Calibri"/>
                        <a:ea typeface="DejaVu Sans"/>
                        <a:cs typeface="Times New Roman"/>
                      </a:endParaRPr>
                    </a:p>
                  </a:txBody>
                  <a:tcPr marL="68580" marR="68580" marT="0" marB="0" anchor="ctr"/>
                </a:tc>
                <a:tc>
                  <a:txBody>
                    <a:bodyPr/>
                    <a:lstStyle/>
                    <a:p>
                      <a:pPr algn="ctr" rtl="1">
                        <a:spcBef>
                          <a:spcPts val="600"/>
                        </a:spcBef>
                        <a:spcAft>
                          <a:spcPts val="0"/>
                        </a:spcAft>
                      </a:pPr>
                      <a:r>
                        <a:rPr lang="ar-SA" sz="1800" kern="50" dirty="0"/>
                        <a:t>هَمُّهُمْ = هَمُّ + هُمْ (اسم+ضمير متصل)</a:t>
                      </a:r>
                      <a:endParaRPr lang="fr-FR" sz="1800" kern="1200" dirty="0">
                        <a:latin typeface="Calibri"/>
                        <a:ea typeface="DejaVu Sans"/>
                        <a:cs typeface="Times New Roman"/>
                      </a:endParaRPr>
                    </a:p>
                  </a:txBody>
                  <a:tcPr marL="68580" marR="68580" marT="0" marB="0" anchor="ctr"/>
                </a:tc>
              </a:tr>
            </a:tbl>
          </a:graphicData>
        </a:graphic>
      </p:graphicFrame>
      <p:sp>
        <p:nvSpPr>
          <p:cNvPr id="16" name="Rectangle 15"/>
          <p:cNvSpPr/>
          <p:nvPr/>
        </p:nvSpPr>
        <p:spPr>
          <a:xfrm>
            <a:off x="1928794" y="1911858"/>
            <a:ext cx="6715172" cy="3385542"/>
          </a:xfrm>
          <a:prstGeom prst="rect">
            <a:avLst/>
          </a:prstGeom>
        </p:spPr>
        <p:txBody>
          <a:bodyPr wrap="square">
            <a:spAutoFit/>
          </a:bodyPr>
          <a:lstStyle/>
          <a:p>
            <a:pPr indent="265113" eaLnBrk="0" fontAlgn="base" hangingPunct="0">
              <a:spcBef>
                <a:spcPct val="0"/>
              </a:spcBef>
              <a:spcAft>
                <a:spcPts val="1200"/>
              </a:spcAft>
            </a:pPr>
            <a:r>
              <a:rPr lang="fr-FR" sz="2800" dirty="0" bmk="">
                <a:solidFill>
                  <a:prstClr val="black"/>
                </a:solidFill>
                <a:ea typeface="Times New Roman" pitchFamily="18" charset="0"/>
                <a:cs typeface="Times New Roman" pitchFamily="18" charset="0"/>
              </a:rPr>
              <a:t>Par exemple, dans le mot </a:t>
            </a:r>
            <a:r>
              <a:rPr lang="fr-FR" sz="3200" dirty="0" bmk="">
                <a:solidFill>
                  <a:prstClr val="black"/>
                </a:solidFill>
                <a:latin typeface="Arial" pitchFamily="34" charset="0"/>
                <a:ea typeface="Times New Roman" pitchFamily="18" charset="0"/>
                <a:cs typeface="Arial" pitchFamily="34" charset="0"/>
              </a:rPr>
              <a:t>(</a:t>
            </a:r>
            <a:r>
              <a:rPr lang="fr-FR" sz="3200" dirty="0" err="1" bmk="">
                <a:solidFill>
                  <a:prstClr val="black"/>
                </a:solidFill>
                <a:latin typeface="Arial" pitchFamily="34" charset="0"/>
                <a:ea typeface="Times New Roman" pitchFamily="18" charset="0"/>
                <a:cs typeface="Arial" pitchFamily="34" charset="0"/>
              </a:rPr>
              <a:t>وله</a:t>
            </a:r>
            <a:r>
              <a:rPr lang="fr-FR" sz="3200" dirty="0" bmk="">
                <a:solidFill>
                  <a:prstClr val="black"/>
                </a:solidFill>
                <a:latin typeface="Arial" pitchFamily="34" charset="0"/>
                <a:ea typeface="Times New Roman" pitchFamily="18" charset="0"/>
                <a:cs typeface="Arial" pitchFamily="34" charset="0"/>
              </a:rPr>
              <a:t>)</a:t>
            </a:r>
            <a:r>
              <a:rPr lang="fr-FR" sz="2800" dirty="0" bmk="">
                <a:solidFill>
                  <a:prstClr val="black"/>
                </a:solidFill>
                <a:ea typeface="Times New Roman" pitchFamily="18" charset="0"/>
                <a:cs typeface="Times New Roman" pitchFamily="18" charset="0"/>
              </a:rPr>
              <a:t>, la lettre ha’ </a:t>
            </a:r>
            <a:r>
              <a:rPr lang="fr-FR" sz="3200" dirty="0" bmk="">
                <a:solidFill>
                  <a:prstClr val="black"/>
                </a:solidFill>
                <a:latin typeface="Arial" pitchFamily="34" charset="0"/>
                <a:ea typeface="Times New Roman" pitchFamily="18" charset="0"/>
                <a:cs typeface="Arial" pitchFamily="34" charset="0"/>
              </a:rPr>
              <a:t>(</a:t>
            </a:r>
            <a:r>
              <a:rPr lang="fr-FR" sz="3200" dirty="0" err="1" bmk="">
                <a:solidFill>
                  <a:prstClr val="black"/>
                </a:solidFill>
                <a:latin typeface="Arial" pitchFamily="34" charset="0"/>
                <a:ea typeface="Times New Roman" pitchFamily="18" charset="0"/>
                <a:cs typeface="Arial" pitchFamily="34" charset="0"/>
              </a:rPr>
              <a:t>هاء</a:t>
            </a:r>
            <a:r>
              <a:rPr lang="fr-FR" sz="3200" dirty="0" bmk="">
                <a:solidFill>
                  <a:prstClr val="black"/>
                </a:solidFill>
                <a:latin typeface="Arial" pitchFamily="34" charset="0"/>
                <a:ea typeface="Times New Roman" pitchFamily="18" charset="0"/>
                <a:cs typeface="Arial" pitchFamily="34" charset="0"/>
              </a:rPr>
              <a:t>)</a:t>
            </a:r>
            <a:r>
              <a:rPr lang="fr-FR" sz="2800" dirty="0" bmk="">
                <a:solidFill>
                  <a:prstClr val="black"/>
                </a:solidFill>
                <a:ea typeface="Times New Roman" pitchFamily="18" charset="0"/>
                <a:cs typeface="Times New Roman" pitchFamily="18" charset="0"/>
              </a:rPr>
              <a:t> peut :</a:t>
            </a:r>
          </a:p>
          <a:p>
            <a:pPr lvl="1" indent="265113" eaLnBrk="0" fontAlgn="base" hangingPunct="0">
              <a:spcBef>
                <a:spcPct val="0"/>
              </a:spcBef>
              <a:spcAft>
                <a:spcPts val="1200"/>
              </a:spcAft>
              <a:buFont typeface="Arial" pitchFamily="34" charset="0"/>
              <a:buChar char="•"/>
            </a:pPr>
            <a:r>
              <a:rPr lang="fr-FR" sz="2800" dirty="0" bmk="">
                <a:solidFill>
                  <a:prstClr val="black"/>
                </a:solidFill>
                <a:ea typeface="Times New Roman" pitchFamily="18" charset="0"/>
                <a:cs typeface="Times New Roman" pitchFamily="18" charset="0"/>
              </a:rPr>
              <a:t>appartient au mot comme </a:t>
            </a:r>
            <a:r>
              <a:rPr lang="fr-FR" sz="2800" dirty="0" smtClean="0" bmk="">
                <a:solidFill>
                  <a:prstClr val="black"/>
                </a:solidFill>
                <a:ea typeface="Times New Roman" pitchFamily="18" charset="0"/>
                <a:cs typeface="Times New Roman" pitchFamily="18" charset="0"/>
              </a:rPr>
              <a:t>:</a:t>
            </a:r>
            <a:endParaRPr lang="ar-DZ" sz="2800" dirty="0" smtClean="0" bmk="">
              <a:solidFill>
                <a:prstClr val="black"/>
              </a:solidFill>
              <a:ea typeface="Times New Roman" pitchFamily="18" charset="0"/>
              <a:cs typeface="Times New Roman" pitchFamily="18" charset="0"/>
            </a:endParaRPr>
          </a:p>
          <a:p>
            <a:pPr lvl="1" indent="265113" algn="r" rtl="1" eaLnBrk="0" fontAlgn="base" hangingPunct="0">
              <a:spcBef>
                <a:spcPct val="0"/>
              </a:spcBef>
              <a:spcAft>
                <a:spcPts val="1200"/>
              </a:spcAft>
            </a:pPr>
            <a:r>
              <a:rPr lang="fr-FR" sz="2800" dirty="0" bmk="">
                <a:solidFill>
                  <a:prstClr val="black"/>
                </a:solidFill>
                <a:ea typeface="Times New Roman" pitchFamily="18" charset="0"/>
                <a:cs typeface="Times New Roman" pitchFamily="18" charset="0"/>
              </a:rPr>
              <a:t>		</a:t>
            </a:r>
            <a:r>
              <a:rPr lang="fr-FR" sz="3200" dirty="0" bmk="">
                <a:solidFill>
                  <a:prstClr val="black"/>
                </a:solidFill>
                <a:latin typeface="Arial" pitchFamily="34" charset="0"/>
                <a:ea typeface="Times New Roman" pitchFamily="18" charset="0"/>
                <a:cs typeface="Arial" pitchFamily="34" charset="0"/>
              </a:rPr>
              <a:t>وَلِهَ</a:t>
            </a:r>
            <a:r>
              <a:rPr lang="fr-FR" sz="3200" dirty="0" bmk="">
                <a:solidFill>
                  <a:prstClr val="black"/>
                </a:solidFill>
                <a:ea typeface="Times New Roman" pitchFamily="18" charset="0"/>
                <a:cs typeface="Arial" pitchFamily="34" charset="0"/>
              </a:rPr>
              <a:t> </a:t>
            </a:r>
            <a:r>
              <a:rPr lang="fr-FR" sz="3200" dirty="0" bmk="">
                <a:solidFill>
                  <a:prstClr val="black"/>
                </a:solidFill>
                <a:latin typeface="Arial" pitchFamily="34" charset="0"/>
                <a:ea typeface="Times New Roman" pitchFamily="18" charset="0"/>
                <a:cs typeface="Arial" pitchFamily="34" charset="0"/>
              </a:rPr>
              <a:t>: </a:t>
            </a:r>
            <a:r>
              <a:rPr lang="fr-FR" sz="3200" dirty="0" err="1" bmk="">
                <a:solidFill>
                  <a:prstClr val="black"/>
                </a:solidFill>
                <a:latin typeface="Arial" pitchFamily="34" charset="0"/>
                <a:ea typeface="Times New Roman" pitchFamily="18" charset="0"/>
                <a:cs typeface="Arial" pitchFamily="34" charset="0"/>
              </a:rPr>
              <a:t>الفعل</a:t>
            </a:r>
            <a:r>
              <a:rPr lang="fr-FR" sz="3200" dirty="0" bmk="">
                <a:solidFill>
                  <a:prstClr val="black"/>
                </a:solidFill>
                <a:latin typeface="Arial" pitchFamily="34" charset="0"/>
                <a:ea typeface="Times New Roman" pitchFamily="18" charset="0"/>
                <a:cs typeface="Arial" pitchFamily="34" charset="0"/>
              </a:rPr>
              <a:t> وَلِهَ يَوْلَهُ</a:t>
            </a:r>
          </a:p>
          <a:p>
            <a:pPr lvl="1" indent="265113" eaLnBrk="0" fontAlgn="base" hangingPunct="0">
              <a:spcBef>
                <a:spcPct val="0"/>
              </a:spcBef>
              <a:spcAft>
                <a:spcPct val="0"/>
              </a:spcAft>
              <a:buFont typeface="Arial" pitchFamily="34" charset="0"/>
              <a:buChar char="•"/>
            </a:pPr>
            <a:r>
              <a:rPr lang="fr-FR" sz="2800" dirty="0" bmk="">
                <a:solidFill>
                  <a:prstClr val="black"/>
                </a:solidFill>
                <a:ea typeface="Times New Roman" pitchFamily="18" charset="0"/>
                <a:cs typeface="Times New Roman" pitchFamily="18" charset="0"/>
              </a:rPr>
              <a:t>n’appartient pas au mot comme : </a:t>
            </a:r>
            <a:endParaRPr lang="ar-DZ" sz="2800" dirty="0" smtClean="0" bmk="">
              <a:solidFill>
                <a:prstClr val="black"/>
              </a:solidFill>
              <a:ea typeface="Times New Roman" pitchFamily="18" charset="0"/>
              <a:cs typeface="Times New Roman" pitchFamily="18" charset="0"/>
            </a:endParaRPr>
          </a:p>
          <a:p>
            <a:pPr lvl="1" indent="265113" algn="r" rtl="1" eaLnBrk="0" fontAlgn="base" hangingPunct="0">
              <a:spcBef>
                <a:spcPct val="0"/>
              </a:spcBef>
              <a:spcAft>
                <a:spcPct val="0"/>
              </a:spcAft>
            </a:pPr>
            <a:r>
              <a:rPr lang="fr-FR" sz="3200" dirty="0" smtClean="0" bmk="">
                <a:solidFill>
                  <a:prstClr val="black"/>
                </a:solidFill>
                <a:latin typeface="Arial" pitchFamily="34" charset="0"/>
                <a:ea typeface="Times New Roman" pitchFamily="18" charset="0"/>
                <a:cs typeface="Arial" pitchFamily="34" charset="0"/>
              </a:rPr>
              <a:t>وَلِّ</a:t>
            </a:r>
            <a:r>
              <a:rPr lang="fr-FR" sz="3200" dirty="0" smtClean="0" bmk="">
                <a:solidFill>
                  <a:srgbClr val="FF0000"/>
                </a:solidFill>
                <a:latin typeface="Arial" pitchFamily="34" charset="0"/>
                <a:ea typeface="Times New Roman" pitchFamily="18" charset="0"/>
                <a:cs typeface="Arial" pitchFamily="34" charset="0"/>
              </a:rPr>
              <a:t>هِ </a:t>
            </a:r>
            <a:r>
              <a:rPr lang="fr-FR" sz="3200" dirty="0" bmk="">
                <a:solidFill>
                  <a:prstClr val="black"/>
                </a:solidFill>
                <a:latin typeface="Arial" pitchFamily="34" charset="0"/>
                <a:ea typeface="Times New Roman" pitchFamily="18" charset="0"/>
                <a:cs typeface="Arial" pitchFamily="34" charset="0"/>
              </a:rPr>
              <a:t>= وَلِّ + </a:t>
            </a:r>
            <a:r>
              <a:rPr lang="fr-FR" sz="3200" dirty="0" bmk="">
                <a:solidFill>
                  <a:srgbClr val="FF0000"/>
                </a:solidFill>
                <a:latin typeface="Arial" pitchFamily="34" charset="0"/>
                <a:ea typeface="Times New Roman" pitchFamily="18" charset="0"/>
                <a:cs typeface="Arial" pitchFamily="34" charset="0"/>
              </a:rPr>
              <a:t>ـهِ</a:t>
            </a:r>
            <a:r>
              <a:rPr lang="fr-FR" sz="3200" dirty="0" bmk="">
                <a:solidFill>
                  <a:prstClr val="black"/>
                </a:solidFill>
                <a:latin typeface="Arial" pitchFamily="34" charset="0"/>
                <a:ea typeface="Times New Roman" pitchFamily="18" charset="0"/>
                <a:cs typeface="Arial" pitchFamily="34" charset="0"/>
              </a:rPr>
              <a:t> = </a:t>
            </a:r>
            <a:r>
              <a:rPr lang="fr-FR" sz="3200" dirty="0" err="1" bmk="">
                <a:solidFill>
                  <a:prstClr val="black"/>
                </a:solidFill>
                <a:latin typeface="Arial" pitchFamily="34" charset="0"/>
                <a:ea typeface="Times New Roman" pitchFamily="18" charset="0"/>
                <a:cs typeface="Arial" pitchFamily="34" charset="0"/>
              </a:rPr>
              <a:t>فعل</a:t>
            </a:r>
            <a:r>
              <a:rPr lang="fr-FR" sz="3200" dirty="0" bmk="">
                <a:solidFill>
                  <a:prstClr val="black"/>
                </a:solidFill>
                <a:latin typeface="Arial" pitchFamily="34" charset="0"/>
                <a:ea typeface="Times New Roman" pitchFamily="18" charset="0"/>
                <a:cs typeface="Arial" pitchFamily="34" charset="0"/>
              </a:rPr>
              <a:t> </a:t>
            </a:r>
            <a:r>
              <a:rPr lang="fr-FR" sz="3200" dirty="0" err="1" bmk="">
                <a:solidFill>
                  <a:prstClr val="black"/>
                </a:solidFill>
                <a:latin typeface="Arial" pitchFamily="34" charset="0"/>
                <a:ea typeface="Times New Roman" pitchFamily="18" charset="0"/>
                <a:cs typeface="Arial" pitchFamily="34" charset="0"/>
              </a:rPr>
              <a:t>الأمر</a:t>
            </a:r>
            <a:r>
              <a:rPr lang="fr-FR" sz="3200" dirty="0" bmk="">
                <a:solidFill>
                  <a:prstClr val="black"/>
                </a:solidFill>
                <a:latin typeface="Arial" pitchFamily="34" charset="0"/>
                <a:ea typeface="Times New Roman" pitchFamily="18" charset="0"/>
                <a:cs typeface="Arial" pitchFamily="34" charset="0"/>
              </a:rPr>
              <a:t> </a:t>
            </a:r>
            <a:r>
              <a:rPr lang="fr-FR" sz="3200" dirty="0" err="1" bmk="">
                <a:solidFill>
                  <a:prstClr val="black"/>
                </a:solidFill>
                <a:latin typeface="Arial" pitchFamily="34" charset="0"/>
                <a:ea typeface="Times New Roman" pitchFamily="18" charset="0"/>
                <a:cs typeface="Arial" pitchFamily="34" charset="0"/>
              </a:rPr>
              <a:t>من</a:t>
            </a:r>
            <a:r>
              <a:rPr lang="fr-FR" sz="3200" dirty="0" bmk="">
                <a:solidFill>
                  <a:prstClr val="black"/>
                </a:solidFill>
                <a:latin typeface="Arial" pitchFamily="34" charset="0"/>
                <a:ea typeface="Times New Roman" pitchFamily="18" charset="0"/>
                <a:cs typeface="Arial" pitchFamily="34" charset="0"/>
              </a:rPr>
              <a:t> وَلَّى يُوَلِّي</a:t>
            </a:r>
            <a:endParaRPr lang="fr-FR" sz="1600" dirty="0" bmk="">
              <a:solidFill>
                <a:prstClr val="black"/>
              </a:solidFill>
              <a:latin typeface="Arial" pitchFamily="34" charset="0"/>
              <a:cs typeface="Arial" pitchFamily="34" charset="0"/>
            </a:endParaRPr>
          </a:p>
        </p:txBody>
      </p:sp>
      <p:sp>
        <p:nvSpPr>
          <p:cNvPr id="12" name="Organigramme : Processus 11"/>
          <p:cNvSpPr/>
          <p:nvPr/>
        </p:nvSpPr>
        <p:spPr>
          <a:xfrm>
            <a:off x="3194040"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572912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20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fr-FR" sz="4400" dirty="0" smtClean="0"/>
              <a:t>Les Moteurs de recherche</a:t>
            </a:r>
            <a:endParaRPr lang="en-US" sz="4400" dirty="0"/>
          </a:p>
        </p:txBody>
      </p:sp>
      <p:sp>
        <p:nvSpPr>
          <p:cNvPr id="4" name="عنصر نائب للمحتوى 2"/>
          <p:cNvSpPr>
            <a:spLocks noGrp="1"/>
          </p:cNvSpPr>
          <p:nvPr>
            <p:ph idx="1"/>
          </p:nvPr>
        </p:nvSpPr>
        <p:spPr/>
        <p:txBody>
          <a:bodyPr>
            <a:normAutofit/>
          </a:bodyPr>
          <a:lstStyle/>
          <a:p>
            <a:r>
              <a:rPr lang="fr-FR" sz="2000" dirty="0" smtClean="0"/>
              <a:t>Un moteur de recherche est un logiciel permettant de retrouver des ressources :</a:t>
            </a:r>
          </a:p>
          <a:p>
            <a:pPr lvl="0"/>
            <a:endParaRPr lang="fr-FR" sz="2400" dirty="0" smtClean="0"/>
          </a:p>
          <a:p>
            <a:pPr lvl="0"/>
            <a:endParaRPr lang="fr-FR" sz="2400" dirty="0" smtClean="0"/>
          </a:p>
          <a:p>
            <a:pPr lvl="0"/>
            <a:endParaRPr lang="fr-FR" sz="2400" dirty="0" smtClean="0"/>
          </a:p>
          <a:p>
            <a:r>
              <a:rPr lang="fr-FR" sz="2000" dirty="0" smtClean="0"/>
              <a:t>Certains sites web offrent un moteur de recherche comme principale fonctionnalité :</a:t>
            </a:r>
          </a:p>
          <a:p>
            <a:endParaRPr lang="fr-FR" sz="2000" dirty="0" smtClean="0"/>
          </a:p>
          <a:p>
            <a:endParaRPr lang="fr-FR" sz="2000" dirty="0" smtClean="0"/>
          </a:p>
          <a:p>
            <a:pPr lvl="0"/>
            <a:r>
              <a:rPr lang="fr-FR" sz="2000" dirty="0" smtClean="0"/>
              <a:t>Les moteurs de recherche ne s’appliquent pas qu’à Internet : </a:t>
            </a:r>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5" name="Espace réservé du contenu 6"/>
          <p:cNvSpPr txBox="1">
            <a:spLocks/>
          </p:cNvSpPr>
          <p:nvPr/>
        </p:nvSpPr>
        <p:spPr>
          <a:xfrm>
            <a:off x="457200" y="1706562"/>
            <a:ext cx="8686800" cy="4525963"/>
          </a:xfrm>
          <a:prstGeom prst="rect">
            <a:avLst/>
          </a:prstGeom>
        </p:spPr>
        <p:txBody>
          <a:bodyPr vert="horz">
            <a:normAutofit/>
          </a:bodyPr>
          <a:lstStyle/>
          <a:p>
            <a:pPr marL="342900" lvl="0" indent="-342900">
              <a:spcBef>
                <a:spcPct val="20000"/>
              </a:spcBef>
              <a:buClr>
                <a:schemeClr val="accent1"/>
              </a:buClr>
              <a:buSzPct val="70000"/>
              <a:buFont typeface="Wingdings 2"/>
              <a:buChar char=""/>
            </a:pPr>
            <a:endParaRPr lang="fr-FR" sz="3200" dirty="0" smtClean="0">
              <a:solidFill>
                <a:schemeClr val="tx2"/>
              </a:solidFill>
            </a:endParaRPr>
          </a:p>
        </p:txBody>
      </p:sp>
      <p:sp>
        <p:nvSpPr>
          <p:cNvPr id="6" name="Organigramme : Processus 5"/>
          <p:cNvSpPr/>
          <p:nvPr/>
        </p:nvSpPr>
        <p:spPr>
          <a:xfrm>
            <a:off x="4214810"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descr="C:\Documents and Settings\Assem\Desktop\super moteurs\Web-page.png"/>
          <p:cNvPicPr>
            <a:picLocks noChangeAspect="1" noChangeArrowheads="1"/>
          </p:cNvPicPr>
          <p:nvPr/>
        </p:nvPicPr>
        <p:blipFill>
          <a:blip r:embed="rId3"/>
          <a:srcRect/>
          <a:stretch>
            <a:fillRect/>
          </a:stretch>
        </p:blipFill>
        <p:spPr bwMode="auto">
          <a:xfrm>
            <a:off x="785786" y="2214554"/>
            <a:ext cx="1214446" cy="1214446"/>
          </a:xfrm>
          <a:prstGeom prst="rect">
            <a:avLst/>
          </a:prstGeom>
          <a:noFill/>
        </p:spPr>
      </p:pic>
      <p:pic>
        <p:nvPicPr>
          <p:cNvPr id="1027" name="Picture 3" descr="C:\Documents and Settings\Assem\My Documents\Downloads\gallery_icon.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285984" y="2285992"/>
            <a:ext cx="1071570" cy="1071570"/>
          </a:xfrm>
          <a:prstGeom prst="rect">
            <a:avLst/>
          </a:prstGeom>
          <a:noFill/>
        </p:spPr>
      </p:pic>
      <p:pic>
        <p:nvPicPr>
          <p:cNvPr id="1028" name="Picture 4" descr="C:\Documents and Settings\Assem\My Documents\Downloads\images.jpg"/>
          <p:cNvPicPr>
            <a:picLocks noChangeAspect="1" noChangeArrowheads="1"/>
          </p:cNvPicPr>
          <p:nvPr/>
        </p:nvPicPr>
        <p:blipFill>
          <a:blip r:embed="rId5">
            <a:clrChange>
              <a:clrFrom>
                <a:srgbClr val="FEFEFE"/>
              </a:clrFrom>
              <a:clrTo>
                <a:srgbClr val="FEFEFE">
                  <a:alpha val="0"/>
                </a:srgbClr>
              </a:clrTo>
            </a:clrChange>
          </a:blip>
          <a:srcRect/>
          <a:stretch>
            <a:fillRect/>
          </a:stretch>
        </p:blipFill>
        <p:spPr bwMode="auto">
          <a:xfrm>
            <a:off x="3786182" y="2357430"/>
            <a:ext cx="971550" cy="971550"/>
          </a:xfrm>
          <a:prstGeom prst="rect">
            <a:avLst/>
          </a:prstGeom>
          <a:noFill/>
        </p:spPr>
      </p:pic>
      <p:pic>
        <p:nvPicPr>
          <p:cNvPr id="1029" name="Picture 5" descr="C:\Documents and Settings\Assem\My Documents\Downloads\gestion_fichier96.gif"/>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357818" y="2285992"/>
            <a:ext cx="914400" cy="914400"/>
          </a:xfrm>
          <a:prstGeom prst="rect">
            <a:avLst/>
          </a:prstGeom>
          <a:noFill/>
        </p:spPr>
      </p:pic>
      <p:pic>
        <p:nvPicPr>
          <p:cNvPr id="1030" name="Picture 6" descr="C:\Documents and Settings\Assem\My Documents\Downloads\logo3w.png"/>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500034" y="4286256"/>
            <a:ext cx="1714512" cy="592285"/>
          </a:xfrm>
          <a:prstGeom prst="rect">
            <a:avLst/>
          </a:prstGeom>
          <a:noFill/>
        </p:spPr>
      </p:pic>
      <p:pic>
        <p:nvPicPr>
          <p:cNvPr id="1031" name="Picture 7" descr="C:\Documents and Settings\Assem\My Documents\Downloads\yahoo (1).jpg"/>
          <p:cNvPicPr>
            <a:picLocks noChangeAspect="1" noChangeArrowheads="1"/>
          </p:cNvPicPr>
          <p:nvPr/>
        </p:nvPicPr>
        <p:blipFill>
          <a:blip r:embed="rId8" cstate="print">
            <a:clrChange>
              <a:clrFrom>
                <a:srgbClr val="FCFCFC"/>
              </a:clrFrom>
              <a:clrTo>
                <a:srgbClr val="FCFCFC">
                  <a:alpha val="0"/>
                </a:srgbClr>
              </a:clrTo>
            </a:clrChange>
          </a:blip>
          <a:srcRect/>
          <a:stretch>
            <a:fillRect/>
          </a:stretch>
        </p:blipFill>
        <p:spPr bwMode="auto">
          <a:xfrm>
            <a:off x="2500298" y="4071942"/>
            <a:ext cx="1500198" cy="1050139"/>
          </a:xfrm>
          <a:prstGeom prst="rect">
            <a:avLst/>
          </a:prstGeom>
          <a:noFill/>
        </p:spPr>
      </p:pic>
      <p:pic>
        <p:nvPicPr>
          <p:cNvPr id="1032" name="Picture 8" descr="C:\Documents and Settings\Assem\My Documents\Downloads\bing-logo-white.jpg"/>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000496" y="3857628"/>
            <a:ext cx="1928826" cy="1490456"/>
          </a:xfrm>
          <a:prstGeom prst="rect">
            <a:avLst/>
          </a:prstGeom>
          <a:noFill/>
        </p:spPr>
      </p:pic>
      <p:pic>
        <p:nvPicPr>
          <p:cNvPr id="1033" name="Picture 9" descr="C:\Documents and Settings\Assem\My Documents\Downloads\209057192769791288.png"/>
          <p:cNvPicPr>
            <a:picLocks noChangeAspect="1" noChangeArrowheads="1"/>
          </p:cNvPicPr>
          <p:nvPr/>
        </p:nvPicPr>
        <p:blipFill>
          <a:blip r:embed="rId10"/>
          <a:srcRect/>
          <a:stretch>
            <a:fillRect/>
          </a:stretch>
        </p:blipFill>
        <p:spPr bwMode="auto">
          <a:xfrm>
            <a:off x="4572000" y="5357826"/>
            <a:ext cx="976302" cy="976302"/>
          </a:xfrm>
          <a:prstGeom prst="rect">
            <a:avLst/>
          </a:prstGeom>
          <a:noFill/>
        </p:spPr>
      </p:pic>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blinds(horizontal)">
                                      <p:cBhvr>
                                        <p:cTn id="11" dur="500"/>
                                        <p:tgtEl>
                                          <p:spTgt spid="1026"/>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linds(horizontal)">
                                      <p:cBhvr>
                                        <p:cTn id="15" dur="500"/>
                                        <p:tgtEl>
                                          <p:spTgt spid="1027"/>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blinds(horizontal)">
                                      <p:cBhvr>
                                        <p:cTn id="19" dur="500"/>
                                        <p:tgtEl>
                                          <p:spTgt spid="1028"/>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029"/>
                                        </p:tgtEl>
                                        <p:attrNameLst>
                                          <p:attrName>style.visibility</p:attrName>
                                        </p:attrNameLst>
                                      </p:cBhvr>
                                      <p:to>
                                        <p:strVal val="visible"/>
                                      </p:to>
                                    </p:set>
                                    <p:animEffect transition="in" filter="blinds(horizontal)">
                                      <p:cBhvr>
                                        <p:cTn id="23" dur="500"/>
                                        <p:tgtEl>
                                          <p:spTgt spid="102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box(in)">
                                      <p:cBhvr>
                                        <p:cTn id="28" dur="500"/>
                                        <p:tgtEl>
                                          <p:spTgt spid="4">
                                            <p:txEl>
                                              <p:pRg st="4" end="4"/>
                                            </p:txEl>
                                          </p:spTgt>
                                        </p:tgtEl>
                                      </p:cBhvr>
                                    </p:animEffect>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1030"/>
                                        </p:tgtEl>
                                        <p:attrNameLst>
                                          <p:attrName>style.visibility</p:attrName>
                                        </p:attrNameLst>
                                      </p:cBhvr>
                                      <p:to>
                                        <p:strVal val="visible"/>
                                      </p:to>
                                    </p:set>
                                    <p:animEffect transition="in" filter="blinds(horizontal)">
                                      <p:cBhvr>
                                        <p:cTn id="32" dur="500"/>
                                        <p:tgtEl>
                                          <p:spTgt spid="1030"/>
                                        </p:tgtEl>
                                      </p:cBhvr>
                                    </p:animEffect>
                                  </p:childTnLst>
                                </p:cTn>
                              </p:par>
                            </p:childTnLst>
                          </p:cTn>
                        </p:par>
                        <p:par>
                          <p:cTn id="33" fill="hold">
                            <p:stCondLst>
                              <p:cond delay="1000"/>
                            </p:stCondLst>
                            <p:childTnLst>
                              <p:par>
                                <p:cTn id="34" presetID="3" presetClass="entr" presetSubtype="10" fill="hold" nodeType="afterEffect">
                                  <p:stCondLst>
                                    <p:cond delay="0"/>
                                  </p:stCondLst>
                                  <p:childTnLst>
                                    <p:set>
                                      <p:cBhvr>
                                        <p:cTn id="35" dur="1" fill="hold">
                                          <p:stCondLst>
                                            <p:cond delay="0"/>
                                          </p:stCondLst>
                                        </p:cTn>
                                        <p:tgtEl>
                                          <p:spTgt spid="1031"/>
                                        </p:tgtEl>
                                        <p:attrNameLst>
                                          <p:attrName>style.visibility</p:attrName>
                                        </p:attrNameLst>
                                      </p:cBhvr>
                                      <p:to>
                                        <p:strVal val="visible"/>
                                      </p:to>
                                    </p:set>
                                    <p:animEffect transition="in" filter="blinds(horizontal)">
                                      <p:cBhvr>
                                        <p:cTn id="36" dur="500"/>
                                        <p:tgtEl>
                                          <p:spTgt spid="1031"/>
                                        </p:tgtEl>
                                      </p:cBhvr>
                                    </p:animEffect>
                                  </p:childTnLst>
                                </p:cTn>
                              </p:par>
                            </p:childTnLst>
                          </p:cTn>
                        </p:par>
                        <p:par>
                          <p:cTn id="37" fill="hold">
                            <p:stCondLst>
                              <p:cond delay="1500"/>
                            </p:stCondLst>
                            <p:childTnLst>
                              <p:par>
                                <p:cTn id="38" presetID="3" presetClass="entr" presetSubtype="10" fill="hold" nodeType="afterEffect">
                                  <p:stCondLst>
                                    <p:cond delay="0"/>
                                  </p:stCondLst>
                                  <p:childTnLst>
                                    <p:set>
                                      <p:cBhvr>
                                        <p:cTn id="39" dur="1" fill="hold">
                                          <p:stCondLst>
                                            <p:cond delay="0"/>
                                          </p:stCondLst>
                                        </p:cTn>
                                        <p:tgtEl>
                                          <p:spTgt spid="1032"/>
                                        </p:tgtEl>
                                        <p:attrNameLst>
                                          <p:attrName>style.visibility</p:attrName>
                                        </p:attrNameLst>
                                      </p:cBhvr>
                                      <p:to>
                                        <p:strVal val="visible"/>
                                      </p:to>
                                    </p:set>
                                    <p:animEffect transition="in" filter="blinds(horizontal)">
                                      <p:cBhvr>
                                        <p:cTn id="40" dur="500"/>
                                        <p:tgtEl>
                                          <p:spTgt spid="1032"/>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box(in)">
                                      <p:cBhvr>
                                        <p:cTn id="45" dur="500"/>
                                        <p:tgtEl>
                                          <p:spTgt spid="4">
                                            <p:txEl>
                                              <p:pRg st="7" end="7"/>
                                            </p:txEl>
                                          </p:spTgt>
                                        </p:tgtEl>
                                      </p:cBhvr>
                                    </p:animEffect>
                                  </p:childTnLst>
                                </p:cTn>
                              </p:par>
                            </p:childTnLst>
                          </p:cTn>
                        </p:par>
                        <p:par>
                          <p:cTn id="46" fill="hold">
                            <p:stCondLst>
                              <p:cond delay="500"/>
                            </p:stCondLst>
                            <p:childTnLst>
                              <p:par>
                                <p:cTn id="47" presetID="3" presetClass="entr" presetSubtype="10" fill="hold" nodeType="afterEffect">
                                  <p:stCondLst>
                                    <p:cond delay="0"/>
                                  </p:stCondLst>
                                  <p:childTnLst>
                                    <p:set>
                                      <p:cBhvr>
                                        <p:cTn id="48" dur="1" fill="hold">
                                          <p:stCondLst>
                                            <p:cond delay="0"/>
                                          </p:stCondLst>
                                        </p:cTn>
                                        <p:tgtEl>
                                          <p:spTgt spid="1033"/>
                                        </p:tgtEl>
                                        <p:attrNameLst>
                                          <p:attrName>style.visibility</p:attrName>
                                        </p:attrNameLst>
                                      </p:cBhvr>
                                      <p:to>
                                        <p:strVal val="visible"/>
                                      </p:to>
                                    </p:set>
                                    <p:animEffect transition="in" filter="blinds(horizontal)">
                                      <p:cBhvr>
                                        <p:cTn id="49"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fr-FR" sz="4400" dirty="0" smtClean="0"/>
              <a:t>La recherche Plain Texte</a:t>
            </a:r>
            <a:endParaRPr lang="en-US" sz="4400" dirty="0"/>
          </a:p>
        </p:txBody>
      </p:sp>
      <p:sp>
        <p:nvSpPr>
          <p:cNvPr id="4" name="عنصر نائب للمحتوى 2"/>
          <p:cNvSpPr>
            <a:spLocks noGrp="1"/>
          </p:cNvSpPr>
          <p:nvPr>
            <p:ph idx="1"/>
          </p:nvPr>
        </p:nvSpPr>
        <p:spPr/>
        <p:txBody>
          <a:bodyPr>
            <a:normAutofit fontScale="62500" lnSpcReduction="20000"/>
          </a:bodyPr>
          <a:lstStyle/>
          <a:p>
            <a:r>
              <a:rPr lang="fr-FR" sz="4800" dirty="0" smtClean="0"/>
              <a:t>Une technologie basée sur la recherche de documents qui correspondent à un ensemble de mots.</a:t>
            </a:r>
          </a:p>
          <a:p>
            <a:r>
              <a:rPr lang="fr-FR" sz="4800" dirty="0" smtClean="0"/>
              <a:t>L’objectif principal est de donner accès à tous les documents correspondants à ces mots.</a:t>
            </a:r>
          </a:p>
          <a:p>
            <a:r>
              <a:rPr lang="fr-FR" sz="4400" dirty="0" smtClean="0"/>
              <a:t>Un moteur de recherche plein texte (son noyau) est divisé en deux opérations principales : </a:t>
            </a:r>
          </a:p>
          <a:p>
            <a:pPr lvl="1"/>
            <a:r>
              <a:rPr lang="fr-FR" sz="4000" b="1" dirty="0" smtClean="0"/>
              <a:t>l’indexation</a:t>
            </a:r>
            <a:r>
              <a:rPr lang="fr-FR" sz="4000" dirty="0" smtClean="0"/>
              <a:t> des informations dans un format efficace </a:t>
            </a:r>
          </a:p>
          <a:p>
            <a:pPr lvl="1"/>
            <a:r>
              <a:rPr lang="fr-FR" sz="4000" b="1" dirty="0" smtClean="0"/>
              <a:t>la recherche </a:t>
            </a:r>
            <a:r>
              <a:rPr lang="fr-FR" sz="4000" dirty="0" smtClean="0"/>
              <a:t>des informations pertinentes à partir de cet index pré-calculé.</a:t>
            </a:r>
            <a:endParaRPr lang="fr-FR" sz="4400" dirty="0" smtClean="0"/>
          </a:p>
          <a:p>
            <a:pPr lvl="0"/>
            <a:endParaRPr lang="fr-FR" dirty="0"/>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5" name="Espace réservé du contenu 6"/>
          <p:cNvSpPr txBox="1">
            <a:spLocks/>
          </p:cNvSpPr>
          <p:nvPr/>
        </p:nvSpPr>
        <p:spPr>
          <a:xfrm>
            <a:off x="457200" y="1706562"/>
            <a:ext cx="8686800" cy="4525963"/>
          </a:xfrm>
          <a:prstGeom prst="rect">
            <a:avLst/>
          </a:prstGeom>
        </p:spPr>
        <p:txBody>
          <a:bodyPr vert="horz">
            <a:normAutofit/>
          </a:bodyPr>
          <a:lstStyle/>
          <a:p>
            <a:pPr marL="342900" lvl="0" indent="-342900">
              <a:spcBef>
                <a:spcPct val="20000"/>
              </a:spcBef>
              <a:buClr>
                <a:schemeClr val="accent1"/>
              </a:buClr>
              <a:buSzPct val="70000"/>
              <a:buFont typeface="Wingdings 2"/>
              <a:buChar char=""/>
            </a:pPr>
            <a:endParaRPr lang="fr-FR" sz="3200" dirty="0" smtClean="0">
              <a:solidFill>
                <a:schemeClr val="tx2"/>
              </a:solidFill>
            </a:endParaRPr>
          </a:p>
        </p:txBody>
      </p:sp>
      <p:sp>
        <p:nvSpPr>
          <p:cNvPr id="6" name="Organigramme : Processus 5"/>
          <p:cNvSpPr/>
          <p:nvPr/>
        </p:nvSpPr>
        <p:spPr>
          <a:xfrm>
            <a:off x="4214810"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anim calcmode="lin" valueType="num">
                                      <p:cBhvr>
                                        <p:cTn id="8"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fr-FR" sz="4400" dirty="0" smtClean="0"/>
              <a:t>L’Indexation</a:t>
            </a:r>
            <a:endParaRPr lang="en-US" sz="4400" dirty="0"/>
          </a:p>
        </p:txBody>
      </p:sp>
      <p:sp>
        <p:nvSpPr>
          <p:cNvPr id="4" name="عنصر نائب للمحتوى 2"/>
          <p:cNvSpPr>
            <a:spLocks noGrp="1"/>
          </p:cNvSpPr>
          <p:nvPr>
            <p:ph idx="1"/>
          </p:nvPr>
        </p:nvSpPr>
        <p:spPr>
          <a:xfrm>
            <a:off x="304800" y="1554162"/>
            <a:ext cx="8686800" cy="4803796"/>
          </a:xfrm>
        </p:spPr>
        <p:txBody>
          <a:bodyPr>
            <a:normAutofit fontScale="92500" lnSpcReduction="10000"/>
          </a:bodyPr>
          <a:lstStyle/>
          <a:p>
            <a:r>
              <a:rPr lang="fr-FR" dirty="0" smtClean="0"/>
              <a:t>L’indexation consiste à </a:t>
            </a:r>
          </a:p>
          <a:p>
            <a:pPr lvl="1"/>
            <a:r>
              <a:rPr lang="fr-FR" dirty="0" smtClean="0"/>
              <a:t>analyser chaque document de la collection afin de créer un ensemble de mots-clés . </a:t>
            </a:r>
          </a:p>
          <a:p>
            <a:pPr lvl="1"/>
            <a:r>
              <a:rPr lang="fr-FR" dirty="0" smtClean="0"/>
              <a:t> créer une représentation des documents dans le système. </a:t>
            </a:r>
          </a:p>
          <a:p>
            <a:pPr lvl="1"/>
            <a:r>
              <a:rPr lang="fr-FR" dirty="0" smtClean="0"/>
              <a:t>servir d’autres domaines tels que :</a:t>
            </a:r>
          </a:p>
          <a:p>
            <a:pPr lvl="2"/>
            <a:r>
              <a:rPr lang="fr-FR" dirty="0" smtClean="0"/>
              <a:t>la classification automatique des documents, </a:t>
            </a:r>
          </a:p>
          <a:p>
            <a:pPr lvl="2"/>
            <a:r>
              <a:rPr lang="fr-FR" dirty="0" smtClean="0"/>
              <a:t>proposer des mots-clés,</a:t>
            </a:r>
          </a:p>
          <a:p>
            <a:pPr lvl="2"/>
            <a:r>
              <a:rPr lang="fr-FR" dirty="0" smtClean="0"/>
              <a:t> faire une synthèse automatique des documents, </a:t>
            </a:r>
          </a:p>
          <a:p>
            <a:pPr lvl="2"/>
            <a:r>
              <a:rPr lang="fr-FR" dirty="0" smtClean="0"/>
              <a:t>calculer les co-occurrentes des termes, </a:t>
            </a:r>
          </a:p>
          <a:p>
            <a:pPr lvl="2"/>
            <a:r>
              <a:rPr lang="fr-FR" dirty="0" smtClean="0"/>
              <a:t>générer des résumés automatiquement.</a:t>
            </a:r>
          </a:p>
          <a:p>
            <a:pPr lvl="2"/>
            <a:r>
              <a:rPr lang="fr-FR" dirty="0" smtClean="0"/>
              <a:t>Etc.</a:t>
            </a:r>
          </a:p>
          <a:p>
            <a:pPr lvl="1">
              <a:buNone/>
            </a:pPr>
            <a:endParaRPr lang="fr-FR" dirty="0" smtClean="0"/>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5" name="Espace réservé du contenu 6"/>
          <p:cNvSpPr txBox="1">
            <a:spLocks/>
          </p:cNvSpPr>
          <p:nvPr/>
        </p:nvSpPr>
        <p:spPr>
          <a:xfrm>
            <a:off x="457200" y="1706562"/>
            <a:ext cx="8686800" cy="4525963"/>
          </a:xfrm>
          <a:prstGeom prst="rect">
            <a:avLst/>
          </a:prstGeom>
        </p:spPr>
        <p:txBody>
          <a:bodyPr vert="horz">
            <a:normAutofit/>
          </a:bodyPr>
          <a:lstStyle/>
          <a:p>
            <a:pPr marL="800100" lvl="1" indent="-342900">
              <a:spcBef>
                <a:spcPct val="20000"/>
              </a:spcBef>
              <a:buClr>
                <a:schemeClr val="accent1"/>
              </a:buClr>
              <a:buSzPct val="70000"/>
              <a:buFont typeface="Wingdings 2"/>
              <a:buChar char=""/>
            </a:pPr>
            <a:endParaRPr lang="fr-FR" sz="3200" dirty="0" smtClean="0">
              <a:solidFill>
                <a:schemeClr val="tx2"/>
              </a:solidFill>
            </a:endParaRPr>
          </a:p>
        </p:txBody>
      </p:sp>
      <p:sp>
        <p:nvSpPr>
          <p:cNvPr id="6" name="Organigramme : Processus 5"/>
          <p:cNvSpPr/>
          <p:nvPr/>
        </p:nvSpPr>
        <p:spPr>
          <a:xfrm>
            <a:off x="4214810"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i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ox(i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ox(in)">
                                      <p:cBhvr>
                                        <p:cTn id="22" dur="500"/>
                                        <p:tgtEl>
                                          <p:spTgt spid="4">
                                            <p:txEl>
                                              <p:pRg st="3" end="3"/>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ox(in)">
                                      <p:cBhvr>
                                        <p:cTn id="25" dur="500"/>
                                        <p:tgtEl>
                                          <p:spTgt spid="4">
                                            <p:txEl>
                                              <p:pRg st="4" end="4"/>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ox(in)">
                                      <p:cBhvr>
                                        <p:cTn id="28" dur="500"/>
                                        <p:tgtEl>
                                          <p:spTgt spid="4">
                                            <p:txEl>
                                              <p:pRg st="5" end="5"/>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box(in)">
                                      <p:cBhvr>
                                        <p:cTn id="31" dur="500"/>
                                        <p:tgtEl>
                                          <p:spTgt spid="4">
                                            <p:txEl>
                                              <p:pRg st="6" end="6"/>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box(in)">
                                      <p:cBhvr>
                                        <p:cTn id="34" dur="500"/>
                                        <p:tgtEl>
                                          <p:spTgt spid="4">
                                            <p:txEl>
                                              <p:pRg st="7" end="7"/>
                                            </p:txEl>
                                          </p:spTgt>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ox(in)">
                                      <p:cBhvr>
                                        <p:cTn id="37" dur="500"/>
                                        <p:tgtEl>
                                          <p:spTgt spid="4">
                                            <p:txEl>
                                              <p:pRg st="8" end="8"/>
                                            </p:txEl>
                                          </p:spTgt>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box(in)">
                                      <p:cBhvr>
                                        <p:cTn id="4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500042"/>
            <a:ext cx="8686800" cy="838200"/>
          </a:xfrm>
        </p:spPr>
        <p:txBody>
          <a:bodyPr>
            <a:normAutofit fontScale="90000"/>
          </a:bodyPr>
          <a:lstStyle/>
          <a:p>
            <a:r>
              <a:rPr lang="fr-FR" sz="4400" dirty="0" smtClean="0"/>
              <a:t>L’Indexation</a:t>
            </a:r>
            <a:br>
              <a:rPr lang="fr-FR" sz="4400" dirty="0" smtClean="0"/>
            </a:br>
            <a:r>
              <a:rPr lang="fr-FR" sz="2200" dirty="0" smtClean="0"/>
              <a:t>Les Phases d’indexation</a:t>
            </a:r>
            <a:endParaRPr lang="en-US" sz="4400" dirty="0"/>
          </a:p>
        </p:txBody>
      </p:sp>
      <p:sp>
        <p:nvSpPr>
          <p:cNvPr id="4" name="عنصر نائب للمحتوى 2"/>
          <p:cNvSpPr>
            <a:spLocks noGrp="1"/>
          </p:cNvSpPr>
          <p:nvPr>
            <p:ph idx="1"/>
          </p:nvPr>
        </p:nvSpPr>
        <p:spPr/>
        <p:txBody>
          <a:bodyPr>
            <a:normAutofit fontScale="92500" lnSpcReduction="10000"/>
          </a:bodyPr>
          <a:lstStyle/>
          <a:p>
            <a:pPr>
              <a:buNone/>
            </a:pPr>
            <a:r>
              <a:rPr lang="fr-FR" dirty="0" smtClean="0"/>
              <a:t>L’indexation automatique comporte les étapes suivantes</a:t>
            </a:r>
            <a:r>
              <a:rPr lang="en-US" dirty="0" smtClean="0"/>
              <a:t> </a:t>
            </a:r>
          </a:p>
          <a:p>
            <a:r>
              <a:rPr lang="en-US" b="1" dirty="0" smtClean="0"/>
              <a:t>Extraction des </a:t>
            </a:r>
            <a:r>
              <a:rPr lang="en-US" b="1" dirty="0" err="1" smtClean="0"/>
              <a:t>mots</a:t>
            </a:r>
            <a:r>
              <a:rPr lang="en-US" b="1" dirty="0" smtClean="0"/>
              <a:t> simples</a:t>
            </a:r>
          </a:p>
          <a:p>
            <a:pPr lvl="1"/>
            <a:r>
              <a:rPr lang="fr-FR" dirty="0" smtClean="0"/>
              <a:t>Extraction des termes (</a:t>
            </a:r>
            <a:r>
              <a:rPr lang="fr-FR" dirty="0" err="1" smtClean="0"/>
              <a:t>tokenization</a:t>
            </a:r>
            <a:r>
              <a:rPr lang="fr-FR" dirty="0" smtClean="0"/>
              <a:t>)</a:t>
            </a:r>
            <a:endParaRPr lang="en-US" dirty="0" smtClean="0"/>
          </a:p>
          <a:p>
            <a:pPr lvl="1"/>
            <a:r>
              <a:rPr lang="fr-FR" dirty="0" smtClean="0"/>
              <a:t>Suppression des mots vides (stop </a:t>
            </a:r>
            <a:r>
              <a:rPr lang="fr-FR" dirty="0" err="1" smtClean="0"/>
              <a:t>words</a:t>
            </a:r>
            <a:r>
              <a:rPr lang="fr-FR" dirty="0" smtClean="0"/>
              <a:t>) : </a:t>
            </a:r>
            <a:r>
              <a:rPr lang="fr-FR" dirty="0" smtClean="0">
                <a:solidFill>
                  <a:srgbClr val="FF0000"/>
                </a:solidFill>
              </a:rPr>
              <a:t>le</a:t>
            </a:r>
            <a:r>
              <a:rPr lang="fr-FR" dirty="0" smtClean="0"/>
              <a:t>, </a:t>
            </a:r>
            <a:r>
              <a:rPr lang="fr-FR" dirty="0" smtClean="0">
                <a:solidFill>
                  <a:srgbClr val="FF0000"/>
                </a:solidFill>
              </a:rPr>
              <a:t>un</a:t>
            </a:r>
            <a:r>
              <a:rPr lang="fr-FR" dirty="0" smtClean="0"/>
              <a:t>, </a:t>
            </a:r>
            <a:r>
              <a:rPr lang="fr-FR" dirty="0" smtClean="0">
                <a:solidFill>
                  <a:srgbClr val="FF0000"/>
                </a:solidFill>
              </a:rPr>
              <a:t>de</a:t>
            </a:r>
            <a:r>
              <a:rPr lang="fr-FR" dirty="0" smtClean="0"/>
              <a:t>, </a:t>
            </a:r>
            <a:r>
              <a:rPr lang="fr-FR" dirty="0" smtClean="0">
                <a:solidFill>
                  <a:srgbClr val="FF0000"/>
                </a:solidFill>
              </a:rPr>
              <a:t>or</a:t>
            </a:r>
            <a:r>
              <a:rPr lang="fr-FR" dirty="0" smtClean="0"/>
              <a:t>, </a:t>
            </a:r>
            <a:r>
              <a:rPr lang="fr-FR" dirty="0" smtClean="0">
                <a:solidFill>
                  <a:srgbClr val="FF0000"/>
                </a:solidFill>
              </a:rPr>
              <a:t>on</a:t>
            </a:r>
            <a:r>
              <a:rPr lang="fr-FR" dirty="0" smtClean="0"/>
              <a:t>, </a:t>
            </a:r>
            <a:r>
              <a:rPr lang="fr-FR" dirty="0" smtClean="0">
                <a:solidFill>
                  <a:srgbClr val="FF0000"/>
                </a:solidFill>
              </a:rPr>
              <a:t>il</a:t>
            </a:r>
            <a:r>
              <a:rPr lang="fr-FR" dirty="0" smtClean="0"/>
              <a:t>…</a:t>
            </a:r>
          </a:p>
          <a:p>
            <a:r>
              <a:rPr lang="en-US" b="1" dirty="0" err="1" smtClean="0"/>
              <a:t>Normalisation</a:t>
            </a:r>
            <a:endParaRPr lang="en-US" b="1" dirty="0" smtClean="0"/>
          </a:p>
          <a:p>
            <a:pPr lvl="1"/>
            <a:r>
              <a:rPr lang="fr-FR" dirty="0" smtClean="0"/>
              <a:t>Lemmatisation (radicalisation) : </a:t>
            </a:r>
            <a:r>
              <a:rPr lang="fr-FR" dirty="0" smtClean="0">
                <a:solidFill>
                  <a:srgbClr val="FF0000"/>
                </a:solidFill>
              </a:rPr>
              <a:t>inter</a:t>
            </a:r>
            <a:r>
              <a:rPr lang="fr-FR" dirty="0" smtClean="0"/>
              <a:t> + </a:t>
            </a:r>
            <a:r>
              <a:rPr lang="fr-FR" dirty="0" smtClean="0">
                <a:solidFill>
                  <a:srgbClr val="FF0000"/>
                </a:solidFill>
              </a:rPr>
              <a:t>classe</a:t>
            </a:r>
            <a:r>
              <a:rPr lang="fr-FR" dirty="0" smtClean="0"/>
              <a:t> + </a:t>
            </a:r>
            <a:r>
              <a:rPr lang="fr-FR" dirty="0" smtClean="0">
                <a:solidFill>
                  <a:srgbClr val="FF0000"/>
                </a:solidFill>
              </a:rPr>
              <a:t>ment</a:t>
            </a:r>
            <a:endParaRPr lang="en-US" dirty="0" smtClean="0"/>
          </a:p>
          <a:p>
            <a:pPr lvl="1"/>
            <a:r>
              <a:rPr lang="fr-FR" dirty="0" smtClean="0"/>
              <a:t>Règles de transformation </a:t>
            </a:r>
          </a:p>
          <a:p>
            <a:pPr lvl="1"/>
            <a:r>
              <a:rPr lang="fr-FR" dirty="0" smtClean="0"/>
              <a:t>Troncature</a:t>
            </a:r>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5" name="Espace réservé du contenu 6"/>
          <p:cNvSpPr txBox="1">
            <a:spLocks/>
          </p:cNvSpPr>
          <p:nvPr/>
        </p:nvSpPr>
        <p:spPr>
          <a:xfrm>
            <a:off x="457200" y="1706562"/>
            <a:ext cx="8686800" cy="4525963"/>
          </a:xfrm>
          <a:prstGeom prst="rect">
            <a:avLst/>
          </a:prstGeom>
        </p:spPr>
        <p:txBody>
          <a:bodyPr vert="horz">
            <a:normAutofit/>
          </a:bodyPr>
          <a:lstStyle/>
          <a:p>
            <a:pPr marL="342900" lvl="0" indent="-342900">
              <a:spcBef>
                <a:spcPct val="20000"/>
              </a:spcBef>
              <a:buClr>
                <a:schemeClr val="accent1"/>
              </a:buClr>
              <a:buSzPct val="70000"/>
              <a:buFont typeface="Wingdings 2"/>
              <a:buChar char=""/>
            </a:pPr>
            <a:endParaRPr lang="fr-FR" sz="3200" dirty="0" smtClean="0">
              <a:solidFill>
                <a:schemeClr val="tx2"/>
              </a:solidFill>
            </a:endParaRPr>
          </a:p>
        </p:txBody>
      </p:sp>
      <p:sp>
        <p:nvSpPr>
          <p:cNvPr id="6" name="Organigramme : Processus 5"/>
          <p:cNvSpPr/>
          <p:nvPr/>
        </p:nvSpPr>
        <p:spPr>
          <a:xfrm>
            <a:off x="4214810"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anim calcmode="lin" valueType="num">
                                      <p:cBhvr>
                                        <p:cTn id="8"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571480"/>
            <a:ext cx="8686800" cy="838200"/>
          </a:xfrm>
        </p:spPr>
        <p:txBody>
          <a:bodyPr>
            <a:normAutofit fontScale="90000"/>
          </a:bodyPr>
          <a:lstStyle/>
          <a:p>
            <a:r>
              <a:rPr lang="fr-FR" sz="4400" dirty="0" smtClean="0"/>
              <a:t>L’Indexation</a:t>
            </a:r>
            <a:br>
              <a:rPr lang="fr-FR" sz="4400" dirty="0" smtClean="0"/>
            </a:br>
            <a:r>
              <a:rPr lang="fr-FR" sz="2200" dirty="0" smtClean="0"/>
              <a:t>les Types des Index</a:t>
            </a:r>
            <a:endParaRPr lang="en-US" sz="4400" dirty="0"/>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5" name="Espace réservé du contenu 6"/>
          <p:cNvSpPr txBox="1">
            <a:spLocks/>
          </p:cNvSpPr>
          <p:nvPr/>
        </p:nvSpPr>
        <p:spPr>
          <a:xfrm>
            <a:off x="457200" y="1714488"/>
            <a:ext cx="8686800" cy="4525963"/>
          </a:xfrm>
          <a:prstGeom prst="rect">
            <a:avLst/>
          </a:prstGeom>
        </p:spPr>
        <p:txBody>
          <a:bodyPr vert="horz">
            <a:normAutofit/>
          </a:bodyPr>
          <a:lstStyle/>
          <a:p>
            <a:pPr marL="342900" lvl="0" indent="-342900">
              <a:spcBef>
                <a:spcPct val="20000"/>
              </a:spcBef>
              <a:buClr>
                <a:schemeClr val="accent1"/>
              </a:buClr>
              <a:buSzPct val="70000"/>
              <a:buFont typeface="Wingdings 2"/>
              <a:buChar char=""/>
            </a:pPr>
            <a:endParaRPr lang="fr-FR" sz="3200" dirty="0" smtClean="0">
              <a:solidFill>
                <a:schemeClr val="tx2"/>
              </a:solidFill>
            </a:endParaRPr>
          </a:p>
        </p:txBody>
      </p:sp>
      <p:sp>
        <p:nvSpPr>
          <p:cNvPr id="6" name="Organigramme : Processus 5"/>
          <p:cNvSpPr/>
          <p:nvPr/>
        </p:nvSpPr>
        <p:spPr>
          <a:xfrm>
            <a:off x="4214810"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8" name="Tableau 7"/>
          <p:cNvGraphicFramePr>
            <a:graphicFrameLocks noGrp="1"/>
          </p:cNvGraphicFramePr>
          <p:nvPr/>
        </p:nvGraphicFramePr>
        <p:xfrm>
          <a:off x="1357290" y="7215214"/>
          <a:ext cx="6929486" cy="1714512"/>
        </p:xfrm>
        <a:graphic>
          <a:graphicData uri="http://schemas.openxmlformats.org/drawingml/2006/table">
            <a:tbl>
              <a:tblPr/>
              <a:tblGrid>
                <a:gridCol w="1621910"/>
                <a:gridCol w="3233871"/>
                <a:gridCol w="2073705"/>
              </a:tblGrid>
              <a:tr h="543629">
                <a:tc>
                  <a:txBody>
                    <a:bodyPr/>
                    <a:lstStyle/>
                    <a:p>
                      <a:pPr>
                        <a:spcBef>
                          <a:spcPts val="600"/>
                        </a:spcBef>
                        <a:spcAft>
                          <a:spcPts val="600"/>
                        </a:spcAft>
                      </a:pPr>
                      <a:r>
                        <a:rPr lang="fr-FR" sz="1800" kern="0" dirty="0">
                          <a:latin typeface="Times New Roman"/>
                          <a:ea typeface="Times New Roman"/>
                          <a:cs typeface="Times New Roman"/>
                        </a:rPr>
                        <a:t> Document ID</a:t>
                      </a:r>
                      <a:endParaRPr lang="en-US" sz="1800" kern="1200" dirty="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lgn="ctr">
                        <a:spcBef>
                          <a:spcPts val="600"/>
                        </a:spcBef>
                        <a:spcAft>
                          <a:spcPts val="600"/>
                        </a:spcAft>
                      </a:pPr>
                      <a:r>
                        <a:rPr lang="fr-FR" sz="1800" b="1" kern="0" dirty="0">
                          <a:latin typeface="Times New Roman"/>
                          <a:ea typeface="Times New Roman"/>
                          <a:cs typeface="Times New Roman"/>
                        </a:rPr>
                        <a:t>texte</a:t>
                      </a:r>
                      <a:endParaRPr lang="en-US" sz="1800" kern="1200" dirty="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lgn="ctr">
                        <a:spcBef>
                          <a:spcPts val="600"/>
                        </a:spcBef>
                        <a:spcAft>
                          <a:spcPts val="600"/>
                        </a:spcAft>
                      </a:pPr>
                      <a:r>
                        <a:rPr lang="fr-FR" sz="1800" b="1" kern="0" dirty="0">
                          <a:latin typeface="Times New Roman"/>
                          <a:ea typeface="Times New Roman"/>
                          <a:cs typeface="Times New Roman"/>
                        </a:rPr>
                        <a:t>lien</a:t>
                      </a:r>
                      <a:endParaRPr lang="en-US" sz="1800" kern="1200" dirty="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r>
              <a:tr h="434904">
                <a:tc>
                  <a:txBody>
                    <a:bodyPr/>
                    <a:lstStyle/>
                    <a:p>
                      <a:pPr>
                        <a:spcBef>
                          <a:spcPts val="600"/>
                        </a:spcBef>
                        <a:spcAft>
                          <a:spcPts val="600"/>
                        </a:spcAft>
                      </a:pPr>
                      <a:r>
                        <a:rPr lang="en-US" sz="1800" b="1" kern="0" dirty="0">
                          <a:latin typeface="Times New Roman"/>
                          <a:ea typeface="Times New Roman"/>
                          <a:cs typeface="Times New Roman"/>
                        </a:rPr>
                        <a:t>Document 1</a:t>
                      </a:r>
                      <a:endParaRPr lang="en-US" sz="1800" kern="1200" dirty="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600"/>
                        </a:spcAft>
                      </a:pPr>
                      <a:r>
                        <a:rPr lang="en-US" sz="1800" kern="0" dirty="0">
                          <a:latin typeface="Times New Roman"/>
                          <a:ea typeface="Times New Roman"/>
                          <a:cs typeface="Times New Roman"/>
                        </a:rPr>
                        <a:t>The cow says moo</a:t>
                      </a:r>
                      <a:endParaRPr lang="en-US" sz="1800" kern="1200" dirty="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600"/>
                        </a:spcAft>
                      </a:pPr>
                      <a:r>
                        <a:rPr lang="en-US" sz="1800" kern="0">
                          <a:latin typeface="Times New Roman"/>
                          <a:ea typeface="Times New Roman"/>
                          <a:cs typeface="Times New Roman"/>
                        </a:rPr>
                        <a:t>/ex/doc1.txt</a:t>
                      </a:r>
                      <a:endParaRPr lang="en-US" sz="1800" kern="120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r>
              <a:tr h="434904">
                <a:tc>
                  <a:txBody>
                    <a:bodyPr/>
                    <a:lstStyle/>
                    <a:p>
                      <a:pPr>
                        <a:spcBef>
                          <a:spcPts val="600"/>
                        </a:spcBef>
                        <a:spcAft>
                          <a:spcPts val="600"/>
                        </a:spcAft>
                      </a:pPr>
                      <a:r>
                        <a:rPr lang="en-US" sz="1800" b="1" kern="0">
                          <a:latin typeface="Times New Roman"/>
                          <a:ea typeface="Times New Roman"/>
                          <a:cs typeface="Times New Roman"/>
                        </a:rPr>
                        <a:t>Document 2</a:t>
                      </a:r>
                      <a:endParaRPr lang="en-US" sz="1800" kern="120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spcBef>
                          <a:spcPts val="600"/>
                        </a:spcBef>
                        <a:spcAft>
                          <a:spcPts val="600"/>
                        </a:spcAft>
                      </a:pPr>
                      <a:r>
                        <a:rPr lang="en-US" sz="1800" kern="0">
                          <a:latin typeface="Times New Roman"/>
                          <a:ea typeface="Times New Roman"/>
                          <a:cs typeface="Times New Roman"/>
                        </a:rPr>
                        <a:t>The cat and the hat</a:t>
                      </a:r>
                      <a:endParaRPr lang="en-US" sz="1800" kern="120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spcBef>
                          <a:spcPts val="600"/>
                        </a:spcBef>
                        <a:spcAft>
                          <a:spcPts val="600"/>
                        </a:spcAft>
                      </a:pPr>
                      <a:r>
                        <a:rPr lang="en-US" sz="1800" kern="0">
                          <a:latin typeface="Times New Roman"/>
                          <a:ea typeface="Times New Roman"/>
                          <a:cs typeface="Times New Roman"/>
                        </a:rPr>
                        <a:t>/ex/doc2.txt</a:t>
                      </a:r>
                      <a:endParaRPr lang="en-US" sz="1800" kern="120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r>
              <a:tr h="301075">
                <a:tc>
                  <a:txBody>
                    <a:bodyPr/>
                    <a:lstStyle/>
                    <a:p>
                      <a:pPr>
                        <a:spcBef>
                          <a:spcPts val="600"/>
                        </a:spcBef>
                        <a:spcAft>
                          <a:spcPts val="600"/>
                        </a:spcAft>
                      </a:pPr>
                      <a:r>
                        <a:rPr lang="en-US" sz="1800" b="1" kern="0">
                          <a:latin typeface="Times New Roman"/>
                          <a:ea typeface="Times New Roman"/>
                          <a:cs typeface="Times New Roman"/>
                        </a:rPr>
                        <a:t>Document 3</a:t>
                      </a:r>
                      <a:endParaRPr lang="en-US" sz="1800" kern="120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600"/>
                        </a:spcAft>
                      </a:pPr>
                      <a:r>
                        <a:rPr lang="en-US" sz="1800" kern="0" dirty="0">
                          <a:latin typeface="Times New Roman"/>
                          <a:ea typeface="Times New Roman"/>
                          <a:cs typeface="Times New Roman"/>
                        </a:rPr>
                        <a:t>The dish ran away with the spoon</a:t>
                      </a:r>
                      <a:endParaRPr lang="en-US" sz="1800" kern="1200" dirty="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600"/>
                        </a:spcAft>
                      </a:pPr>
                      <a:r>
                        <a:rPr lang="en-US" sz="1800" kern="0" dirty="0">
                          <a:latin typeface="Times New Roman"/>
                          <a:ea typeface="Times New Roman"/>
                          <a:cs typeface="Times New Roman"/>
                        </a:rPr>
                        <a:t>/ex/doc3.txt</a:t>
                      </a:r>
                      <a:endParaRPr lang="en-US" sz="1800" kern="1200" dirty="0">
                        <a:latin typeface="Calibri"/>
                        <a:ea typeface="DejaVu Sans"/>
                        <a:cs typeface="Times New Roman"/>
                      </a:endParaRPr>
                    </a:p>
                  </a:txBody>
                  <a:tcPr marL="49227" marR="49227"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r>
            </a:tbl>
          </a:graphicData>
        </a:graphic>
      </p:graphicFrame>
      <p:graphicFrame>
        <p:nvGraphicFramePr>
          <p:cNvPr id="9" name="Tableau 8"/>
          <p:cNvGraphicFramePr>
            <a:graphicFrameLocks noGrp="1"/>
          </p:cNvGraphicFramePr>
          <p:nvPr/>
        </p:nvGraphicFramePr>
        <p:xfrm>
          <a:off x="1643042" y="7500966"/>
          <a:ext cx="6286544" cy="1660240"/>
        </p:xfrm>
        <a:graphic>
          <a:graphicData uri="http://schemas.openxmlformats.org/drawingml/2006/table">
            <a:tbl>
              <a:tblPr/>
              <a:tblGrid>
                <a:gridCol w="1636225"/>
                <a:gridCol w="4650319"/>
              </a:tblGrid>
              <a:tr h="415060">
                <a:tc>
                  <a:txBody>
                    <a:bodyPr/>
                    <a:lstStyle/>
                    <a:p>
                      <a:pPr>
                        <a:spcBef>
                          <a:spcPts val="600"/>
                        </a:spcBef>
                        <a:spcAft>
                          <a:spcPts val="600"/>
                        </a:spcAft>
                      </a:pPr>
                      <a:r>
                        <a:rPr lang="en-US" sz="1800" b="1" kern="0" dirty="0">
                          <a:latin typeface="Times New Roman"/>
                          <a:ea typeface="Times New Roman"/>
                          <a:cs typeface="Times New Roman"/>
                        </a:rPr>
                        <a:t>Document</a:t>
                      </a:r>
                      <a:endParaRPr lang="en-US" sz="1800" kern="1200" dirty="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lgn="ctr">
                        <a:spcBef>
                          <a:spcPts val="600"/>
                        </a:spcBef>
                        <a:spcAft>
                          <a:spcPts val="600"/>
                        </a:spcAft>
                      </a:pPr>
                      <a:r>
                        <a:rPr lang="en-US" sz="1800" b="1" kern="0" dirty="0" err="1">
                          <a:latin typeface="Times New Roman"/>
                          <a:ea typeface="Times New Roman"/>
                          <a:cs typeface="Times New Roman"/>
                        </a:rPr>
                        <a:t>Mots</a:t>
                      </a:r>
                      <a:endParaRPr lang="en-US" sz="1800" kern="1200" dirty="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r>
              <a:tr h="415060">
                <a:tc>
                  <a:txBody>
                    <a:bodyPr/>
                    <a:lstStyle/>
                    <a:p>
                      <a:pPr>
                        <a:spcBef>
                          <a:spcPts val="600"/>
                        </a:spcBef>
                        <a:spcAft>
                          <a:spcPts val="600"/>
                        </a:spcAft>
                      </a:pPr>
                      <a:r>
                        <a:rPr lang="en-US" sz="1800" b="1" kern="0">
                          <a:latin typeface="Times New Roman"/>
                          <a:ea typeface="Times New Roman"/>
                          <a:cs typeface="Times New Roman"/>
                        </a:rPr>
                        <a:t>Document 1</a:t>
                      </a:r>
                      <a:endParaRPr lang="en-US" sz="1800" kern="120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600"/>
                        </a:spcAft>
                      </a:pPr>
                      <a:r>
                        <a:rPr lang="en-US" sz="1800" kern="0" dirty="0">
                          <a:latin typeface="Times New Roman"/>
                          <a:ea typeface="Times New Roman"/>
                          <a:cs typeface="Times New Roman"/>
                        </a:rPr>
                        <a:t>the, cow, says, moo</a:t>
                      </a:r>
                      <a:endParaRPr lang="en-US" sz="1800" kern="1200" dirty="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r>
              <a:tr h="415060">
                <a:tc>
                  <a:txBody>
                    <a:bodyPr/>
                    <a:lstStyle/>
                    <a:p>
                      <a:pPr>
                        <a:spcBef>
                          <a:spcPts val="600"/>
                        </a:spcBef>
                        <a:spcAft>
                          <a:spcPts val="600"/>
                        </a:spcAft>
                      </a:pPr>
                      <a:r>
                        <a:rPr lang="en-US" sz="1800" b="1" kern="0" dirty="0">
                          <a:latin typeface="Times New Roman"/>
                          <a:ea typeface="Times New Roman"/>
                          <a:cs typeface="Times New Roman"/>
                        </a:rPr>
                        <a:t>Document 2</a:t>
                      </a:r>
                      <a:endParaRPr lang="en-US" sz="1800" kern="1200" dirty="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spcBef>
                          <a:spcPts val="600"/>
                        </a:spcBef>
                        <a:spcAft>
                          <a:spcPts val="600"/>
                        </a:spcAft>
                      </a:pPr>
                      <a:r>
                        <a:rPr lang="en-US" sz="1800" kern="0">
                          <a:latin typeface="Times New Roman"/>
                          <a:ea typeface="Times New Roman"/>
                          <a:cs typeface="Times New Roman"/>
                        </a:rPr>
                        <a:t>the, cat, and, the, hat</a:t>
                      </a:r>
                      <a:endParaRPr lang="en-US" sz="1800" kern="120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r>
              <a:tr h="415060">
                <a:tc>
                  <a:txBody>
                    <a:bodyPr/>
                    <a:lstStyle/>
                    <a:p>
                      <a:pPr>
                        <a:spcBef>
                          <a:spcPts val="600"/>
                        </a:spcBef>
                        <a:spcAft>
                          <a:spcPts val="600"/>
                        </a:spcAft>
                      </a:pPr>
                      <a:r>
                        <a:rPr lang="en-US" sz="1800" b="1" kern="0">
                          <a:latin typeface="Times New Roman"/>
                          <a:ea typeface="Times New Roman"/>
                          <a:cs typeface="Times New Roman"/>
                        </a:rPr>
                        <a:t>Document 3</a:t>
                      </a:r>
                      <a:endParaRPr lang="en-US" sz="1800" kern="120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600"/>
                        </a:spcAft>
                      </a:pPr>
                      <a:r>
                        <a:rPr lang="en-US" sz="1800" kern="0" dirty="0">
                          <a:latin typeface="Times New Roman"/>
                          <a:ea typeface="Times New Roman"/>
                          <a:cs typeface="Times New Roman"/>
                        </a:rPr>
                        <a:t>the, dish, ran, away, with, the, spoon</a:t>
                      </a:r>
                      <a:endParaRPr lang="en-US" sz="1800" kern="1200" dirty="0">
                        <a:latin typeface="Calibri"/>
                        <a:ea typeface="DejaVu Sans"/>
                        <a:cs typeface="Times New Roman"/>
                      </a:endParaRPr>
                    </a:p>
                  </a:txBody>
                  <a:tcPr marL="68580" marR="68580" marT="0" marB="0">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r>
            </a:tbl>
          </a:graphicData>
        </a:graphic>
      </p:graphicFrame>
      <p:graphicFrame>
        <p:nvGraphicFramePr>
          <p:cNvPr id="10" name="Tableau 9"/>
          <p:cNvGraphicFramePr>
            <a:graphicFrameLocks noGrp="1"/>
          </p:cNvGraphicFramePr>
          <p:nvPr/>
        </p:nvGraphicFramePr>
        <p:xfrm>
          <a:off x="1357290" y="7786718"/>
          <a:ext cx="6715172" cy="1571637"/>
        </p:xfrm>
        <a:graphic>
          <a:graphicData uri="http://schemas.openxmlformats.org/drawingml/2006/table">
            <a:tbl>
              <a:tblPr/>
              <a:tblGrid>
                <a:gridCol w="918319"/>
                <a:gridCol w="5796853"/>
              </a:tblGrid>
              <a:tr h="295590">
                <a:tc>
                  <a:txBody>
                    <a:bodyPr/>
                    <a:lstStyle/>
                    <a:p>
                      <a:pPr algn="ctr">
                        <a:spcBef>
                          <a:spcPts val="600"/>
                        </a:spcBef>
                        <a:spcAft>
                          <a:spcPts val="0"/>
                        </a:spcAft>
                      </a:pPr>
                      <a:r>
                        <a:rPr lang="en-US" sz="1800" kern="0" dirty="0">
                          <a:latin typeface="Times New Roman"/>
                          <a:ea typeface="Times New Roman"/>
                          <a:cs typeface="Times New Roman"/>
                        </a:rPr>
                        <a:t>Mot</a:t>
                      </a:r>
                      <a:endParaRPr lang="en-US" sz="1800" kern="1200" dirty="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lgn="ctr">
                        <a:spcBef>
                          <a:spcPts val="600"/>
                        </a:spcBef>
                        <a:spcAft>
                          <a:spcPts val="0"/>
                        </a:spcAft>
                      </a:pPr>
                      <a:r>
                        <a:rPr lang="en-US" sz="1800" b="1" kern="0" dirty="0">
                          <a:latin typeface="Times New Roman"/>
                          <a:ea typeface="Times New Roman"/>
                          <a:cs typeface="Times New Roman"/>
                        </a:rPr>
                        <a:t>Documents</a:t>
                      </a:r>
                      <a:endParaRPr lang="en-US" sz="1800" kern="1200" dirty="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28575"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r>
              <a:tr h="389277">
                <a:tc>
                  <a:txBody>
                    <a:bodyPr/>
                    <a:lstStyle/>
                    <a:p>
                      <a:pPr algn="ctr">
                        <a:spcBef>
                          <a:spcPts val="600"/>
                        </a:spcBef>
                        <a:spcAft>
                          <a:spcPts val="0"/>
                        </a:spcAft>
                      </a:pPr>
                      <a:r>
                        <a:rPr lang="en-US" sz="1800" b="1" kern="0" dirty="0">
                          <a:latin typeface="Times New Roman"/>
                          <a:ea typeface="Times New Roman"/>
                          <a:cs typeface="Times New Roman"/>
                        </a:rPr>
                        <a:t>the</a:t>
                      </a:r>
                      <a:endParaRPr lang="en-US" sz="1800" kern="1200" dirty="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0"/>
                        </a:spcAft>
                      </a:pPr>
                      <a:r>
                        <a:rPr lang="en-US" sz="1800" kern="0" dirty="0">
                          <a:latin typeface="Times New Roman"/>
                          <a:ea typeface="Times New Roman"/>
                          <a:cs typeface="Times New Roman"/>
                        </a:rPr>
                        <a:t>Document 1, Document 3, Document 4, Document 5</a:t>
                      </a:r>
                      <a:endParaRPr lang="en-US" sz="1800" kern="1200" dirty="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r>
              <a:tr h="295590">
                <a:tc>
                  <a:txBody>
                    <a:bodyPr/>
                    <a:lstStyle/>
                    <a:p>
                      <a:pPr algn="ctr">
                        <a:spcBef>
                          <a:spcPts val="600"/>
                        </a:spcBef>
                        <a:spcAft>
                          <a:spcPts val="0"/>
                        </a:spcAft>
                      </a:pPr>
                      <a:r>
                        <a:rPr lang="en-US" sz="1800" b="1" kern="0">
                          <a:latin typeface="Times New Roman"/>
                          <a:ea typeface="Times New Roman"/>
                          <a:cs typeface="Times New Roman"/>
                        </a:rPr>
                        <a:t>cow</a:t>
                      </a:r>
                      <a:endParaRPr lang="en-US" sz="1800" kern="120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spcBef>
                          <a:spcPts val="600"/>
                        </a:spcBef>
                        <a:spcAft>
                          <a:spcPts val="0"/>
                        </a:spcAft>
                      </a:pPr>
                      <a:r>
                        <a:rPr lang="en-US" sz="1800" kern="0">
                          <a:latin typeface="Times New Roman"/>
                          <a:ea typeface="Times New Roman"/>
                          <a:cs typeface="Times New Roman"/>
                        </a:rPr>
                        <a:t>Document 2, Document 3, Document 4</a:t>
                      </a:r>
                      <a:endParaRPr lang="en-US" sz="1800" kern="120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r>
              <a:tr h="295590">
                <a:tc>
                  <a:txBody>
                    <a:bodyPr/>
                    <a:lstStyle/>
                    <a:p>
                      <a:pPr algn="ctr">
                        <a:spcBef>
                          <a:spcPts val="600"/>
                        </a:spcBef>
                        <a:spcAft>
                          <a:spcPts val="0"/>
                        </a:spcAft>
                      </a:pPr>
                      <a:r>
                        <a:rPr lang="en-US" sz="1800" b="1" kern="0">
                          <a:latin typeface="Times New Roman"/>
                          <a:ea typeface="Times New Roman"/>
                          <a:cs typeface="Times New Roman"/>
                        </a:rPr>
                        <a:t>says</a:t>
                      </a:r>
                      <a:endParaRPr lang="en-US" sz="1800" kern="120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c>
                  <a:txBody>
                    <a:bodyPr/>
                    <a:lstStyle/>
                    <a:p>
                      <a:pPr>
                        <a:spcBef>
                          <a:spcPts val="600"/>
                        </a:spcBef>
                        <a:spcAft>
                          <a:spcPts val="0"/>
                        </a:spcAft>
                      </a:pPr>
                      <a:r>
                        <a:rPr lang="en-US" sz="1800" kern="0" dirty="0">
                          <a:latin typeface="Times New Roman"/>
                          <a:ea typeface="Times New Roman"/>
                          <a:cs typeface="Times New Roman"/>
                        </a:rPr>
                        <a:t>Document 5</a:t>
                      </a:r>
                      <a:endParaRPr lang="en-US" sz="1800" kern="1200" dirty="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tcPr>
                </a:tc>
              </a:tr>
              <a:tr h="295590">
                <a:tc>
                  <a:txBody>
                    <a:bodyPr/>
                    <a:lstStyle/>
                    <a:p>
                      <a:pPr algn="ctr">
                        <a:spcBef>
                          <a:spcPts val="600"/>
                        </a:spcBef>
                        <a:spcAft>
                          <a:spcPts val="0"/>
                        </a:spcAft>
                      </a:pPr>
                      <a:r>
                        <a:rPr lang="en-US" sz="1800" b="1" kern="0">
                          <a:latin typeface="Times New Roman"/>
                          <a:ea typeface="Times New Roman"/>
                          <a:cs typeface="Times New Roman"/>
                        </a:rPr>
                        <a:t>moo</a:t>
                      </a:r>
                      <a:endParaRPr lang="en-US" sz="1800" kern="120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c>
                  <a:txBody>
                    <a:bodyPr/>
                    <a:lstStyle/>
                    <a:p>
                      <a:pPr>
                        <a:spcBef>
                          <a:spcPts val="600"/>
                        </a:spcBef>
                        <a:spcAft>
                          <a:spcPts val="0"/>
                        </a:spcAft>
                      </a:pPr>
                      <a:r>
                        <a:rPr lang="en-US" sz="1800" kern="0" dirty="0">
                          <a:latin typeface="Times New Roman"/>
                          <a:ea typeface="Times New Roman"/>
                          <a:cs typeface="Times New Roman"/>
                        </a:rPr>
                        <a:t>Document 7</a:t>
                      </a:r>
                      <a:endParaRPr lang="en-US" sz="1800" kern="1200" dirty="0">
                        <a:latin typeface="Calibri"/>
                        <a:ea typeface="DejaVu Sans"/>
                        <a:cs typeface="Times New Roman"/>
                      </a:endParaRPr>
                    </a:p>
                  </a:txBody>
                  <a:tcPr marL="68580" marR="68580" marT="0" marB="0" anchor="ctr">
                    <a:lnL w="12700" cap="flat" cmpd="sng" algn="ctr">
                      <a:solidFill>
                        <a:srgbClr val="8064A2"/>
                      </a:solidFill>
                      <a:prstDash val="solid"/>
                      <a:round/>
                      <a:headEnd type="none" w="med" len="med"/>
                      <a:tailEnd type="none" w="med" len="med"/>
                    </a:lnL>
                    <a:lnR w="12700" cap="flat" cmpd="sng" algn="ctr">
                      <a:solidFill>
                        <a:srgbClr val="8064A2"/>
                      </a:solidFill>
                      <a:prstDash val="solid"/>
                      <a:round/>
                      <a:headEnd type="none" w="med" len="med"/>
                      <a:tailEnd type="none" w="med" len="med"/>
                    </a:lnR>
                    <a:lnT w="12700" cap="flat" cmpd="sng" algn="ctr">
                      <a:solidFill>
                        <a:srgbClr val="8064A2"/>
                      </a:solidFill>
                      <a:prstDash val="solid"/>
                      <a:round/>
                      <a:headEnd type="none" w="med" len="med"/>
                      <a:tailEnd type="none" w="med" len="med"/>
                    </a:lnT>
                    <a:lnB w="12700" cap="flat" cmpd="sng" algn="ctr">
                      <a:solidFill>
                        <a:srgbClr val="8064A2"/>
                      </a:solidFill>
                      <a:prstDash val="solid"/>
                      <a:round/>
                      <a:headEnd type="none" w="med" len="med"/>
                      <a:tailEnd type="none" w="med" len="med"/>
                    </a:lnB>
                    <a:solidFill>
                      <a:srgbClr val="DFD8E8"/>
                    </a:solidFill>
                  </a:tcPr>
                </a:tc>
              </a:tr>
            </a:tbl>
          </a:graphicData>
        </a:graphic>
      </p:graphicFrame>
      <p:graphicFrame>
        <p:nvGraphicFramePr>
          <p:cNvPr id="12" name="Tableau 11"/>
          <p:cNvGraphicFramePr>
            <a:graphicFrameLocks noGrp="1"/>
          </p:cNvGraphicFramePr>
          <p:nvPr/>
        </p:nvGraphicFramePr>
        <p:xfrm>
          <a:off x="642910" y="8143908"/>
          <a:ext cx="6834219" cy="911686"/>
        </p:xfrm>
        <a:graphic>
          <a:graphicData uri="http://schemas.openxmlformats.org/drawingml/2006/table">
            <a:tbl>
              <a:tblPr/>
              <a:tblGrid>
                <a:gridCol w="1014702"/>
                <a:gridCol w="383051"/>
                <a:gridCol w="383051"/>
                <a:gridCol w="383051"/>
                <a:gridCol w="383051"/>
                <a:gridCol w="383051"/>
                <a:gridCol w="383051"/>
                <a:gridCol w="383051"/>
                <a:gridCol w="383051"/>
                <a:gridCol w="383051"/>
                <a:gridCol w="383051"/>
                <a:gridCol w="383051"/>
                <a:gridCol w="383051"/>
                <a:gridCol w="383051"/>
                <a:gridCol w="383051"/>
                <a:gridCol w="456803"/>
              </a:tblGrid>
              <a:tr h="72881">
                <a:tc gridSpan="16">
                  <a:txBody>
                    <a:bodyPr/>
                    <a:lstStyle/>
                    <a:p>
                      <a:pPr algn="ctr">
                        <a:spcBef>
                          <a:spcPts val="600"/>
                        </a:spcBef>
                        <a:spcAft>
                          <a:spcPts val="600"/>
                        </a:spcAft>
                      </a:pPr>
                      <a:r>
                        <a:rPr lang="fr-FR" sz="1200" b="1" kern="50" dirty="0">
                          <a:solidFill>
                            <a:srgbClr val="FFFFFF"/>
                          </a:solidFill>
                          <a:latin typeface="Calibri"/>
                          <a:ea typeface="Times New Roman"/>
                          <a:cs typeface="Calibri"/>
                        </a:rPr>
                        <a:t>"La nourrice nourrit le nourrisson"</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4403">
                <a:tc>
                  <a:txBody>
                    <a:bodyPr/>
                    <a:lstStyle/>
                    <a:p>
                      <a:pPr algn="ctr">
                        <a:spcBef>
                          <a:spcPts val="600"/>
                        </a:spcBef>
                        <a:spcAft>
                          <a:spcPts val="600"/>
                        </a:spcAft>
                      </a:pPr>
                      <a:r>
                        <a:rPr lang="fr-FR" sz="1200" b="1" kern="0">
                          <a:solidFill>
                            <a:srgbClr val="FFFFFF"/>
                          </a:solidFill>
                          <a:latin typeface="Times New Roman"/>
                          <a:ea typeface="Times New Roman"/>
                          <a:cs typeface="Times New Roman"/>
                        </a:rPr>
                        <a:t>n-grammes</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a:spcBef>
                          <a:spcPts val="600"/>
                        </a:spcBef>
                        <a:spcAft>
                          <a:spcPts val="600"/>
                        </a:spcAft>
                      </a:pPr>
                      <a:r>
                        <a:rPr lang="fr-FR" sz="1200" kern="0" dirty="0" err="1">
                          <a:solidFill>
                            <a:srgbClr val="000000"/>
                          </a:solidFill>
                          <a:latin typeface="Calibri"/>
                          <a:ea typeface="Times New Roman"/>
                          <a:cs typeface="Times New Roman"/>
                        </a:rPr>
                        <a:t>la_</a:t>
                      </a:r>
                      <a:endParaRPr lang="en-US" sz="1200" kern="1200" dirty="0">
                        <a:latin typeface="Calibri"/>
                        <a:ea typeface="DejaVu Sans"/>
                        <a:cs typeface="Times New Roman"/>
                      </a:endParaRPr>
                    </a:p>
                  </a:txBody>
                  <a:tcPr marL="68580" marR="68580" marT="0" marB="0">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err="1">
                          <a:solidFill>
                            <a:srgbClr val="000000"/>
                          </a:solidFill>
                          <a:latin typeface="Calibri"/>
                          <a:ea typeface="Times New Roman"/>
                          <a:cs typeface="Times New Roman"/>
                        </a:rPr>
                        <a:t>a_n</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_no</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err="1">
                          <a:solidFill>
                            <a:srgbClr val="000000"/>
                          </a:solidFill>
                          <a:latin typeface="Calibri"/>
                          <a:ea typeface="Times New Roman"/>
                          <a:cs typeface="Times New Roman"/>
                        </a:rPr>
                        <a:t>nou</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err="1">
                          <a:solidFill>
                            <a:srgbClr val="000000"/>
                          </a:solidFill>
                          <a:latin typeface="Calibri"/>
                          <a:ea typeface="Times New Roman"/>
                          <a:cs typeface="Times New Roman"/>
                        </a:rPr>
                        <a:t>our</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urr</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rri</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ric</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ice</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_ce</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e_n</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rit</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it_</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Calibri"/>
                          <a:ea typeface="Times New Roman"/>
                          <a:cs typeface="Times New Roman"/>
                        </a:rPr>
                        <a:t>t_l</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a:solidFill>
                            <a:srgbClr val="000000"/>
                          </a:solidFill>
                          <a:latin typeface="Calibri"/>
                          <a:ea typeface="Times New Roman"/>
                          <a:cs typeface="Times New Roman"/>
                        </a:rPr>
                        <a:t>…</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r>
              <a:tr h="364403">
                <a:tc>
                  <a:txBody>
                    <a:bodyPr/>
                    <a:lstStyle/>
                    <a:p>
                      <a:pPr algn="ctr">
                        <a:spcBef>
                          <a:spcPts val="600"/>
                        </a:spcBef>
                        <a:spcAft>
                          <a:spcPts val="600"/>
                        </a:spcAft>
                      </a:pPr>
                      <a:r>
                        <a:rPr lang="fr-FR" sz="1200" b="1" kern="0">
                          <a:solidFill>
                            <a:srgbClr val="FFFFFF"/>
                          </a:solidFill>
                          <a:latin typeface="Times New Roman"/>
                          <a:ea typeface="Times New Roman"/>
                          <a:cs typeface="Times New Roman"/>
                        </a:rPr>
                        <a:t>Fréquences</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1</a:t>
                      </a:r>
                      <a:endParaRPr lang="en-US" sz="1200" kern="1200">
                        <a:latin typeface="Calibri"/>
                        <a:ea typeface="DejaVu Sans"/>
                        <a:cs typeface="Times New Roman"/>
                      </a:endParaRPr>
                    </a:p>
                  </a:txBody>
                  <a:tcPr marL="68580" marR="68580" marT="0" marB="0">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a:solidFill>
                            <a:srgbClr val="000000"/>
                          </a:solidFill>
                          <a:latin typeface="Times New Roman"/>
                          <a:ea typeface="Times New Roman"/>
                          <a:cs typeface="Times New Roman"/>
                        </a:rPr>
                        <a:t>1</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3</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3</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3</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3</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3</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a:solidFill>
                            <a:srgbClr val="000000"/>
                          </a:solidFill>
                          <a:latin typeface="Times New Roman"/>
                          <a:ea typeface="Times New Roman"/>
                          <a:cs typeface="Times New Roman"/>
                        </a:rPr>
                        <a:t>1</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a:solidFill>
                            <a:srgbClr val="000000"/>
                          </a:solidFill>
                          <a:latin typeface="Times New Roman"/>
                          <a:ea typeface="Times New Roman"/>
                          <a:cs typeface="Times New Roman"/>
                        </a:rPr>
                        <a:t>1</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a:solidFill>
                            <a:srgbClr val="000000"/>
                          </a:solidFill>
                          <a:latin typeface="Times New Roman"/>
                          <a:ea typeface="Times New Roman"/>
                          <a:cs typeface="Times New Roman"/>
                        </a:rPr>
                        <a:t>1</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2</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1</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a:solidFill>
                            <a:srgbClr val="000000"/>
                          </a:solidFill>
                          <a:latin typeface="Times New Roman"/>
                          <a:ea typeface="Times New Roman"/>
                          <a:cs typeface="Times New Roman"/>
                        </a:rPr>
                        <a:t>1</a:t>
                      </a:r>
                      <a:endParaRPr lang="en-US" sz="1200" kern="120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a:solidFill>
                            <a:srgbClr val="000000"/>
                          </a:solidFill>
                          <a:latin typeface="Times New Roman"/>
                          <a:ea typeface="Times New Roman"/>
                          <a:cs typeface="Times New Roman"/>
                        </a:rPr>
                        <a:t>1</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c>
                  <a:txBody>
                    <a:bodyPr/>
                    <a:lstStyle/>
                    <a:p>
                      <a:pPr algn="ctr">
                        <a:spcBef>
                          <a:spcPts val="600"/>
                        </a:spcBef>
                        <a:spcAft>
                          <a:spcPts val="600"/>
                        </a:spcAft>
                      </a:pPr>
                      <a:r>
                        <a:rPr lang="fr-FR" sz="1200" kern="0" dirty="0">
                          <a:solidFill>
                            <a:srgbClr val="000000"/>
                          </a:solidFill>
                          <a:latin typeface="Times New Roman"/>
                          <a:ea typeface="Times New Roman"/>
                          <a:cs typeface="Times New Roman"/>
                        </a:rPr>
                        <a:t>…</a:t>
                      </a:r>
                      <a:endParaRPr lang="en-US" sz="1200" kern="1200" dirty="0">
                        <a:latin typeface="Calibri"/>
                        <a:ea typeface="DejaVu Sans"/>
                        <a:cs typeface="Times New Roman"/>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3DFEE"/>
                    </a:solidFill>
                  </a:tcPr>
                </a:tc>
              </a:tr>
            </a:tbl>
          </a:graphicData>
        </a:graphic>
      </p:graphicFrame>
      <p:graphicFrame>
        <p:nvGraphicFramePr>
          <p:cNvPr id="14" name="Diagramme 13"/>
          <p:cNvGraphicFramePr/>
          <p:nvPr/>
        </p:nvGraphicFramePr>
        <p:xfrm>
          <a:off x="428596" y="1643050"/>
          <a:ext cx="8429684" cy="1285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graphicEl>
                                              <a:dgm id="{977B2C5B-6C68-4C14-A725-60BD71462720}"/>
                                            </p:graphicEl>
                                          </p:spTgt>
                                        </p:tgtEl>
                                        <p:attrNameLst>
                                          <p:attrName>style.visibility</p:attrName>
                                        </p:attrNameLst>
                                      </p:cBhvr>
                                      <p:to>
                                        <p:strVal val="visible"/>
                                      </p:to>
                                    </p:set>
                                    <p:animEffect transition="in" filter="box(in)">
                                      <p:cBhvr>
                                        <p:cTn id="7" dur="500"/>
                                        <p:tgtEl>
                                          <p:spTgt spid="14">
                                            <p:graphicEl>
                                              <a:dgm id="{977B2C5B-6C68-4C14-A725-60BD71462720}"/>
                                            </p:graphicEl>
                                          </p:spTgt>
                                        </p:tgtEl>
                                      </p:cBhvr>
                                    </p:animEffect>
                                  </p:childTnLst>
                                </p:cTn>
                              </p:par>
                              <p:par>
                                <p:cTn id="8" presetID="64" presetClass="path" presetSubtype="0" accel="50000" decel="50000" fill="hold" nodeType="withEffect">
                                  <p:stCondLst>
                                    <p:cond delay="0"/>
                                  </p:stCondLst>
                                  <p:childTnLst>
                                    <p:animMotion origin="layout" path="M 3.05556E-6 -3.33333E-6 L -0.00365 -0.46713 " pathEditMode="relative" rAng="0" ptsTypes="AA">
                                      <p:cBhvr>
                                        <p:cTn id="9" dur="500" fill="hold"/>
                                        <p:tgtEl>
                                          <p:spTgt spid="8"/>
                                        </p:tgtEl>
                                        <p:attrNameLst>
                                          <p:attrName>ppt_x</p:attrName>
                                          <p:attrName>ppt_y</p:attrName>
                                        </p:attrNameLst>
                                      </p:cBhvr>
                                      <p:rCtr x="-2" y="-234"/>
                                    </p:animMotion>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14">
                                            <p:graphicEl>
                                              <a:dgm id="{0FB18640-5D17-45C3-848C-F0BF0A0752B9}"/>
                                            </p:graphicEl>
                                          </p:spTgt>
                                        </p:tgtEl>
                                        <p:attrNameLst>
                                          <p:attrName>style.visibility</p:attrName>
                                        </p:attrNameLst>
                                      </p:cBhvr>
                                      <p:to>
                                        <p:strVal val="visible"/>
                                      </p:to>
                                    </p:set>
                                    <p:animEffect transition="in" filter="box(in)">
                                      <p:cBhvr>
                                        <p:cTn id="14" dur="500"/>
                                        <p:tgtEl>
                                          <p:spTgt spid="14">
                                            <p:graphicEl>
                                              <a:dgm id="{0FB18640-5D17-45C3-848C-F0BF0A0752B9}"/>
                                            </p:graphicEl>
                                          </p:spTgt>
                                        </p:tgtEl>
                                      </p:cBhvr>
                                    </p:animEffect>
                                  </p:childTnLst>
                                </p:cTn>
                              </p:par>
                              <p:par>
                                <p:cTn id="15" presetID="4" presetClass="exit" presetSubtype="16" fill="hold" nodeType="withEffect">
                                  <p:stCondLst>
                                    <p:cond delay="0"/>
                                  </p:stCondLst>
                                  <p:childTnLst>
                                    <p:animEffect transition="out" filter="box(in)">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64" presetClass="path" presetSubtype="0" accel="50000" decel="50000" fill="hold" nodeType="withEffect">
                                  <p:stCondLst>
                                    <p:cond delay="0"/>
                                  </p:stCondLst>
                                  <p:childTnLst>
                                    <p:animMotion origin="layout" path="M 2.5E-6 -4.81481E-6 L 0.00017 -0.50486 " pathEditMode="relative" rAng="0" ptsTypes="AA">
                                      <p:cBhvr>
                                        <p:cTn id="19" dur="500" fill="hold"/>
                                        <p:tgtEl>
                                          <p:spTgt spid="9"/>
                                        </p:tgtEl>
                                        <p:attrNameLst>
                                          <p:attrName>ppt_x</p:attrName>
                                          <p:attrName>ppt_y</p:attrName>
                                        </p:attrNameLst>
                                      </p:cBhvr>
                                      <p:rCtr x="0" y="-253"/>
                                    </p:animMotion>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4">
                                            <p:graphicEl>
                                              <a:dgm id="{BE596ADD-9E53-40FC-986F-3BC0BBA704E3}"/>
                                            </p:graphicEl>
                                          </p:spTgt>
                                        </p:tgtEl>
                                        <p:attrNameLst>
                                          <p:attrName>style.visibility</p:attrName>
                                        </p:attrNameLst>
                                      </p:cBhvr>
                                      <p:to>
                                        <p:strVal val="visible"/>
                                      </p:to>
                                    </p:set>
                                    <p:animEffect transition="in" filter="box(in)">
                                      <p:cBhvr>
                                        <p:cTn id="24" dur="500"/>
                                        <p:tgtEl>
                                          <p:spTgt spid="14">
                                            <p:graphicEl>
                                              <a:dgm id="{BE596ADD-9E53-40FC-986F-3BC0BBA704E3}"/>
                                            </p:graphicEl>
                                          </p:spTgt>
                                        </p:tgtEl>
                                      </p:cBhvr>
                                    </p:animEffect>
                                  </p:childTnLst>
                                </p:cTn>
                              </p:par>
                              <p:par>
                                <p:cTn id="25" presetID="4" presetClass="exit" presetSubtype="16" fill="hold" nodeType="withEffect">
                                  <p:stCondLst>
                                    <p:cond delay="0"/>
                                  </p:stCondLst>
                                  <p:childTnLst>
                                    <p:animEffect transition="out" filter="box(in)">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64" presetClass="path" presetSubtype="0" accel="50000" decel="50000" fill="hold" nodeType="withEffect">
                                  <p:stCondLst>
                                    <p:cond delay="0"/>
                                  </p:stCondLst>
                                  <p:childTnLst>
                                    <p:animMotion origin="layout" path="M 0 0 L -0.00764 -0.54005 " pathEditMode="relative" rAng="0" ptsTypes="AA">
                                      <p:cBhvr>
                                        <p:cTn id="29" dur="500" fill="hold"/>
                                        <p:tgtEl>
                                          <p:spTgt spid="10"/>
                                        </p:tgtEl>
                                        <p:attrNameLst>
                                          <p:attrName>ppt_x</p:attrName>
                                          <p:attrName>ppt_y</p:attrName>
                                        </p:attrNameLst>
                                      </p:cBhvr>
                                      <p:rCtr x="-4" y="-270"/>
                                    </p:animMotion>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14">
                                            <p:graphicEl>
                                              <a:dgm id="{BFEE58BD-5328-4C8E-8DD5-D4A1AD00D668}"/>
                                            </p:graphicEl>
                                          </p:spTgt>
                                        </p:tgtEl>
                                        <p:attrNameLst>
                                          <p:attrName>style.visibility</p:attrName>
                                        </p:attrNameLst>
                                      </p:cBhvr>
                                      <p:to>
                                        <p:strVal val="visible"/>
                                      </p:to>
                                    </p:set>
                                    <p:animEffect transition="in" filter="box(in)">
                                      <p:cBhvr>
                                        <p:cTn id="34" dur="500"/>
                                        <p:tgtEl>
                                          <p:spTgt spid="14">
                                            <p:graphicEl>
                                              <a:dgm id="{BFEE58BD-5328-4C8E-8DD5-D4A1AD00D668}"/>
                                            </p:graphicEl>
                                          </p:spTgt>
                                        </p:tgtEl>
                                      </p:cBhvr>
                                    </p:animEffect>
                                  </p:childTnLst>
                                </p:cTn>
                              </p:par>
                              <p:par>
                                <p:cTn id="35" presetID="4" presetClass="exit" presetSubtype="16" fill="hold" nodeType="withEffect">
                                  <p:stCondLst>
                                    <p:cond delay="0"/>
                                  </p:stCondLst>
                                  <p:childTnLst>
                                    <p:animEffect transition="out" filter="box(in)">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par>
                                <p:cTn id="38" presetID="64" presetClass="path" presetSubtype="0" accel="50000" decel="50000" fill="hold" nodeType="withEffect">
                                  <p:stCondLst>
                                    <p:cond delay="0"/>
                                  </p:stCondLst>
                                  <p:childTnLst>
                                    <p:animMotion origin="layout" path="M 0.0875 -0.00834 L 0.07969 -0.54399 " pathEditMode="relative" rAng="0" ptsTypes="AA">
                                      <p:cBhvr>
                                        <p:cTn id="39" dur="500" fill="hold"/>
                                        <p:tgtEl>
                                          <p:spTgt spid="12"/>
                                        </p:tgtEl>
                                        <p:attrNameLst>
                                          <p:attrName>ppt_x</p:attrName>
                                          <p:attrName>ppt_y</p:attrName>
                                        </p:attrNameLst>
                                      </p:cBhvr>
                                      <p:rCtr x="-4" y="-2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fr-FR" sz="4400" dirty="0" smtClean="0"/>
              <a:t>L’</a:t>
            </a:r>
            <a:r>
              <a:rPr lang="fr-FR" sz="4400" dirty="0" err="1" smtClean="0"/>
              <a:t>Interogation</a:t>
            </a:r>
            <a:endParaRPr lang="en-US" sz="4400" dirty="0"/>
          </a:p>
        </p:txBody>
      </p:sp>
      <p:sp>
        <p:nvSpPr>
          <p:cNvPr id="4" name="عنصر نائب للمحتوى 2"/>
          <p:cNvSpPr>
            <a:spLocks noGrp="1"/>
          </p:cNvSpPr>
          <p:nvPr>
            <p:ph idx="1"/>
          </p:nvPr>
        </p:nvSpPr>
        <p:spPr/>
        <p:txBody>
          <a:bodyPr>
            <a:normAutofit/>
          </a:bodyPr>
          <a:lstStyle/>
          <a:p>
            <a:pPr lvl="1"/>
            <a:endParaRPr lang="fr-FR" sz="4400" dirty="0" smtClean="0"/>
          </a:p>
          <a:p>
            <a:pPr lvl="0"/>
            <a:endParaRPr lang="fr-FR" dirty="0"/>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5" name="Espace réservé du contenu 6"/>
          <p:cNvSpPr txBox="1">
            <a:spLocks/>
          </p:cNvSpPr>
          <p:nvPr/>
        </p:nvSpPr>
        <p:spPr>
          <a:xfrm>
            <a:off x="457200" y="1706562"/>
            <a:ext cx="8686800" cy="4525963"/>
          </a:xfrm>
          <a:prstGeom prst="rect">
            <a:avLst/>
          </a:prstGeom>
        </p:spPr>
        <p:txBody>
          <a:bodyPr vert="horz">
            <a:normAutofit/>
          </a:bodyPr>
          <a:lstStyle/>
          <a:p>
            <a:pPr marL="342900" lvl="0" indent="-342900">
              <a:spcBef>
                <a:spcPct val="20000"/>
              </a:spcBef>
              <a:buClr>
                <a:schemeClr val="accent1"/>
              </a:buClr>
              <a:buSzPct val="70000"/>
              <a:buFont typeface="Wingdings 2"/>
              <a:buChar char=""/>
            </a:pPr>
            <a:r>
              <a:rPr lang="fr-FR" sz="3200" dirty="0" smtClean="0">
                <a:solidFill>
                  <a:schemeClr val="tx2"/>
                </a:solidFill>
              </a:rPr>
              <a:t>L’interrogation est la phase d’interaction entre le système et l’utilisateur. </a:t>
            </a:r>
          </a:p>
          <a:p>
            <a:pPr marL="342900" lvl="0" indent="-342900">
              <a:spcBef>
                <a:spcPct val="20000"/>
              </a:spcBef>
              <a:buClr>
                <a:schemeClr val="accent1"/>
              </a:buClr>
              <a:buSzPct val="70000"/>
              <a:buFont typeface="Wingdings 2"/>
              <a:buChar char=""/>
            </a:pPr>
            <a:r>
              <a:rPr lang="fr-FR" sz="3200" dirty="0" smtClean="0">
                <a:solidFill>
                  <a:schemeClr val="tx2"/>
                </a:solidFill>
              </a:rPr>
              <a:t>La recherche tient une requête de l’utilisateur et retourne efficacement la liste des résultats correspondants classés par pertinence.</a:t>
            </a:r>
          </a:p>
          <a:p>
            <a:pPr marL="342900" lvl="0" indent="-342900">
              <a:spcBef>
                <a:spcPct val="20000"/>
              </a:spcBef>
              <a:buClr>
                <a:schemeClr val="accent1"/>
              </a:buClr>
              <a:buSzPct val="70000"/>
              <a:buFont typeface="Wingdings 2"/>
              <a:buChar char=""/>
            </a:pPr>
            <a:endParaRPr lang="fr-FR" sz="3200" dirty="0" smtClean="0">
              <a:solidFill>
                <a:schemeClr val="tx2"/>
              </a:solidFill>
            </a:endParaRPr>
          </a:p>
          <a:p>
            <a:pPr marL="342900" lvl="0" indent="-342900">
              <a:spcBef>
                <a:spcPct val="20000"/>
              </a:spcBef>
              <a:buClr>
                <a:schemeClr val="accent1"/>
              </a:buClr>
              <a:buSzPct val="70000"/>
              <a:buFont typeface="Wingdings 2"/>
              <a:buChar char=""/>
            </a:pPr>
            <a:endParaRPr lang="fr-FR" sz="3200" dirty="0" smtClean="0">
              <a:solidFill>
                <a:schemeClr val="tx2"/>
              </a:solidFill>
            </a:endParaRPr>
          </a:p>
        </p:txBody>
      </p:sp>
      <p:sp>
        <p:nvSpPr>
          <p:cNvPr id="6" name="Organigramme : Processus 5"/>
          <p:cNvSpPr/>
          <p:nvPr/>
        </p:nvSpPr>
        <p:spPr>
          <a:xfrm>
            <a:off x="4214810"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srcRect/>
          <a:stretch>
            <a:fillRect/>
          </a:stretch>
        </p:blipFill>
        <p:spPr bwMode="auto">
          <a:xfrm>
            <a:off x="-9715600" y="2928934"/>
            <a:ext cx="7772400" cy="8801100"/>
          </a:xfrm>
          <a:prstGeom prst="rect">
            <a:avLst/>
          </a:prstGeom>
          <a:noFill/>
          <a:ln w="9525">
            <a:noFill/>
            <a:miter lim="800000"/>
            <a:headEnd/>
            <a:tailEnd/>
          </a:ln>
          <a:effectLst/>
        </p:spPr>
      </p:pic>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anim calcmode="lin" valueType="num">
                                      <p:cBhvr>
                                        <p:cTn id="8"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2000"/>
                                        <p:tgtEl>
                                          <p:spTgt spid="5">
                                            <p:txEl>
                                              <p:pRg st="1" end="1"/>
                                            </p:txEl>
                                          </p:spTgt>
                                        </p:tgtEl>
                                      </p:cBhvr>
                                    </p:animEffect>
                                    <p:anim calcmode="lin" valueType="num">
                                      <p:cBhvr>
                                        <p:cTn id="15" dur="2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2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a:xfrm>
            <a:off x="428596" y="973490"/>
            <a:ext cx="8458200" cy="1169626"/>
          </a:xfrm>
        </p:spPr>
        <p:txBody>
          <a:bodyPr/>
          <a:lstStyle/>
          <a:p>
            <a:pPr algn="ctr"/>
            <a:r>
              <a:rPr lang="fr-FR" dirty="0" smtClean="0"/>
              <a:t>Mini Projet de Magistère</a:t>
            </a:r>
            <a:endParaRPr lang="en-US" dirty="0"/>
          </a:p>
        </p:txBody>
      </p:sp>
      <p:sp>
        <p:nvSpPr>
          <p:cNvPr id="4" name="Titre 3"/>
          <p:cNvSpPr>
            <a:spLocks noGrp="1"/>
          </p:cNvSpPr>
          <p:nvPr>
            <p:ph type="title"/>
          </p:nvPr>
        </p:nvSpPr>
        <p:spPr>
          <a:xfrm>
            <a:off x="180475" y="2071678"/>
            <a:ext cx="8686800" cy="1184825"/>
          </a:xfrm>
        </p:spPr>
        <p:txBody>
          <a:bodyPr>
            <a:normAutofit fontScale="90000"/>
          </a:bodyPr>
          <a:lstStyle/>
          <a:p>
            <a:pPr algn="ctr"/>
            <a:r>
              <a:rPr lang="fr-FR" cap="none" dirty="0" smtClean="0"/>
              <a:t>INDEXATION/RECHERCHE AVANCÉES </a:t>
            </a:r>
            <a:br>
              <a:rPr lang="fr-FR" cap="none" dirty="0" smtClean="0"/>
            </a:br>
            <a:r>
              <a:rPr lang="fr-FR" cap="none" dirty="0" smtClean="0"/>
              <a:t>DANS LE SAINT</a:t>
            </a:r>
            <a:r>
              <a:rPr lang="fr-FR" sz="4400" cap="none" dirty="0" smtClean="0"/>
              <a:t> </a:t>
            </a:r>
            <a:r>
              <a:rPr lang="fr-FR" sz="4200" cap="none" dirty="0" smtClean="0"/>
              <a:t>C</a:t>
            </a:r>
            <a:r>
              <a:rPr lang="fr-FR" sz="4700" cap="none" dirty="0" smtClean="0"/>
              <a:t>O</a:t>
            </a:r>
            <a:r>
              <a:rPr lang="fr-FR" sz="5100" cap="none" dirty="0" smtClean="0"/>
              <a:t>R</a:t>
            </a:r>
            <a:r>
              <a:rPr lang="fr-FR" sz="4700" cap="none" dirty="0" smtClean="0"/>
              <a:t>A</a:t>
            </a:r>
            <a:r>
              <a:rPr lang="fr-FR" sz="4200" cap="none" dirty="0" smtClean="0"/>
              <a:t>N</a:t>
            </a:r>
            <a:r>
              <a:rPr lang="fr-FR" sz="4900" cap="none" dirty="0" smtClean="0"/>
              <a:t> </a:t>
            </a:r>
            <a:endParaRPr lang="en-US" cap="none" dirty="0"/>
          </a:p>
        </p:txBody>
      </p:sp>
      <p:sp>
        <p:nvSpPr>
          <p:cNvPr id="6" name="ZoneTexte 5"/>
          <p:cNvSpPr txBox="1"/>
          <p:nvPr/>
        </p:nvSpPr>
        <p:spPr>
          <a:xfrm>
            <a:off x="1000100" y="3857628"/>
            <a:ext cx="4841390" cy="87408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lvl="0">
              <a:spcBef>
                <a:spcPct val="20000"/>
              </a:spcBef>
              <a:buClr>
                <a:srgbClr val="F0A22E"/>
              </a:buClr>
              <a:buSzPct val="70000"/>
              <a:buFont typeface="Wingdings" pitchFamily="2" charset="2"/>
              <a:buChar char="Ø"/>
            </a:pPr>
            <a:r>
              <a:rPr lang="fr-FR" sz="2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oper Black" pitchFamily="18" charset="0"/>
              </a:rPr>
              <a:t>Présenté</a:t>
            </a:r>
            <a:r>
              <a:rPr lang="en-US" sz="2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oper Black" pitchFamily="18" charset="0"/>
              </a:rPr>
              <a:t> par</a:t>
            </a:r>
          </a:p>
          <a:p>
            <a:pPr lvl="0">
              <a:spcBef>
                <a:spcPct val="20000"/>
              </a:spcBef>
              <a:buClr>
                <a:srgbClr val="F0A22E"/>
              </a:buClr>
              <a:buSzPct val="70000"/>
            </a:pPr>
            <a:r>
              <a:rPr lang="en-US" sz="2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oper Black" pitchFamily="18" charset="0"/>
              </a:rPr>
              <a:t>		</a:t>
            </a:r>
            <a:r>
              <a:rPr lang="en-US"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M.</a:t>
            </a:r>
            <a:r>
              <a:rPr lang="ar-DZ"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 </a:t>
            </a:r>
            <a:r>
              <a:rPr lang="en-US"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ASSEM       CHELLI</a:t>
            </a:r>
          </a:p>
        </p:txBody>
      </p:sp>
      <p:sp>
        <p:nvSpPr>
          <p:cNvPr id="7" name="ZoneTexte 6"/>
          <p:cNvSpPr txBox="1"/>
          <p:nvPr/>
        </p:nvSpPr>
        <p:spPr>
          <a:xfrm>
            <a:off x="1000100" y="4786322"/>
            <a:ext cx="8494633" cy="1317284"/>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spcBef>
                <a:spcPct val="20000"/>
              </a:spcBef>
              <a:buClr>
                <a:srgbClr val="F0A22E"/>
              </a:buClr>
              <a:buSzPct val="70000"/>
              <a:buFont typeface="Wingdings" pitchFamily="2" charset="2"/>
              <a:buChar char="Ø"/>
            </a:pPr>
            <a:r>
              <a:rPr lang="fr-FR" sz="2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oper Black" pitchFamily="18" charset="0"/>
              </a:rPr>
              <a:t>ENCADRÉ</a:t>
            </a:r>
            <a:r>
              <a:rPr lang="en-US" sz="2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oper Black" pitchFamily="18" charset="0"/>
              </a:rPr>
              <a:t> PAR</a:t>
            </a:r>
          </a:p>
          <a:p>
            <a:pPr lvl="0">
              <a:spcBef>
                <a:spcPct val="20000"/>
              </a:spcBef>
              <a:buClr>
                <a:srgbClr val="F0A22E"/>
              </a:buClr>
              <a:buSzPct val="70000"/>
            </a:pPr>
            <a:r>
              <a:rPr lang="en-US" sz="2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ooper Black" pitchFamily="18" charset="0"/>
              </a:rPr>
              <a:t>		</a:t>
            </a:r>
            <a:r>
              <a:rPr lang="en-US"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 PR.</a:t>
            </a:r>
            <a:r>
              <a:rPr lang="ar-DZ"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 </a:t>
            </a:r>
            <a:r>
              <a:rPr lang="en-US"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AMAR       BALLA           				</a:t>
            </a:r>
          </a:p>
          <a:p>
            <a:pPr lvl="0">
              <a:spcBef>
                <a:spcPct val="20000"/>
              </a:spcBef>
              <a:buClr>
                <a:srgbClr val="F0A22E"/>
              </a:buClr>
              <a:buSzPct val="70000"/>
            </a:pPr>
            <a:r>
              <a:rPr lang="en-US"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		 M.</a:t>
            </a:r>
            <a:r>
              <a:rPr lang="ar-DZ"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 </a:t>
            </a:r>
            <a:r>
              <a:rPr lang="en-US" sz="2400" b="1" cap="all" dirty="0" smtClean="0">
                <a:ln w="0"/>
                <a:solidFill>
                  <a:schemeClr val="accent4">
                    <a:lumMod val="20000"/>
                    <a:lumOff val="80000"/>
                  </a:schemeClr>
                </a:solidFill>
                <a:effectLst>
                  <a:reflection blurRad="12700" stA="50000" endPos="50000" dist="5000" dir="5400000" sy="-100000" rotWithShape="0"/>
                </a:effectLst>
                <a:ea typeface="+mj-ea"/>
                <a:cs typeface="+mj-cs"/>
              </a:rPr>
              <a:t>TAHA        ZERROUKI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fr-FR" sz="4400" dirty="0" smtClean="0"/>
              <a:t>L’</a:t>
            </a:r>
            <a:r>
              <a:rPr lang="fr-FR" sz="4400" dirty="0" err="1" smtClean="0"/>
              <a:t>Interogation</a:t>
            </a:r>
            <a:endParaRPr lang="en-US" sz="4400" dirty="0"/>
          </a:p>
        </p:txBody>
      </p:sp>
      <p:sp>
        <p:nvSpPr>
          <p:cNvPr id="4" name="عنصر نائب للمحتوى 2"/>
          <p:cNvSpPr>
            <a:spLocks noGrp="1"/>
          </p:cNvSpPr>
          <p:nvPr>
            <p:ph idx="1"/>
          </p:nvPr>
        </p:nvSpPr>
        <p:spPr/>
        <p:txBody>
          <a:bodyPr>
            <a:normAutofit/>
          </a:bodyPr>
          <a:lstStyle/>
          <a:p>
            <a:pPr lvl="1"/>
            <a:endParaRPr lang="fr-FR" sz="4400" dirty="0" smtClean="0"/>
          </a:p>
          <a:p>
            <a:pPr lvl="0"/>
            <a:endParaRPr lang="fr-FR" dirty="0"/>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6" name="Organigramme : Processus 5"/>
          <p:cNvSpPr/>
          <p:nvPr/>
        </p:nvSpPr>
        <p:spPr>
          <a:xfrm>
            <a:off x="4214810"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 name="Group 2"/>
          <p:cNvGrpSpPr>
            <a:grpSpLocks/>
          </p:cNvGrpSpPr>
          <p:nvPr/>
        </p:nvGrpSpPr>
        <p:grpSpPr bwMode="auto">
          <a:xfrm>
            <a:off x="1714480" y="1785926"/>
            <a:ext cx="6286544" cy="7215238"/>
            <a:chOff x="927" y="2226"/>
            <a:chExt cx="5572" cy="8468"/>
          </a:xfrm>
        </p:grpSpPr>
        <p:sp>
          <p:nvSpPr>
            <p:cNvPr id="1027" name="Rectangle 3"/>
            <p:cNvSpPr>
              <a:spLocks noChangeArrowheads="1"/>
            </p:cNvSpPr>
            <p:nvPr/>
          </p:nvSpPr>
          <p:spPr bwMode="auto">
            <a:xfrm>
              <a:off x="2354" y="2226"/>
              <a:ext cx="1628" cy="877"/>
            </a:xfrm>
            <a:prstGeom prst="rec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fr-FR" sz="1400" b="0" i="0" u="none" strike="noStrike" cap="none" normalizeH="0" baseline="0" dirty="0" smtClean="0">
                  <a:ln>
                    <a:noFill/>
                  </a:ln>
                  <a:solidFill>
                    <a:schemeClr val="tx1"/>
                  </a:solidFill>
                  <a:effectLst/>
                  <a:latin typeface="Tahoma" pitchFamily="34" charset="0"/>
                  <a:ea typeface="Arial" pitchFamily="34" charset="0"/>
                  <a:cs typeface="Arial" pitchFamily="34" charset="0"/>
                </a:rPr>
                <a:t>Requête de texte</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4432" y="2226"/>
              <a:ext cx="1628" cy="877"/>
            </a:xfrm>
            <a:prstGeom prst="rec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ct val="0"/>
                </a:spcAft>
                <a:buClrTx/>
                <a:buSzTx/>
                <a:buFontTx/>
                <a:buNone/>
                <a:tabLst/>
              </a:pPr>
              <a:r>
                <a:rPr kumimoji="0" lang="fr-FR" sz="1400" b="0" i="0" u="none" strike="noStrike" cap="none" normalizeH="0" baseline="0" smtClean="0">
                  <a:ln>
                    <a:noFill/>
                  </a:ln>
                  <a:solidFill>
                    <a:schemeClr val="tx1"/>
                  </a:solidFill>
                  <a:effectLst/>
                  <a:latin typeface="Tahoma" pitchFamily="34" charset="0"/>
                  <a:ea typeface="Arial" pitchFamily="34" charset="0"/>
                  <a:cs typeface="Arial" pitchFamily="34" charset="0"/>
                </a:rPr>
                <a:t>Requête programmatique</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3307" y="3756"/>
              <a:ext cx="1628" cy="877"/>
            </a:xfrm>
            <a:prstGeom prst="rec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fr-FR" sz="1400" b="0" i="0" u="none" strike="noStrike" cap="none" normalizeH="0" baseline="0" smtClean="0">
                  <a:ln>
                    <a:noFill/>
                  </a:ln>
                  <a:solidFill>
                    <a:schemeClr val="tx1"/>
                  </a:solidFill>
                  <a:effectLst/>
                  <a:latin typeface="Tahoma" pitchFamily="34" charset="0"/>
                  <a:ea typeface="Arial" pitchFamily="34" charset="0"/>
                  <a:cs typeface="Arial" pitchFamily="34" charset="0"/>
                </a:rPr>
                <a:t>Traiter les mots</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3307" y="5294"/>
              <a:ext cx="1989" cy="789"/>
            </a:xfrm>
            <a:prstGeom prst="rec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fr-FR"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Trouver IDs des documents correspondant à chaque mot</a:t>
              </a:r>
              <a:endParaRPr kumimoji="0" lang="fr-FR" sz="1400" b="0" i="0" u="none" strike="noStrike" cap="none" normalizeH="0" baseline="0" dirty="0" smtClean="0">
                <a:ln>
                  <a:noFill/>
                </a:ln>
                <a:solidFill>
                  <a:schemeClr val="tx1"/>
                </a:solidFill>
                <a:effectLst/>
                <a:latin typeface="Tahoma" pitchFamily="34" charset="0"/>
                <a:ea typeface="Arial" pitchFamily="34" charset="0"/>
                <a:cs typeface="Arial" pitchFamily="34" charset="0"/>
              </a:endParaRPr>
            </a:p>
            <a:p>
              <a:pPr marL="0" marR="0" lvl="0" indent="0" algn="ctr" defTabSz="914400" rtl="0" eaLnBrk="1" fontAlgn="base" latinLnBrk="0" hangingPunct="1">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3307" y="6642"/>
              <a:ext cx="1628" cy="877"/>
            </a:xfrm>
            <a:prstGeom prst="rec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fr-FR" sz="1400" b="0" i="0" u="none" strike="noStrike" cap="none" normalizeH="0" baseline="0" smtClean="0">
                  <a:ln>
                    <a:noFill/>
                  </a:ln>
                  <a:solidFill>
                    <a:schemeClr val="tx1"/>
                  </a:solidFill>
                  <a:effectLst/>
                  <a:latin typeface="Calibri" pitchFamily="34" charset="0"/>
                  <a:ea typeface="Arial" pitchFamily="34" charset="0"/>
                  <a:cs typeface="Arial" pitchFamily="34" charset="0"/>
                </a:rPr>
                <a:t>Filtre et ordre IDs des documents par pertinence</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4871" y="9729"/>
              <a:ext cx="1628" cy="877"/>
            </a:xfrm>
            <a:prstGeom prst="rec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fr-FR"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Exposer les résultats à l’utilisateur</a:t>
              </a:r>
            </a:p>
            <a:p>
              <a:pPr marL="0" marR="0" lvl="0" indent="0" algn="ctr" defTabSz="914400" rtl="0" eaLnBrk="1" fontAlgn="base" latinLnBrk="0" hangingPunct="1">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2028" y="9817"/>
              <a:ext cx="1628" cy="877"/>
            </a:xfrm>
            <a:prstGeom prst="rec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fr-FR" sz="1400" b="0" i="0" u="none" strike="noStrike" cap="none" normalizeH="0" baseline="0" smtClean="0">
                  <a:ln>
                    <a:noFill/>
                  </a:ln>
                  <a:solidFill>
                    <a:schemeClr val="tx1"/>
                  </a:solidFill>
                  <a:effectLst/>
                  <a:latin typeface="Calibri" pitchFamily="34" charset="0"/>
                  <a:ea typeface="Arial" pitchFamily="34" charset="0"/>
                  <a:cs typeface="Arial" pitchFamily="34" charset="0"/>
                </a:rPr>
                <a:t>Récupérer les documents (de l'extérieur d'index)</a:t>
              </a:r>
            </a:p>
            <a:p>
              <a:pPr marL="0" marR="0" lvl="0" indent="0" algn="ctr" defTabSz="914400" rtl="0" eaLnBrk="1" fontAlgn="base" latinLnBrk="0" hangingPunct="1">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034" name="AutoShape 10"/>
            <p:cNvSpPr>
              <a:spLocks noChangeArrowheads="1"/>
            </p:cNvSpPr>
            <p:nvPr/>
          </p:nvSpPr>
          <p:spPr bwMode="auto">
            <a:xfrm rot="7507200">
              <a:off x="4288" y="3335"/>
              <a:ext cx="653" cy="189"/>
            </a:xfrm>
            <a:prstGeom prst="rightArrow">
              <a:avLst>
                <a:gd name="adj1" fmla="val 36602"/>
                <a:gd name="adj2" fmla="val 110513"/>
              </a:avLst>
            </a:pr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sp>
          <p:nvSpPr>
            <p:cNvPr id="1035" name="AutoShape 11"/>
            <p:cNvSpPr>
              <a:spLocks noChangeArrowheads="1"/>
            </p:cNvSpPr>
            <p:nvPr/>
          </p:nvSpPr>
          <p:spPr bwMode="auto">
            <a:xfrm rot="2843897">
              <a:off x="3235" y="3335"/>
              <a:ext cx="653" cy="189"/>
            </a:xfrm>
            <a:prstGeom prst="rightArrow">
              <a:avLst>
                <a:gd name="adj1" fmla="val 36602"/>
                <a:gd name="adj2" fmla="val 110513"/>
              </a:avLst>
            </a:pr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sp>
          <p:nvSpPr>
            <p:cNvPr id="1036" name="AutoShape 12"/>
            <p:cNvSpPr>
              <a:spLocks noChangeArrowheads="1"/>
            </p:cNvSpPr>
            <p:nvPr/>
          </p:nvSpPr>
          <p:spPr bwMode="auto">
            <a:xfrm>
              <a:off x="3307" y="8087"/>
              <a:ext cx="1628" cy="1077"/>
            </a:xfrm>
            <a:prstGeom prst="flowChartDocument">
              <a:avLst/>
            </a:prstGeom>
            <a:solidFill>
              <a:srgbClr val="FFFFFF"/>
            </a:solidFill>
            <a:ln w="190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fr-FR" sz="1400" b="0" i="0" u="none" strike="noStrike" cap="none" normalizeH="0" baseline="0" smtClean="0">
                  <a:ln>
                    <a:noFill/>
                  </a:ln>
                  <a:solidFill>
                    <a:schemeClr val="tx1"/>
                  </a:solidFill>
                  <a:effectLst/>
                  <a:latin typeface="Calibri" pitchFamily="34" charset="0"/>
                  <a:ea typeface="Arial" pitchFamily="34" charset="0"/>
                  <a:cs typeface="Arial" pitchFamily="34" charset="0"/>
                </a:rPr>
                <a:t>Liste ordonnée du résultat</a:t>
              </a:r>
            </a:p>
            <a:p>
              <a:pPr marL="0" marR="0" lvl="0" indent="0" algn="ctr" defTabSz="914400" rtl="0" eaLnBrk="1" fontAlgn="base" latinLnBrk="0" hangingPunct="1">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037" name="AutoShape 13"/>
            <p:cNvSpPr>
              <a:spLocks noChangeArrowheads="1"/>
            </p:cNvSpPr>
            <p:nvPr/>
          </p:nvSpPr>
          <p:spPr bwMode="auto">
            <a:xfrm>
              <a:off x="927" y="5081"/>
              <a:ext cx="1264" cy="1090"/>
            </a:xfrm>
            <a:prstGeom prst="can">
              <a:avLst>
                <a:gd name="adj" fmla="val 25000"/>
              </a:avLst>
            </a:prstGeom>
            <a:solidFill>
              <a:srgbClr val="FFFFFF"/>
            </a:solidFill>
            <a:ln w="19050">
              <a:solidFill>
                <a:srgbClr val="000000"/>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spcBef>
                  <a:spcPct val="0"/>
                </a:spcBef>
                <a:spcAft>
                  <a:spcPts val="1000"/>
                </a:spcAft>
                <a:buClrTx/>
                <a:buSzTx/>
                <a:buFontTx/>
                <a:buNone/>
                <a:tabLst/>
              </a:pPr>
              <a:r>
                <a:rPr kumimoji="0" lang="en-US" sz="3600" b="1" i="0" u="none" strike="noStrike" cap="none" normalizeH="0" baseline="0" smtClean="0">
                  <a:ln>
                    <a:noFill/>
                  </a:ln>
                  <a:solidFill>
                    <a:schemeClr val="tx1"/>
                  </a:solidFill>
                  <a:effectLst/>
                  <a:latin typeface="Calibri" pitchFamily="34" charset="0"/>
                  <a:ea typeface="Arial" pitchFamily="34" charset="0"/>
                  <a:cs typeface="Arial" pitchFamily="34" charset="0"/>
                </a:rPr>
                <a:t>Index</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038" name="AutoShape 14"/>
            <p:cNvSpPr>
              <a:spLocks noChangeArrowheads="1"/>
            </p:cNvSpPr>
            <p:nvPr/>
          </p:nvSpPr>
          <p:spPr bwMode="auto">
            <a:xfrm rot="5400000">
              <a:off x="3871" y="4864"/>
              <a:ext cx="412" cy="189"/>
            </a:xfrm>
            <a:prstGeom prst="rightArrow">
              <a:avLst>
                <a:gd name="adj1" fmla="val 36602"/>
                <a:gd name="adj2" fmla="val 69726"/>
              </a:avLst>
            </a:pr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sp>
          <p:nvSpPr>
            <p:cNvPr id="1039" name="AutoShape 15"/>
            <p:cNvSpPr>
              <a:spLocks noChangeArrowheads="1"/>
            </p:cNvSpPr>
            <p:nvPr/>
          </p:nvSpPr>
          <p:spPr bwMode="auto">
            <a:xfrm rot="5400000">
              <a:off x="3871" y="6282"/>
              <a:ext cx="412" cy="189"/>
            </a:xfrm>
            <a:prstGeom prst="rightArrow">
              <a:avLst>
                <a:gd name="adj1" fmla="val 36602"/>
                <a:gd name="adj2" fmla="val 69726"/>
              </a:avLst>
            </a:pr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sp>
          <p:nvSpPr>
            <p:cNvPr id="1040" name="AutoShape 16"/>
            <p:cNvSpPr>
              <a:spLocks noChangeArrowheads="1"/>
            </p:cNvSpPr>
            <p:nvPr/>
          </p:nvSpPr>
          <p:spPr bwMode="auto">
            <a:xfrm rot="5400000">
              <a:off x="3871" y="7705"/>
              <a:ext cx="412" cy="189"/>
            </a:xfrm>
            <a:prstGeom prst="rightArrow">
              <a:avLst>
                <a:gd name="adj1" fmla="val 36602"/>
                <a:gd name="adj2" fmla="val 69726"/>
              </a:avLst>
            </a:pr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sp>
          <p:nvSpPr>
            <p:cNvPr id="1041" name="AutoShape 17"/>
            <p:cNvSpPr>
              <a:spLocks noChangeArrowheads="1"/>
            </p:cNvSpPr>
            <p:nvPr/>
          </p:nvSpPr>
          <p:spPr bwMode="auto">
            <a:xfrm rot="2843897">
              <a:off x="4828" y="9308"/>
              <a:ext cx="653" cy="189"/>
            </a:xfrm>
            <a:prstGeom prst="rightArrow">
              <a:avLst>
                <a:gd name="adj1" fmla="val 36602"/>
                <a:gd name="adj2" fmla="val 110513"/>
              </a:avLst>
            </a:pr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sp>
          <p:nvSpPr>
            <p:cNvPr id="1042" name="AutoShape 18"/>
            <p:cNvSpPr>
              <a:spLocks noChangeArrowheads="1"/>
            </p:cNvSpPr>
            <p:nvPr/>
          </p:nvSpPr>
          <p:spPr bwMode="auto">
            <a:xfrm rot="7507200">
              <a:off x="2795" y="9396"/>
              <a:ext cx="653" cy="189"/>
            </a:xfrm>
            <a:prstGeom prst="rightArrow">
              <a:avLst>
                <a:gd name="adj1" fmla="val 36602"/>
                <a:gd name="adj2" fmla="val 110513"/>
              </a:avLst>
            </a:pr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sp>
          <p:nvSpPr>
            <p:cNvPr id="1043" name="AutoShape 19"/>
            <p:cNvSpPr>
              <a:spLocks noChangeArrowheads="1"/>
            </p:cNvSpPr>
            <p:nvPr/>
          </p:nvSpPr>
          <p:spPr bwMode="auto">
            <a:xfrm>
              <a:off x="2354" y="5407"/>
              <a:ext cx="862" cy="414"/>
            </a:xfrm>
            <a:custGeom>
              <a:avLst/>
              <a:gdLst>
                <a:gd name="G0" fmla="+- 15335 0 0"/>
                <a:gd name="G1" fmla="+- 6052 0 0"/>
                <a:gd name="G2" fmla="+- 21600 0 6052"/>
                <a:gd name="G3" fmla="+- 10800 0 6052"/>
                <a:gd name="G4" fmla="+- 21600 0 15335"/>
                <a:gd name="G5" fmla="*/ G4 G3 10800"/>
                <a:gd name="G6" fmla="+- 21600 0 G5"/>
                <a:gd name="T0" fmla="*/ 15335 w 21600"/>
                <a:gd name="T1" fmla="*/ 0 h 21600"/>
                <a:gd name="T2" fmla="*/ 0 w 21600"/>
                <a:gd name="T3" fmla="*/ 10800 h 21600"/>
                <a:gd name="T4" fmla="*/ 15335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335" y="0"/>
                  </a:moveTo>
                  <a:lnTo>
                    <a:pt x="15335" y="6052"/>
                  </a:lnTo>
                  <a:lnTo>
                    <a:pt x="3375" y="6052"/>
                  </a:lnTo>
                  <a:lnTo>
                    <a:pt x="3375" y="15548"/>
                  </a:lnTo>
                  <a:lnTo>
                    <a:pt x="15335" y="15548"/>
                  </a:lnTo>
                  <a:lnTo>
                    <a:pt x="15335" y="21600"/>
                  </a:lnTo>
                  <a:lnTo>
                    <a:pt x="21600" y="10800"/>
                  </a:lnTo>
                  <a:close/>
                </a:path>
                <a:path w="21600" h="21600">
                  <a:moveTo>
                    <a:pt x="1350" y="6052"/>
                  </a:moveTo>
                  <a:lnTo>
                    <a:pt x="1350" y="15548"/>
                  </a:lnTo>
                  <a:lnTo>
                    <a:pt x="2700" y="15548"/>
                  </a:lnTo>
                  <a:lnTo>
                    <a:pt x="2700" y="6052"/>
                  </a:lnTo>
                  <a:close/>
                </a:path>
                <a:path w="21600" h="21600">
                  <a:moveTo>
                    <a:pt x="0" y="6052"/>
                  </a:moveTo>
                  <a:lnTo>
                    <a:pt x="0" y="15548"/>
                  </a:lnTo>
                  <a:lnTo>
                    <a:pt x="675" y="15548"/>
                  </a:lnTo>
                  <a:lnTo>
                    <a:pt x="675" y="6052"/>
                  </a:lnTo>
                  <a:close/>
                </a:path>
              </a:pathLst>
            </a:custGeom>
            <a:solidFill>
              <a:srgbClr val="FFFFFF"/>
            </a:solidFill>
            <a:ln w="1270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4000"/>
            </a:p>
          </p:txBody>
        </p:sp>
      </p:gr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33333  E" pathEditMode="relative" ptsTypes="">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4400" dirty="0" smtClean="0"/>
              <a:t>Objectives (1/2)</a:t>
            </a:r>
            <a:endParaRPr lang="en-US" sz="4400" dirty="0"/>
          </a:p>
        </p:txBody>
      </p:sp>
      <p:sp>
        <p:nvSpPr>
          <p:cNvPr id="4" name="عنصر نائب للمحتوى 2"/>
          <p:cNvSpPr>
            <a:spLocks noGrp="1"/>
          </p:cNvSpPr>
          <p:nvPr>
            <p:ph idx="1"/>
          </p:nvPr>
        </p:nvSpPr>
        <p:spPr/>
        <p:txBody>
          <a:bodyPr>
            <a:normAutofit/>
          </a:bodyPr>
          <a:lstStyle/>
          <a:p>
            <a:pPr lvl="1"/>
            <a:endParaRPr lang="fr-FR" sz="4400" dirty="0" smtClean="0"/>
          </a:p>
          <a:p>
            <a:pPr lvl="0"/>
            <a:endParaRPr lang="fr-FR" dirty="0"/>
          </a:p>
        </p:txBody>
      </p:sp>
      <p:sp>
        <p:nvSpPr>
          <p:cNvPr id="7" name="Rectangle 6"/>
          <p:cNvSpPr/>
          <p:nvPr/>
        </p:nvSpPr>
        <p:spPr>
          <a:xfrm>
            <a:off x="428596" y="-2849642"/>
            <a:ext cx="8143932" cy="369332"/>
          </a:xfrm>
          <a:prstGeom prst="rect">
            <a:avLst/>
          </a:prstGeom>
        </p:spPr>
        <p:txBody>
          <a:bodyPr wrap="square">
            <a:spAutoFit/>
          </a:bodyPr>
          <a:lstStyle/>
          <a:p>
            <a:endParaRPr lang="en-US" dirty="0" smtClean="0"/>
          </a:p>
        </p:txBody>
      </p:sp>
      <p:sp>
        <p:nvSpPr>
          <p:cNvPr id="5" name="Espace réservé du contenu 6"/>
          <p:cNvSpPr txBox="1">
            <a:spLocks/>
          </p:cNvSpPr>
          <p:nvPr/>
        </p:nvSpPr>
        <p:spPr>
          <a:xfrm>
            <a:off x="457200" y="1706562"/>
            <a:ext cx="8686800" cy="4525963"/>
          </a:xfrm>
          <a:prstGeom prst="rect">
            <a:avLst/>
          </a:prstGeom>
        </p:spPr>
        <p:txBody>
          <a:bodyPr vert="horz">
            <a:normAutofit fontScale="62500" lnSpcReduction="20000"/>
          </a:bodyPr>
          <a:lstStyle/>
          <a:p>
            <a:pPr marL="342900" lvl="0" indent="-342900">
              <a:spcBef>
                <a:spcPct val="20000"/>
              </a:spcBef>
              <a:buClr>
                <a:schemeClr val="accent1"/>
              </a:buClr>
              <a:buSzPct val="70000"/>
            </a:pPr>
            <a:r>
              <a:rPr lang="fr-FR" sz="3200" dirty="0" smtClean="0">
                <a:solidFill>
                  <a:schemeClr val="tx2"/>
                </a:solidFill>
              </a:rPr>
              <a:t>Le moteur de recherche que nous proposons doit être riche en fonctionnalités spécifiques de recherche ; Ces fonctionnalités peuvent être classées comme suit :</a:t>
            </a:r>
          </a:p>
          <a:p>
            <a:pPr marL="342900" lvl="0" indent="-342900">
              <a:spcBef>
                <a:spcPct val="20000"/>
              </a:spcBef>
              <a:buClr>
                <a:schemeClr val="accent1"/>
              </a:buClr>
              <a:buSzPct val="70000"/>
            </a:pPr>
            <a:endParaRPr lang="fr-FR" sz="3200" dirty="0" smtClean="0">
              <a:solidFill>
                <a:schemeClr val="tx2"/>
              </a:solidFill>
            </a:endParaRPr>
          </a:p>
          <a:p>
            <a:pPr marL="342900" lvl="0" indent="-342900">
              <a:spcBef>
                <a:spcPct val="20000"/>
              </a:spcBef>
              <a:buClr>
                <a:schemeClr val="accent1"/>
              </a:buClr>
              <a:buSzPct val="70000"/>
              <a:buFont typeface="Wingdings 2"/>
              <a:buChar char=""/>
            </a:pPr>
            <a:r>
              <a:rPr lang="fr-FR" sz="3200" b="1" dirty="0" smtClean="0">
                <a:solidFill>
                  <a:schemeClr val="tx2"/>
                </a:solidFill>
              </a:rPr>
              <a:t>Requête avancée</a:t>
            </a:r>
            <a:r>
              <a:rPr lang="fr-FR" sz="3200" dirty="0" smtClean="0">
                <a:solidFill>
                  <a:schemeClr val="tx2"/>
                </a:solidFill>
              </a:rPr>
              <a:t>, </a:t>
            </a:r>
          </a:p>
          <a:p>
            <a:pPr marL="342900" lvl="0" indent="-342900">
              <a:spcBef>
                <a:spcPct val="20000"/>
              </a:spcBef>
              <a:buClr>
                <a:schemeClr val="accent1"/>
              </a:buClr>
              <a:buSzPct val="70000"/>
              <a:buFont typeface="Wingdings 2"/>
              <a:buChar char=""/>
            </a:pPr>
            <a:endParaRPr lang="fr-FR" sz="3200" dirty="0" smtClean="0">
              <a:solidFill>
                <a:schemeClr val="tx2"/>
              </a:solidFill>
            </a:endParaRPr>
          </a:p>
          <a:p>
            <a:pPr marL="342900" lvl="0" indent="-342900">
              <a:spcBef>
                <a:spcPct val="20000"/>
              </a:spcBef>
              <a:buClr>
                <a:schemeClr val="accent1"/>
              </a:buClr>
              <a:buSzPct val="70000"/>
              <a:buFont typeface="Wingdings 2"/>
              <a:buChar char=""/>
            </a:pPr>
            <a:r>
              <a:rPr lang="fr-FR" sz="3200" b="1" dirty="0" smtClean="0">
                <a:solidFill>
                  <a:schemeClr val="tx2"/>
                </a:solidFill>
              </a:rPr>
              <a:t>Améliorations de sortie, </a:t>
            </a:r>
            <a:endParaRPr lang="fr-FR" sz="3200" dirty="0" smtClean="0">
              <a:solidFill>
                <a:schemeClr val="tx2"/>
              </a:solidFill>
            </a:endParaRPr>
          </a:p>
          <a:p>
            <a:pPr marL="342900" lvl="0" indent="-342900">
              <a:spcBef>
                <a:spcPct val="20000"/>
              </a:spcBef>
              <a:buClr>
                <a:schemeClr val="accent1"/>
              </a:buClr>
              <a:buSzPct val="70000"/>
              <a:buFont typeface="Wingdings 2"/>
              <a:buChar char=""/>
            </a:pPr>
            <a:endParaRPr lang="fr-FR" sz="3200" dirty="0" smtClean="0">
              <a:solidFill>
                <a:schemeClr val="tx2"/>
              </a:solidFill>
            </a:endParaRPr>
          </a:p>
          <a:p>
            <a:pPr marL="342900" lvl="0" indent="-342900">
              <a:spcBef>
                <a:spcPct val="20000"/>
              </a:spcBef>
              <a:buClr>
                <a:schemeClr val="accent1"/>
              </a:buClr>
              <a:buSzPct val="70000"/>
              <a:buFont typeface="Wingdings 2"/>
              <a:buChar char=""/>
            </a:pPr>
            <a:r>
              <a:rPr lang="fr-FR" sz="3200" b="1" dirty="0" smtClean="0">
                <a:solidFill>
                  <a:schemeClr val="tx2"/>
                </a:solidFill>
              </a:rPr>
              <a:t>Systèmes de suggestion</a:t>
            </a:r>
            <a:r>
              <a:rPr lang="fr-FR" sz="3200" dirty="0" smtClean="0">
                <a:solidFill>
                  <a:schemeClr val="tx2"/>
                </a:solidFill>
              </a:rPr>
              <a:t>, </a:t>
            </a:r>
          </a:p>
          <a:p>
            <a:pPr marL="342900" lvl="0" indent="-342900">
              <a:spcBef>
                <a:spcPct val="20000"/>
              </a:spcBef>
              <a:buClr>
                <a:schemeClr val="accent1"/>
              </a:buClr>
              <a:buSzPct val="70000"/>
              <a:buFont typeface="Wingdings 2"/>
              <a:buChar char=""/>
            </a:pPr>
            <a:endParaRPr lang="fr-FR" sz="3200" dirty="0" smtClean="0">
              <a:solidFill>
                <a:schemeClr val="tx2"/>
              </a:solidFill>
            </a:endParaRPr>
          </a:p>
          <a:p>
            <a:pPr marL="342900" indent="-342900">
              <a:spcBef>
                <a:spcPct val="20000"/>
              </a:spcBef>
              <a:buClr>
                <a:schemeClr val="accent1"/>
              </a:buClr>
              <a:buSzPct val="70000"/>
              <a:buFont typeface="Wingdings 2"/>
              <a:buChar char=""/>
            </a:pPr>
            <a:r>
              <a:rPr lang="fr-FR" sz="3200" b="1" dirty="0" smtClean="0">
                <a:solidFill>
                  <a:schemeClr val="tx2"/>
                </a:solidFill>
              </a:rPr>
              <a:t>Aspects linguistiques</a:t>
            </a:r>
            <a:r>
              <a:rPr lang="fr-FR" sz="3200" dirty="0" smtClean="0">
                <a:solidFill>
                  <a:schemeClr val="tx2"/>
                </a:solidFill>
              </a:rPr>
              <a:t>. </a:t>
            </a:r>
            <a:endParaRPr lang="ar-DZ" sz="3200" dirty="0" smtClean="0">
              <a:solidFill>
                <a:schemeClr val="tx2"/>
              </a:solidFill>
            </a:endParaRPr>
          </a:p>
          <a:p>
            <a:pPr marL="342900" indent="-342900">
              <a:spcBef>
                <a:spcPct val="20000"/>
              </a:spcBef>
              <a:buClr>
                <a:schemeClr val="accent1"/>
              </a:buClr>
              <a:buSzPct val="70000"/>
              <a:buFont typeface="Wingdings 2"/>
              <a:buChar char=""/>
            </a:pPr>
            <a:endParaRPr lang="ar-DZ" sz="3200" dirty="0" smtClean="0">
              <a:solidFill>
                <a:schemeClr val="tx2"/>
              </a:solidFill>
            </a:endParaRPr>
          </a:p>
          <a:p>
            <a:pPr marL="342900" lvl="0" indent="-342900">
              <a:spcBef>
                <a:spcPct val="20000"/>
              </a:spcBef>
              <a:buClr>
                <a:schemeClr val="accent1"/>
              </a:buClr>
              <a:buSzPct val="70000"/>
              <a:buFont typeface="Wingdings 2"/>
              <a:buChar char=""/>
            </a:pPr>
            <a:r>
              <a:rPr lang="fr-FR" sz="3200" b="1" dirty="0" smtClean="0">
                <a:solidFill>
                  <a:schemeClr val="tx2"/>
                </a:solidFill>
              </a:rPr>
              <a:t>Fonctionnalités spécifiques du Coran</a:t>
            </a:r>
            <a:r>
              <a:rPr lang="fr-FR" sz="3200" dirty="0" smtClean="0">
                <a:solidFill>
                  <a:schemeClr val="tx2"/>
                </a:solidFill>
              </a:rPr>
              <a:t>, </a:t>
            </a:r>
          </a:p>
          <a:p>
            <a:pPr marL="342900" lvl="0" indent="-342900">
              <a:spcBef>
                <a:spcPct val="20000"/>
              </a:spcBef>
              <a:buClr>
                <a:schemeClr val="accent1"/>
              </a:buClr>
              <a:buSzPct val="70000"/>
              <a:buFont typeface="Wingdings 2"/>
              <a:buChar char=""/>
            </a:pPr>
            <a:endParaRPr lang="ar-DZ" sz="3200" b="1" dirty="0" smtClean="0">
              <a:solidFill>
                <a:schemeClr val="tx2"/>
              </a:solidFill>
            </a:endParaRPr>
          </a:p>
          <a:p>
            <a:pPr marL="342900" lvl="0" indent="-342900">
              <a:spcBef>
                <a:spcPct val="20000"/>
              </a:spcBef>
              <a:buClr>
                <a:schemeClr val="accent1"/>
              </a:buClr>
              <a:buSzPct val="70000"/>
              <a:buFont typeface="Wingdings 2"/>
              <a:buChar char=""/>
            </a:pPr>
            <a:r>
              <a:rPr lang="fr-FR" sz="3200" b="1" dirty="0" smtClean="0">
                <a:solidFill>
                  <a:schemeClr val="tx2"/>
                </a:solidFill>
              </a:rPr>
              <a:t>Requêtes sémantiques</a:t>
            </a:r>
            <a:r>
              <a:rPr lang="fr-FR" sz="3200" dirty="0" smtClean="0">
                <a:solidFill>
                  <a:schemeClr val="tx2"/>
                </a:solidFill>
              </a:rPr>
              <a:t>,</a:t>
            </a:r>
          </a:p>
          <a:p>
            <a:pPr marL="342900" indent="-342900">
              <a:spcBef>
                <a:spcPct val="20000"/>
              </a:spcBef>
              <a:buClr>
                <a:schemeClr val="accent1"/>
              </a:buClr>
              <a:buSzPct val="70000"/>
              <a:buFont typeface="Wingdings 2"/>
              <a:buChar char=""/>
            </a:pPr>
            <a:endParaRPr lang="fr-FR" sz="3200" dirty="0" smtClean="0">
              <a:solidFill>
                <a:schemeClr val="tx2"/>
              </a:solidFill>
            </a:endParaRPr>
          </a:p>
          <a:p>
            <a:pPr marL="342900" lvl="0" indent="-342900">
              <a:spcBef>
                <a:spcPct val="20000"/>
              </a:spcBef>
              <a:buClr>
                <a:schemeClr val="accent1"/>
              </a:buClr>
              <a:buSzPct val="70000"/>
              <a:buFont typeface="Wingdings 2"/>
              <a:buChar char=""/>
            </a:pPr>
            <a:endParaRPr lang="fr-FR" sz="3200" dirty="0" smtClean="0">
              <a:solidFill>
                <a:schemeClr val="tx2"/>
              </a:solidFill>
            </a:endParaRPr>
          </a:p>
        </p:txBody>
      </p:sp>
      <p:sp>
        <p:nvSpPr>
          <p:cNvPr id="6" name="Organigramme : Processus 5"/>
          <p:cNvSpPr/>
          <p:nvPr/>
        </p:nvSpPr>
        <p:spPr>
          <a:xfrm>
            <a:off x="5227642"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anim calcmode="lin" valueType="num">
                                      <p:cBhvr>
                                        <p:cTn id="8"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2000"/>
                                        <p:tgtEl>
                                          <p:spTgt spid="5">
                                            <p:txEl>
                                              <p:pRg st="2" end="2"/>
                                            </p:txEl>
                                          </p:spTgt>
                                        </p:tgtEl>
                                      </p:cBhvr>
                                    </p:animEffect>
                                    <p:anim calcmode="lin" valueType="num">
                                      <p:cBhvr>
                                        <p:cTn id="15" dur="2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2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2000"/>
                                        <p:tgtEl>
                                          <p:spTgt spid="5">
                                            <p:txEl>
                                              <p:pRg st="4" end="4"/>
                                            </p:txEl>
                                          </p:spTgt>
                                        </p:tgtEl>
                                      </p:cBhvr>
                                    </p:animEffect>
                                    <p:anim calcmode="lin" valueType="num">
                                      <p:cBhvr>
                                        <p:cTn id="22" dur="2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2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2000"/>
                                        <p:tgtEl>
                                          <p:spTgt spid="5">
                                            <p:txEl>
                                              <p:pRg st="6" end="6"/>
                                            </p:txEl>
                                          </p:spTgt>
                                        </p:tgtEl>
                                      </p:cBhvr>
                                    </p:animEffect>
                                    <p:anim calcmode="lin" valueType="num">
                                      <p:cBhvr>
                                        <p:cTn id="29" dur="2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2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2000"/>
                                        <p:tgtEl>
                                          <p:spTgt spid="5">
                                            <p:txEl>
                                              <p:pRg st="8" end="8"/>
                                            </p:txEl>
                                          </p:spTgt>
                                        </p:tgtEl>
                                      </p:cBhvr>
                                    </p:animEffect>
                                    <p:anim calcmode="lin" valueType="num">
                                      <p:cBhvr>
                                        <p:cTn id="36" dur="2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2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2000"/>
                                        <p:tgtEl>
                                          <p:spTgt spid="5">
                                            <p:txEl>
                                              <p:pRg st="10" end="10"/>
                                            </p:txEl>
                                          </p:spTgt>
                                        </p:tgtEl>
                                      </p:cBhvr>
                                    </p:animEffect>
                                    <p:anim calcmode="lin" valueType="num">
                                      <p:cBhvr>
                                        <p:cTn id="43" dur="2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4" dur="2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fade">
                                      <p:cBhvr>
                                        <p:cTn id="49" dur="2000"/>
                                        <p:tgtEl>
                                          <p:spTgt spid="5">
                                            <p:txEl>
                                              <p:pRg st="12" end="12"/>
                                            </p:txEl>
                                          </p:spTgt>
                                        </p:tgtEl>
                                      </p:cBhvr>
                                    </p:animEffect>
                                    <p:anim calcmode="lin" valueType="num">
                                      <p:cBhvr>
                                        <p:cTn id="50" dur="2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51" dur="2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4400" dirty="0" smtClean="0"/>
              <a:t>Objectives (2/2)</a:t>
            </a:r>
            <a:endParaRPr lang="en-US" sz="4400" dirty="0"/>
          </a:p>
        </p:txBody>
      </p:sp>
      <p:sp>
        <p:nvSpPr>
          <p:cNvPr id="4" name="عنصر نائب للمحتوى 2"/>
          <p:cNvSpPr>
            <a:spLocks noGrp="1"/>
          </p:cNvSpPr>
          <p:nvPr>
            <p:ph idx="1"/>
          </p:nvPr>
        </p:nvSpPr>
        <p:spPr/>
        <p:txBody>
          <a:bodyPr>
            <a:normAutofit/>
          </a:bodyPr>
          <a:lstStyle/>
          <a:p>
            <a:pPr lvl="1"/>
            <a:endParaRPr lang="fr-FR" sz="4400" dirty="0" smtClean="0"/>
          </a:p>
          <a:p>
            <a:pPr lvl="0"/>
            <a:endParaRPr lang="fr-FR" dirty="0"/>
          </a:p>
        </p:txBody>
      </p:sp>
      <p:sp>
        <p:nvSpPr>
          <p:cNvPr id="6" name="Espace réservé du contenu 6"/>
          <p:cNvSpPr txBox="1">
            <a:spLocks/>
          </p:cNvSpPr>
          <p:nvPr/>
        </p:nvSpPr>
        <p:spPr>
          <a:xfrm>
            <a:off x="457200" y="1706562"/>
            <a:ext cx="8686800" cy="4525963"/>
          </a:xfrm>
          <a:prstGeom prst="rect">
            <a:avLst/>
          </a:prstGeom>
        </p:spPr>
        <p:txBody>
          <a:bodyPr vert="horz">
            <a:normAutofit fontScale="70000" lnSpcReduction="20000"/>
          </a:bodyPr>
          <a:lstStyle/>
          <a:p>
            <a:pPr marL="342900" indent="-342900">
              <a:spcBef>
                <a:spcPct val="20000"/>
              </a:spcBef>
              <a:buClr>
                <a:schemeClr val="accent1"/>
              </a:buClr>
              <a:buSzPct val="70000"/>
            </a:pPr>
            <a:r>
              <a:rPr lang="fr-FR" sz="3200" b="1" dirty="0" smtClean="0">
                <a:effectLst>
                  <a:glow rad="228600">
                    <a:schemeClr val="accent6">
                      <a:satMod val="175000"/>
                      <a:alpha val="40000"/>
                    </a:schemeClr>
                  </a:glow>
                </a:effectLst>
              </a:rPr>
              <a:t>L'objectif principal </a:t>
            </a:r>
            <a:r>
              <a:rPr lang="fr-FR" sz="3200" dirty="0" smtClean="0">
                <a:effectLst>
                  <a:glow rad="228600">
                    <a:schemeClr val="accent6">
                      <a:satMod val="175000"/>
                      <a:alpha val="40000"/>
                    </a:schemeClr>
                  </a:glow>
                </a:effectLst>
              </a:rPr>
              <a:t>de ce travail est de regarder à travers les fonctionnalités existantes: </a:t>
            </a:r>
          </a:p>
          <a:p>
            <a:pPr marL="342900" lvl="0" indent="-342900">
              <a:spcBef>
                <a:spcPct val="20000"/>
              </a:spcBef>
              <a:buClr>
                <a:srgbClr val="F0A22E"/>
              </a:buClr>
              <a:buSzPct val="70000"/>
              <a:buFont typeface="Wingdings 2"/>
              <a:buChar char=""/>
            </a:pPr>
            <a:r>
              <a:rPr lang="fr-FR" sz="3200" b="1" dirty="0" smtClean="0">
                <a:solidFill>
                  <a:srgbClr val="4E3B30"/>
                </a:solidFill>
              </a:rPr>
              <a:t>Etude des spécifications et possibilités, </a:t>
            </a:r>
          </a:p>
          <a:p>
            <a:pPr marL="800100" lvl="1" indent="-342900">
              <a:spcBef>
                <a:spcPct val="20000"/>
              </a:spcBef>
              <a:buClr>
                <a:srgbClr val="F0A22E"/>
              </a:buClr>
              <a:buSzPct val="70000"/>
              <a:buFont typeface="Wingdings 2"/>
              <a:buChar char=""/>
            </a:pPr>
            <a:r>
              <a:rPr lang="fr-FR" sz="3200" dirty="0" smtClean="0">
                <a:solidFill>
                  <a:srgbClr val="4E3B30"/>
                </a:solidFill>
              </a:rPr>
              <a:t>en personnalisant les anciennes,</a:t>
            </a:r>
          </a:p>
          <a:p>
            <a:pPr marL="800100" lvl="1" indent="-342900">
              <a:spcBef>
                <a:spcPct val="20000"/>
              </a:spcBef>
              <a:buClr>
                <a:srgbClr val="F0A22E"/>
              </a:buClr>
              <a:buSzPct val="70000"/>
              <a:buFont typeface="Wingdings 2"/>
              <a:buChar char=""/>
            </a:pPr>
            <a:r>
              <a:rPr lang="fr-FR" sz="3200" dirty="0" smtClean="0">
                <a:solidFill>
                  <a:srgbClr val="4E3B30"/>
                </a:solidFill>
              </a:rPr>
              <a:t>en trouvant de nouvelles si nécessaire et si possible.</a:t>
            </a: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pPr>
            <a:r>
              <a:rPr lang="ar-DZ" sz="3200" dirty="0" smtClean="0">
                <a:solidFill>
                  <a:srgbClr val="4E3B30"/>
                </a:solidFill>
              </a:rPr>
              <a:t>_</a:t>
            </a:r>
          </a:p>
          <a:p>
            <a:pPr marL="800100" lvl="1" indent="-342900">
              <a:spcBef>
                <a:spcPct val="20000"/>
              </a:spcBef>
              <a:buClr>
                <a:srgbClr val="F0A22E"/>
              </a:buClr>
              <a:buSzPct val="70000"/>
            </a:pPr>
            <a:endParaRPr lang="ar-DZ" sz="3200" dirty="0" smtClean="0">
              <a:solidFill>
                <a:srgbClr val="4E3B30"/>
              </a:solidFill>
            </a:endParaRPr>
          </a:p>
          <a:p>
            <a:pPr marL="800100" lvl="1" indent="-342900">
              <a:spcBef>
                <a:spcPct val="20000"/>
              </a:spcBef>
              <a:buClr>
                <a:srgbClr val="F0A22E"/>
              </a:buClr>
              <a:buSzPct val="70000"/>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ar-DZ" sz="3200" dirty="0" smtClean="0">
              <a:solidFill>
                <a:srgbClr val="4E3B30"/>
              </a:solidFill>
            </a:endParaRPr>
          </a:p>
          <a:p>
            <a:pPr marL="800100" lvl="1" indent="-342900">
              <a:spcBef>
                <a:spcPct val="20000"/>
              </a:spcBef>
              <a:buClr>
                <a:srgbClr val="F0A22E"/>
              </a:buClr>
              <a:buSzPct val="70000"/>
              <a:buFont typeface="Wingdings 2"/>
              <a:buChar char=""/>
            </a:pPr>
            <a:endParaRPr lang="fr-FR" sz="3200" dirty="0" smtClean="0">
              <a:solidFill>
                <a:srgbClr val="4E3B30"/>
              </a:solidFill>
            </a:endParaRPr>
          </a:p>
          <a:p>
            <a:pPr marL="342900" indent="-342900">
              <a:spcBef>
                <a:spcPct val="20000"/>
              </a:spcBef>
              <a:buClr>
                <a:schemeClr val="accent1"/>
              </a:buClr>
              <a:buSzPct val="70000"/>
            </a:pPr>
            <a:endParaRPr lang="fr-FR" sz="2400" dirty="0" smtClean="0">
              <a:effectLst>
                <a:glow rad="228600">
                  <a:schemeClr val="accent6">
                    <a:satMod val="175000"/>
                    <a:alpha val="40000"/>
                  </a:schemeClr>
                </a:glow>
              </a:effectLst>
            </a:endParaRPr>
          </a:p>
        </p:txBody>
      </p:sp>
      <p:sp>
        <p:nvSpPr>
          <p:cNvPr id="5" name="Organigramme : Processus 4"/>
          <p:cNvSpPr/>
          <p:nvPr/>
        </p:nvSpPr>
        <p:spPr>
          <a:xfrm>
            <a:off x="5227642"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anim calcmode="lin" valueType="num">
                                      <p:cBhvr>
                                        <p:cTn id="8" dur="2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2000"/>
                                        <p:tgtEl>
                                          <p:spTgt spid="6">
                                            <p:txEl>
                                              <p:pRg st="1" end="1"/>
                                            </p:txEl>
                                          </p:spTgt>
                                        </p:tgtEl>
                                      </p:cBhvr>
                                    </p:animEffect>
                                    <p:anim calcmode="lin" valueType="num">
                                      <p:cBhvr>
                                        <p:cTn id="15" dur="2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2000" fill="hold"/>
                                        <p:tgtEl>
                                          <p:spTgt spid="6">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2000"/>
                                        <p:tgtEl>
                                          <p:spTgt spid="6">
                                            <p:txEl>
                                              <p:pRg st="2" end="2"/>
                                            </p:txEl>
                                          </p:spTgt>
                                        </p:tgtEl>
                                      </p:cBhvr>
                                    </p:animEffect>
                                    <p:anim calcmode="lin" valueType="num">
                                      <p:cBhvr>
                                        <p:cTn id="20" dur="2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2000" fill="hold"/>
                                        <p:tgtEl>
                                          <p:spTgt spid="6">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2000"/>
                                        <p:tgtEl>
                                          <p:spTgt spid="6">
                                            <p:txEl>
                                              <p:pRg st="3" end="3"/>
                                            </p:txEl>
                                          </p:spTgt>
                                        </p:tgtEl>
                                      </p:cBhvr>
                                    </p:animEffect>
                                    <p:anim calcmode="lin" valueType="num">
                                      <p:cBhvr>
                                        <p:cTn id="25" dur="2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2000" fill="hold"/>
                                        <p:tgtEl>
                                          <p:spTgt spid="6">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animEffect transition="in" filter="fade">
                                      <p:cBhvr>
                                        <p:cTn id="29" dur="2000"/>
                                        <p:tgtEl>
                                          <p:spTgt spid="6">
                                            <p:txEl>
                                              <p:pRg st="11" end="11"/>
                                            </p:txEl>
                                          </p:spTgt>
                                        </p:tgtEl>
                                      </p:cBhvr>
                                    </p:animEffect>
                                    <p:anim calcmode="lin" valueType="num">
                                      <p:cBhvr>
                                        <p:cTn id="30" dur="2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31" dur="2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590536"/>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Requête avancée</a:t>
            </a:r>
            <a:endParaRPr lang="fr-FR" dirty="0"/>
          </a:p>
        </p:txBody>
      </p:sp>
      <p:sp>
        <p:nvSpPr>
          <p:cNvPr id="9" name="Espace réservé du contenu 8"/>
          <p:cNvSpPr>
            <a:spLocks noGrp="1"/>
          </p:cNvSpPr>
          <p:nvPr>
            <p:ph idx="1"/>
          </p:nvPr>
        </p:nvSpPr>
        <p:spPr/>
        <p:txBody>
          <a:bodyPr>
            <a:normAutofit fontScale="92500" lnSpcReduction="20000"/>
          </a:bodyPr>
          <a:lstStyle/>
          <a:p>
            <a:pPr marL="514350" indent="-514350">
              <a:buFont typeface="Wingdings" pitchFamily="2" charset="2"/>
              <a:buChar char="Ø"/>
            </a:pPr>
            <a:r>
              <a:rPr lang="fr-FR" sz="1900" dirty="0" smtClean="0">
                <a:solidFill>
                  <a:schemeClr val="bg1">
                    <a:lumMod val="50000"/>
                  </a:schemeClr>
                </a:solidFill>
              </a:rPr>
              <a:t>Recherche par champs</a:t>
            </a:r>
          </a:p>
          <a:p>
            <a:pPr marL="914400" lvl="1" indent="-514350"/>
            <a:r>
              <a:rPr lang="ar-DZ" sz="1400" dirty="0" smtClean="0">
                <a:solidFill>
                  <a:srgbClr val="FF0000"/>
                </a:solidFill>
              </a:rPr>
              <a:t>سورة: </a:t>
            </a:r>
            <a:r>
              <a:rPr lang="ar-DZ" sz="1700" dirty="0" smtClean="0">
                <a:solidFill>
                  <a:srgbClr val="9BBB59">
                    <a:lumMod val="50000"/>
                  </a:srgbClr>
                </a:solidFill>
              </a:rPr>
              <a:t>الفاتحة</a:t>
            </a:r>
            <a:r>
              <a:rPr lang="fr-FR" dirty="0" smtClean="0">
                <a:solidFill>
                  <a:schemeClr val="tx1">
                    <a:lumMod val="75000"/>
                  </a:schemeClr>
                </a:solidFill>
              </a:rPr>
              <a:t>			</a:t>
            </a:r>
            <a:endParaRPr lang="ar-DZ" dirty="0" smtClean="0">
              <a:solidFill>
                <a:schemeClr val="tx1">
                  <a:lumMod val="75000"/>
                </a:schemeClr>
              </a:solidFill>
            </a:endParaRPr>
          </a:p>
          <a:p>
            <a:pPr marL="514350" indent="-514350">
              <a:buFont typeface="Wingdings" pitchFamily="2" charset="2"/>
              <a:buChar char="Ø"/>
            </a:pPr>
            <a:r>
              <a:rPr lang="fr-FR" sz="1900" dirty="0" smtClean="0">
                <a:solidFill>
                  <a:schemeClr val="bg1">
                    <a:lumMod val="50000"/>
                  </a:schemeClr>
                </a:solidFill>
              </a:rPr>
              <a:t>Recherche par  les relations logiques</a:t>
            </a:r>
            <a:endParaRPr lang="ar-DZ" sz="1900" dirty="0" smtClean="0">
              <a:solidFill>
                <a:schemeClr val="bg1">
                  <a:lumMod val="50000"/>
                </a:schemeClr>
              </a:solidFill>
            </a:endParaRPr>
          </a:p>
          <a:p>
            <a:pPr marL="914400" lvl="1" indent="-514350">
              <a:buClr>
                <a:srgbClr val="F0A22E"/>
              </a:buClr>
            </a:pPr>
            <a:r>
              <a:rPr lang="ar-DZ" sz="1700" dirty="0" smtClean="0">
                <a:solidFill>
                  <a:srgbClr val="9BBB59">
                    <a:lumMod val="50000"/>
                  </a:srgbClr>
                </a:solidFill>
              </a:rPr>
              <a:t>الصلاة </a:t>
            </a:r>
            <a:r>
              <a:rPr lang="ar-DZ" sz="1400" dirty="0" err="1" smtClean="0">
                <a:solidFill>
                  <a:srgbClr val="FF0000"/>
                </a:solidFill>
              </a:rPr>
              <a:t>و</a:t>
            </a:r>
            <a:r>
              <a:rPr lang="ar-DZ" sz="1700" dirty="0" smtClean="0">
                <a:solidFill>
                  <a:srgbClr val="9BBB59">
                    <a:lumMod val="50000"/>
                  </a:srgbClr>
                </a:solidFill>
              </a:rPr>
              <a:t> الزكاة</a:t>
            </a:r>
            <a:endParaRPr lang="ar-DZ" sz="1900" dirty="0" smtClean="0">
              <a:solidFill>
                <a:schemeClr val="bg1">
                  <a:lumMod val="50000"/>
                </a:schemeClr>
              </a:solidFill>
            </a:endParaRPr>
          </a:p>
          <a:p>
            <a:pPr marL="514350" indent="-514350">
              <a:buFont typeface="Wingdings" pitchFamily="2" charset="2"/>
              <a:buChar char="Ø"/>
            </a:pPr>
            <a:r>
              <a:rPr lang="fr-FR" sz="1900" dirty="0" smtClean="0">
                <a:solidFill>
                  <a:schemeClr val="bg1">
                    <a:lumMod val="50000"/>
                  </a:schemeClr>
                </a:solidFill>
              </a:rPr>
              <a:t>Recherche par  une phrase</a:t>
            </a:r>
            <a:endParaRPr lang="ar-DZ" sz="1900" dirty="0" smtClean="0">
              <a:solidFill>
                <a:schemeClr val="bg1">
                  <a:lumMod val="50000"/>
                </a:schemeClr>
              </a:solidFill>
            </a:endParaRPr>
          </a:p>
          <a:p>
            <a:pPr marL="914400" lvl="1" indent="-514350">
              <a:buClr>
                <a:srgbClr val="F0A22E"/>
              </a:buClr>
            </a:pPr>
            <a:r>
              <a:rPr lang="ar-DZ" sz="1400" dirty="0" smtClean="0">
                <a:solidFill>
                  <a:srgbClr val="FF0000"/>
                </a:solidFill>
              </a:rPr>
              <a:t>”</a:t>
            </a:r>
            <a:r>
              <a:rPr lang="ar-DZ" sz="1700" dirty="0" smtClean="0">
                <a:solidFill>
                  <a:srgbClr val="9BBB59">
                    <a:lumMod val="50000"/>
                  </a:srgbClr>
                </a:solidFill>
              </a:rPr>
              <a:t>الحمد لله</a:t>
            </a:r>
            <a:r>
              <a:rPr lang="ar-DZ" sz="1400" dirty="0" smtClean="0">
                <a:solidFill>
                  <a:srgbClr val="FF0000"/>
                </a:solidFill>
              </a:rPr>
              <a:t>“</a:t>
            </a:r>
            <a:endParaRPr lang="ar-DZ" sz="1900" dirty="0" smtClean="0">
              <a:solidFill>
                <a:schemeClr val="bg1">
                  <a:lumMod val="50000"/>
                </a:schemeClr>
              </a:solidFill>
            </a:endParaRPr>
          </a:p>
          <a:p>
            <a:pPr marL="514350" indent="-514350">
              <a:buFont typeface="Wingdings" pitchFamily="2" charset="2"/>
              <a:buChar char="Ø"/>
            </a:pPr>
            <a:r>
              <a:rPr lang="fr-FR" sz="1900" dirty="0" smtClean="0">
                <a:solidFill>
                  <a:schemeClr val="bg1">
                    <a:lumMod val="50000"/>
                  </a:schemeClr>
                </a:solidFill>
              </a:rPr>
              <a:t>Recherche par intervalle</a:t>
            </a:r>
            <a:endParaRPr lang="ar-DZ" sz="1900" dirty="0" smtClean="0">
              <a:solidFill>
                <a:schemeClr val="bg1">
                  <a:lumMod val="50000"/>
                </a:schemeClr>
              </a:solidFill>
            </a:endParaRPr>
          </a:p>
          <a:p>
            <a:pPr marL="914400" lvl="1" indent="-514350"/>
            <a:r>
              <a:rPr lang="ar-DZ" sz="1700" dirty="0" smtClean="0">
                <a:solidFill>
                  <a:srgbClr val="9BBB59">
                    <a:lumMod val="50000"/>
                  </a:srgbClr>
                </a:solidFill>
              </a:rPr>
              <a:t>رقم_الآية:</a:t>
            </a:r>
            <a:r>
              <a:rPr lang="ar-DZ" sz="1400" dirty="0" smtClean="0">
                <a:solidFill>
                  <a:srgbClr val="FF0000"/>
                </a:solidFill>
              </a:rPr>
              <a:t>[</a:t>
            </a:r>
            <a:r>
              <a:rPr lang="ar-DZ" sz="1700" dirty="0" smtClean="0">
                <a:solidFill>
                  <a:srgbClr val="9BBB59">
                    <a:lumMod val="50000"/>
                  </a:srgbClr>
                </a:solidFill>
              </a:rPr>
              <a:t>1</a:t>
            </a:r>
            <a:r>
              <a:rPr lang="ar-DZ" sz="1400" dirty="0" smtClean="0">
                <a:solidFill>
                  <a:srgbClr val="FF0000"/>
                </a:solidFill>
              </a:rPr>
              <a:t> إلى</a:t>
            </a:r>
            <a:r>
              <a:rPr lang="ar-DZ" sz="1700" dirty="0" smtClean="0">
                <a:solidFill>
                  <a:srgbClr val="9BBB59">
                    <a:lumMod val="50000"/>
                  </a:srgbClr>
                </a:solidFill>
              </a:rPr>
              <a:t> 5</a:t>
            </a:r>
            <a:r>
              <a:rPr lang="ar-DZ" sz="1400" dirty="0" smtClean="0">
                <a:solidFill>
                  <a:srgbClr val="FF0000"/>
                </a:solidFill>
              </a:rPr>
              <a:t>]</a:t>
            </a:r>
            <a:endParaRPr lang="fr-FR" sz="1400" dirty="0" smtClean="0">
              <a:solidFill>
                <a:srgbClr val="FF0000"/>
              </a:solidFill>
            </a:endParaRPr>
          </a:p>
          <a:p>
            <a:pPr marL="914400" lvl="1" indent="-514350"/>
            <a:endParaRPr lang="fr-FR" sz="1400" dirty="0" smtClean="0">
              <a:solidFill>
                <a:srgbClr val="FF0000"/>
              </a:solidFill>
            </a:endParaRPr>
          </a:p>
          <a:p>
            <a:pPr marL="514350" indent="-514350">
              <a:buFont typeface="Wingdings" pitchFamily="2" charset="2"/>
              <a:buChar char="Ø"/>
            </a:pPr>
            <a:r>
              <a:rPr lang="fr-FR" sz="1900" dirty="0" smtClean="0">
                <a:solidFill>
                  <a:schemeClr val="bg1">
                    <a:lumMod val="50000"/>
                  </a:schemeClr>
                </a:solidFill>
              </a:rPr>
              <a:t>Recherche par l’expression régulière (Jokers)</a:t>
            </a:r>
            <a:endParaRPr lang="ar-DZ" sz="1900" dirty="0" smtClean="0">
              <a:solidFill>
                <a:schemeClr val="bg1">
                  <a:lumMod val="50000"/>
                </a:schemeClr>
              </a:solidFill>
            </a:endParaRPr>
          </a:p>
          <a:p>
            <a:pPr marL="914400" lvl="1" indent="-514350"/>
            <a:r>
              <a:rPr lang="ar-DZ" sz="1700" dirty="0" smtClean="0">
                <a:solidFill>
                  <a:srgbClr val="9BBB59">
                    <a:lumMod val="50000"/>
                  </a:srgbClr>
                </a:solidFill>
              </a:rPr>
              <a:t>ب؟</a:t>
            </a:r>
            <a:r>
              <a:rPr lang="ar-DZ" sz="1700" dirty="0" err="1" smtClean="0">
                <a:solidFill>
                  <a:srgbClr val="9BBB59">
                    <a:lumMod val="50000"/>
                  </a:srgbClr>
                </a:solidFill>
              </a:rPr>
              <a:t>طة</a:t>
            </a:r>
            <a:r>
              <a:rPr lang="ar-DZ" sz="1700" dirty="0" smtClean="0">
                <a:solidFill>
                  <a:srgbClr val="9BBB59">
                    <a:lumMod val="50000"/>
                  </a:srgbClr>
                </a:solidFill>
              </a:rPr>
              <a:t>  </a:t>
            </a:r>
            <a:r>
              <a:rPr lang="fr-FR" sz="1700" dirty="0" smtClean="0">
                <a:solidFill>
                  <a:srgbClr val="9BBB59">
                    <a:lumMod val="50000"/>
                  </a:srgbClr>
                </a:solidFill>
              </a:rPr>
              <a:t> </a:t>
            </a:r>
            <a:r>
              <a:rPr lang="fr-FR" sz="1700" dirty="0" smtClean="0">
                <a:solidFill>
                  <a:srgbClr val="9BBB59">
                    <a:lumMod val="50000"/>
                  </a:srgbClr>
                </a:solidFill>
                <a:sym typeface="Wingdings" pitchFamily="2" charset="2"/>
              </a:rPr>
              <a:t> </a:t>
            </a:r>
            <a:r>
              <a:rPr lang="ar-DZ" sz="1700" dirty="0" smtClean="0">
                <a:solidFill>
                  <a:srgbClr val="9BBB59">
                    <a:lumMod val="50000"/>
                  </a:srgbClr>
                </a:solidFill>
                <a:sym typeface="Wingdings" pitchFamily="2" charset="2"/>
              </a:rPr>
              <a:t>بسطة , </a:t>
            </a:r>
            <a:r>
              <a:rPr lang="ar-DZ" sz="1700" dirty="0" err="1" smtClean="0">
                <a:solidFill>
                  <a:srgbClr val="9BBB59">
                    <a:lumMod val="50000"/>
                  </a:srgbClr>
                </a:solidFill>
                <a:sym typeface="Wingdings" pitchFamily="2" charset="2"/>
              </a:rPr>
              <a:t>بصطة</a:t>
            </a:r>
            <a:r>
              <a:rPr lang="ar-DZ" sz="1700" dirty="0" smtClean="0">
                <a:solidFill>
                  <a:srgbClr val="9BBB59">
                    <a:lumMod val="50000"/>
                  </a:srgbClr>
                </a:solidFill>
                <a:sym typeface="Wingdings" pitchFamily="2" charset="2"/>
              </a:rPr>
              <a:t> </a:t>
            </a:r>
            <a:endParaRPr lang="fr-FR" sz="1700" dirty="0" smtClean="0">
              <a:solidFill>
                <a:srgbClr val="9BBB59">
                  <a:lumMod val="50000"/>
                </a:srgbClr>
              </a:solidFill>
              <a:sym typeface="Wingdings" pitchFamily="2" charset="2"/>
            </a:endParaRPr>
          </a:p>
          <a:p>
            <a:pPr marL="914400" lvl="1" indent="-514350"/>
            <a:r>
              <a:rPr lang="fr-FR" sz="1700" dirty="0" smtClean="0">
                <a:solidFill>
                  <a:srgbClr val="9BBB59">
                    <a:lumMod val="50000"/>
                  </a:srgbClr>
                </a:solidFill>
              </a:rPr>
              <a:t>*</a:t>
            </a:r>
            <a:r>
              <a:rPr lang="ar-DZ" sz="1700" dirty="0" smtClean="0">
                <a:solidFill>
                  <a:srgbClr val="9BBB59">
                    <a:lumMod val="50000"/>
                  </a:srgbClr>
                </a:solidFill>
              </a:rPr>
              <a:t>نبي</a:t>
            </a:r>
            <a:r>
              <a:rPr lang="fr-FR" sz="1700" dirty="0" smtClean="0">
                <a:solidFill>
                  <a:srgbClr val="9BBB59">
                    <a:lumMod val="50000"/>
                  </a:srgbClr>
                </a:solidFill>
              </a:rPr>
              <a:t>*</a:t>
            </a:r>
            <a:r>
              <a:rPr lang="ar-DZ" sz="1700" dirty="0" smtClean="0">
                <a:solidFill>
                  <a:srgbClr val="9BBB59">
                    <a:lumMod val="50000"/>
                  </a:srgbClr>
                </a:solidFill>
              </a:rPr>
              <a:t>  </a:t>
            </a:r>
            <a:r>
              <a:rPr lang="fr-FR" sz="1700" dirty="0" smtClean="0">
                <a:solidFill>
                  <a:srgbClr val="9BBB59">
                    <a:lumMod val="50000"/>
                  </a:srgbClr>
                </a:solidFill>
              </a:rPr>
              <a:t> </a:t>
            </a:r>
            <a:r>
              <a:rPr lang="fr-FR" sz="1700" dirty="0" smtClean="0">
                <a:solidFill>
                  <a:srgbClr val="9BBB59">
                    <a:lumMod val="50000"/>
                  </a:srgbClr>
                </a:solidFill>
                <a:sym typeface="Wingdings" pitchFamily="2" charset="2"/>
              </a:rPr>
              <a:t> </a:t>
            </a:r>
            <a:r>
              <a:rPr lang="ar-DZ" sz="1700" dirty="0" smtClean="0">
                <a:solidFill>
                  <a:srgbClr val="9BBB59">
                    <a:lumMod val="50000"/>
                  </a:srgbClr>
                </a:solidFill>
                <a:sym typeface="Wingdings" pitchFamily="2" charset="2"/>
              </a:rPr>
              <a:t>نبي , النبيين ، الأنبياء ,,, </a:t>
            </a:r>
          </a:p>
          <a:p>
            <a:pPr marL="914400" lvl="1" indent="-514350">
              <a:buNone/>
            </a:pPr>
            <a:r>
              <a:rPr lang="fr-FR" sz="1600" dirty="0" smtClean="0">
                <a:solidFill>
                  <a:srgbClr val="00B0F0"/>
                </a:solidFill>
              </a:rPr>
              <a:t>Améliorations:</a:t>
            </a:r>
          </a:p>
          <a:p>
            <a:pPr marL="914400" lvl="1" indent="-514350"/>
            <a:r>
              <a:rPr lang="fr-FR" sz="1600" dirty="0" smtClean="0">
                <a:solidFill>
                  <a:srgbClr val="9BBB59">
                    <a:lumMod val="50000"/>
                  </a:srgbClr>
                </a:solidFill>
              </a:rPr>
              <a:t>Introduire des nouveaux Jokers spécifiés pour les lettres arabes</a:t>
            </a:r>
          </a:p>
          <a:p>
            <a:pPr marL="1314450" lvl="2" indent="-514350"/>
            <a:r>
              <a:rPr lang="fr-FR" sz="1300" dirty="0" smtClean="0">
                <a:solidFill>
                  <a:srgbClr val="9BBB59">
                    <a:lumMod val="50000"/>
                  </a:srgbClr>
                </a:solidFill>
              </a:rPr>
              <a:t>Un pour les voyelles  courts et longs </a:t>
            </a:r>
          </a:p>
          <a:p>
            <a:pPr marL="1314450" lvl="2" indent="-514350"/>
            <a:r>
              <a:rPr lang="fr-FR" sz="1300" dirty="0" smtClean="0">
                <a:solidFill>
                  <a:srgbClr val="9BBB59">
                    <a:lumMod val="50000"/>
                  </a:srgbClr>
                </a:solidFill>
              </a:rPr>
              <a:t>Un pour le Hamza en toutes ses formes</a:t>
            </a:r>
          </a:p>
          <a:p>
            <a:pPr marL="1314450" lvl="2" indent="-514350"/>
            <a:r>
              <a:rPr lang="fr-FR" sz="1300" dirty="0" smtClean="0">
                <a:solidFill>
                  <a:srgbClr val="9BBB59">
                    <a:lumMod val="50000"/>
                  </a:srgbClr>
                </a:solidFill>
              </a:rPr>
              <a:t>…</a:t>
            </a:r>
          </a:p>
          <a:p>
            <a:pPr marL="914400" lvl="1" indent="-514350">
              <a:buNone/>
            </a:pPr>
            <a:endParaRPr lang="fr-FR" sz="1400" dirty="0" smtClean="0">
              <a:solidFill>
                <a:srgbClr val="FF0000"/>
              </a:solidFill>
            </a:endParaRPr>
          </a:p>
          <a:p>
            <a:endParaRPr lang="en-US" dirty="0"/>
          </a:p>
        </p:txBody>
      </p:sp>
      <p:sp>
        <p:nvSpPr>
          <p:cNvPr id="4" name="Organigramme : Processus 3"/>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ZoneTexte 4"/>
          <p:cNvSpPr txBox="1"/>
          <p:nvPr/>
        </p:nvSpPr>
        <p:spPr>
          <a:xfrm>
            <a:off x="9786974" y="3214686"/>
            <a:ext cx="6225743" cy="923330"/>
          </a:xfrm>
          <a:prstGeom prst="rect">
            <a:avLst/>
          </a:prstGeom>
          <a:noFill/>
        </p:spPr>
        <p:txBody>
          <a:bodyPr wrap="none" rtlCol="0">
            <a:spAutoFit/>
          </a:bodyPr>
          <a:lstStyle/>
          <a:p>
            <a:pPr marL="514350" indent="-514350">
              <a:buFont typeface="Wingdings" pitchFamily="2" charset="2"/>
              <a:buChar char="Ø"/>
            </a:pPr>
            <a:r>
              <a:rPr lang="fr-FR" sz="1900" dirty="0" smtClean="0">
                <a:solidFill>
                  <a:srgbClr val="00B050"/>
                </a:solidFill>
              </a:rPr>
              <a:t>Recherche  par une Combinaison des fonctionnalités </a:t>
            </a:r>
            <a:endParaRPr lang="ar-DZ" sz="1900" dirty="0" smtClean="0">
              <a:solidFill>
                <a:srgbClr val="00B050"/>
              </a:solidFill>
            </a:endParaRPr>
          </a:p>
          <a:p>
            <a:pPr marL="914400" lvl="1" indent="-514350" rtl="1">
              <a:buNone/>
            </a:pPr>
            <a:r>
              <a:rPr lang="ar-DZ" sz="1400" dirty="0" smtClean="0">
                <a:solidFill>
                  <a:srgbClr val="FF0000"/>
                </a:solidFill>
              </a:rPr>
              <a:t>”</a:t>
            </a:r>
            <a:r>
              <a:rPr lang="fr-FR" sz="1400" dirty="0" smtClean="0">
                <a:solidFill>
                  <a:srgbClr val="FF0000"/>
                </a:solidFill>
              </a:rPr>
              <a:t>*</a:t>
            </a:r>
            <a:r>
              <a:rPr lang="ar-DZ" sz="1700" dirty="0" smtClean="0">
                <a:solidFill>
                  <a:srgbClr val="9BBB59">
                    <a:lumMod val="50000"/>
                  </a:srgbClr>
                </a:solidFill>
              </a:rPr>
              <a:t>حمد لله</a:t>
            </a:r>
            <a:r>
              <a:rPr lang="ar-DZ" sz="1400" dirty="0" smtClean="0">
                <a:solidFill>
                  <a:srgbClr val="FF0000"/>
                </a:solidFill>
              </a:rPr>
              <a:t>“</a:t>
            </a:r>
            <a:endParaRPr lang="fr-FR" sz="1400" dirty="0" smtClean="0">
              <a:solidFill>
                <a:srgbClr val="FF0000"/>
              </a:solidFill>
            </a:endParaRPr>
          </a:p>
          <a:p>
            <a:endParaRPr lang="en-US" dirty="0"/>
          </a:p>
        </p:txBody>
      </p:sp>
    </p:spTree>
    <p:extLst>
      <p:ext uri="{BB962C8B-B14F-4D97-AF65-F5344CB8AC3E}">
        <p14:creationId xmlns="" xmlns:p14="http://schemas.microsoft.com/office/powerpoint/2010/main" val="2936926118"/>
      </p:ext>
    </p:extLst>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anim calcmode="lin" valueType="num">
                                      <p:cBhvr>
                                        <p:cTn id="8" dur="2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9">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anim calcmode="lin" valueType="num">
                                      <p:cBhvr>
                                        <p:cTn id="13" dur="2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2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2000"/>
                                        <p:tgtEl>
                                          <p:spTgt spid="9">
                                            <p:txEl>
                                              <p:pRg st="2" end="2"/>
                                            </p:txEl>
                                          </p:spTgt>
                                        </p:tgtEl>
                                      </p:cBhvr>
                                    </p:animEffect>
                                    <p:anim calcmode="lin" valueType="num">
                                      <p:cBhvr>
                                        <p:cTn id="20" dur="2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2000" fill="hold"/>
                                        <p:tgtEl>
                                          <p:spTgt spid="9">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2000"/>
                                        <p:tgtEl>
                                          <p:spTgt spid="9">
                                            <p:txEl>
                                              <p:pRg st="3" end="3"/>
                                            </p:txEl>
                                          </p:spTgt>
                                        </p:tgtEl>
                                      </p:cBhvr>
                                    </p:animEffect>
                                    <p:anim calcmode="lin" valueType="num">
                                      <p:cBhvr>
                                        <p:cTn id="25" dur="2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6" dur="2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2000"/>
                                        <p:tgtEl>
                                          <p:spTgt spid="9">
                                            <p:txEl>
                                              <p:pRg st="4" end="4"/>
                                            </p:txEl>
                                          </p:spTgt>
                                        </p:tgtEl>
                                      </p:cBhvr>
                                    </p:animEffect>
                                    <p:anim calcmode="lin" valueType="num">
                                      <p:cBhvr>
                                        <p:cTn id="32" dur="2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3" dur="2000" fill="hold"/>
                                        <p:tgtEl>
                                          <p:spTgt spid="9">
                                            <p:txEl>
                                              <p:pRg st="4" end="4"/>
                                            </p:txEl>
                                          </p:spTgt>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fade">
                                      <p:cBhvr>
                                        <p:cTn id="36" dur="2000"/>
                                        <p:tgtEl>
                                          <p:spTgt spid="9">
                                            <p:txEl>
                                              <p:pRg st="5" end="5"/>
                                            </p:txEl>
                                          </p:spTgt>
                                        </p:tgtEl>
                                      </p:cBhvr>
                                    </p:animEffect>
                                    <p:anim calcmode="lin" valueType="num">
                                      <p:cBhvr>
                                        <p:cTn id="37" dur="2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8" dur="2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Effect transition="in" filter="fade">
                                      <p:cBhvr>
                                        <p:cTn id="43" dur="2000"/>
                                        <p:tgtEl>
                                          <p:spTgt spid="9">
                                            <p:txEl>
                                              <p:pRg st="6" end="6"/>
                                            </p:txEl>
                                          </p:spTgt>
                                        </p:tgtEl>
                                      </p:cBhvr>
                                    </p:animEffect>
                                    <p:anim calcmode="lin" valueType="num">
                                      <p:cBhvr>
                                        <p:cTn id="44" dur="2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5" dur="2000" fill="hold"/>
                                        <p:tgtEl>
                                          <p:spTgt spid="9">
                                            <p:txEl>
                                              <p:pRg st="6" end="6"/>
                                            </p:txEl>
                                          </p:spTgt>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9">
                                            <p:txEl>
                                              <p:pRg st="7" end="7"/>
                                            </p:txEl>
                                          </p:spTgt>
                                        </p:tgtEl>
                                        <p:attrNameLst>
                                          <p:attrName>style.visibility</p:attrName>
                                        </p:attrNameLst>
                                      </p:cBhvr>
                                      <p:to>
                                        <p:strVal val="visible"/>
                                      </p:to>
                                    </p:set>
                                    <p:animEffect transition="in" filter="fade">
                                      <p:cBhvr>
                                        <p:cTn id="48" dur="2000"/>
                                        <p:tgtEl>
                                          <p:spTgt spid="9">
                                            <p:txEl>
                                              <p:pRg st="7" end="7"/>
                                            </p:txEl>
                                          </p:spTgt>
                                        </p:tgtEl>
                                      </p:cBhvr>
                                    </p:animEffect>
                                    <p:anim calcmode="lin" valueType="num">
                                      <p:cBhvr>
                                        <p:cTn id="49" dur="2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0" dur="2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Effect transition="in" filter="fade">
                                      <p:cBhvr>
                                        <p:cTn id="55" dur="2000"/>
                                        <p:tgtEl>
                                          <p:spTgt spid="9">
                                            <p:txEl>
                                              <p:pRg st="9" end="9"/>
                                            </p:txEl>
                                          </p:spTgt>
                                        </p:tgtEl>
                                      </p:cBhvr>
                                    </p:animEffect>
                                    <p:anim calcmode="lin" valueType="num">
                                      <p:cBhvr>
                                        <p:cTn id="56" dur="2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57" dur="2000" fill="hold"/>
                                        <p:tgtEl>
                                          <p:spTgt spid="9">
                                            <p:txEl>
                                              <p:pRg st="9" end="9"/>
                                            </p:txEl>
                                          </p:spTgt>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9">
                                            <p:txEl>
                                              <p:pRg st="10" end="10"/>
                                            </p:txEl>
                                          </p:spTgt>
                                        </p:tgtEl>
                                        <p:attrNameLst>
                                          <p:attrName>style.visibility</p:attrName>
                                        </p:attrNameLst>
                                      </p:cBhvr>
                                      <p:to>
                                        <p:strVal val="visible"/>
                                      </p:to>
                                    </p:set>
                                    <p:animEffect transition="in" filter="fade">
                                      <p:cBhvr>
                                        <p:cTn id="60" dur="2000"/>
                                        <p:tgtEl>
                                          <p:spTgt spid="9">
                                            <p:txEl>
                                              <p:pRg st="10" end="10"/>
                                            </p:txEl>
                                          </p:spTgt>
                                        </p:tgtEl>
                                      </p:cBhvr>
                                    </p:animEffect>
                                    <p:anim calcmode="lin" valueType="num">
                                      <p:cBhvr>
                                        <p:cTn id="61" dur="2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62" dur="2000" fill="hold"/>
                                        <p:tgtEl>
                                          <p:spTgt spid="9">
                                            <p:txEl>
                                              <p:pRg st="10" end="10"/>
                                            </p:txEl>
                                          </p:spTgt>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9">
                                            <p:txEl>
                                              <p:pRg st="11" end="11"/>
                                            </p:txEl>
                                          </p:spTgt>
                                        </p:tgtEl>
                                        <p:attrNameLst>
                                          <p:attrName>style.visibility</p:attrName>
                                        </p:attrNameLst>
                                      </p:cBhvr>
                                      <p:to>
                                        <p:strVal val="visible"/>
                                      </p:to>
                                    </p:set>
                                    <p:animEffect transition="in" filter="fade">
                                      <p:cBhvr>
                                        <p:cTn id="65" dur="2000"/>
                                        <p:tgtEl>
                                          <p:spTgt spid="9">
                                            <p:txEl>
                                              <p:pRg st="11" end="11"/>
                                            </p:txEl>
                                          </p:spTgt>
                                        </p:tgtEl>
                                      </p:cBhvr>
                                    </p:animEffect>
                                    <p:anim calcmode="lin" valueType="num">
                                      <p:cBhvr>
                                        <p:cTn id="66" dur="2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67" dur="2000" fill="hold"/>
                                        <p:tgtEl>
                                          <p:spTgt spid="9">
                                            <p:txEl>
                                              <p:pRg st="11" end="11"/>
                                            </p:txEl>
                                          </p:spTgt>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9">
                                            <p:txEl>
                                              <p:pRg st="12" end="12"/>
                                            </p:txEl>
                                          </p:spTgt>
                                        </p:tgtEl>
                                        <p:attrNameLst>
                                          <p:attrName>style.visibility</p:attrName>
                                        </p:attrNameLst>
                                      </p:cBhvr>
                                      <p:to>
                                        <p:strVal val="visible"/>
                                      </p:to>
                                    </p:set>
                                    <p:animEffect transition="in" filter="fade">
                                      <p:cBhvr>
                                        <p:cTn id="70" dur="2000"/>
                                        <p:tgtEl>
                                          <p:spTgt spid="9">
                                            <p:txEl>
                                              <p:pRg st="12" end="12"/>
                                            </p:txEl>
                                          </p:spTgt>
                                        </p:tgtEl>
                                      </p:cBhvr>
                                    </p:animEffect>
                                    <p:anim calcmode="lin" valueType="num">
                                      <p:cBhvr>
                                        <p:cTn id="71" dur="2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72" dur="2000" fill="hold"/>
                                        <p:tgtEl>
                                          <p:spTgt spid="9">
                                            <p:txEl>
                                              <p:pRg st="12" end="12"/>
                                            </p:txEl>
                                          </p:spTgt>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0"/>
                                  </p:stCondLst>
                                  <p:childTnLst>
                                    <p:set>
                                      <p:cBhvr>
                                        <p:cTn id="74" dur="1" fill="hold">
                                          <p:stCondLst>
                                            <p:cond delay="0"/>
                                          </p:stCondLst>
                                        </p:cTn>
                                        <p:tgtEl>
                                          <p:spTgt spid="9">
                                            <p:txEl>
                                              <p:pRg st="13" end="13"/>
                                            </p:txEl>
                                          </p:spTgt>
                                        </p:tgtEl>
                                        <p:attrNameLst>
                                          <p:attrName>style.visibility</p:attrName>
                                        </p:attrNameLst>
                                      </p:cBhvr>
                                      <p:to>
                                        <p:strVal val="visible"/>
                                      </p:to>
                                    </p:set>
                                    <p:animEffect transition="in" filter="fade">
                                      <p:cBhvr>
                                        <p:cTn id="75" dur="2000"/>
                                        <p:tgtEl>
                                          <p:spTgt spid="9">
                                            <p:txEl>
                                              <p:pRg st="13" end="13"/>
                                            </p:txEl>
                                          </p:spTgt>
                                        </p:tgtEl>
                                      </p:cBhvr>
                                    </p:animEffect>
                                    <p:anim calcmode="lin" valueType="num">
                                      <p:cBhvr>
                                        <p:cTn id="76" dur="2000" fill="hold"/>
                                        <p:tgtEl>
                                          <p:spTgt spid="9">
                                            <p:txEl>
                                              <p:pRg st="13" end="13"/>
                                            </p:txEl>
                                          </p:spTgt>
                                        </p:tgtEl>
                                        <p:attrNameLst>
                                          <p:attrName>ppt_x</p:attrName>
                                        </p:attrNameLst>
                                      </p:cBhvr>
                                      <p:tavLst>
                                        <p:tav tm="0">
                                          <p:val>
                                            <p:strVal val="#ppt_x"/>
                                          </p:val>
                                        </p:tav>
                                        <p:tav tm="100000">
                                          <p:val>
                                            <p:strVal val="#ppt_x"/>
                                          </p:val>
                                        </p:tav>
                                      </p:tavLst>
                                    </p:anim>
                                    <p:anim calcmode="lin" valueType="num">
                                      <p:cBhvr>
                                        <p:cTn id="77" dur="2000" fill="hold"/>
                                        <p:tgtEl>
                                          <p:spTgt spid="9">
                                            <p:txEl>
                                              <p:pRg st="13" end="13"/>
                                            </p:txEl>
                                          </p:spTgt>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9">
                                            <p:txEl>
                                              <p:pRg st="14" end="14"/>
                                            </p:txEl>
                                          </p:spTgt>
                                        </p:tgtEl>
                                        <p:attrNameLst>
                                          <p:attrName>style.visibility</p:attrName>
                                        </p:attrNameLst>
                                      </p:cBhvr>
                                      <p:to>
                                        <p:strVal val="visible"/>
                                      </p:to>
                                    </p:set>
                                    <p:animEffect transition="in" filter="fade">
                                      <p:cBhvr>
                                        <p:cTn id="80" dur="2000"/>
                                        <p:tgtEl>
                                          <p:spTgt spid="9">
                                            <p:txEl>
                                              <p:pRg st="14" end="14"/>
                                            </p:txEl>
                                          </p:spTgt>
                                        </p:tgtEl>
                                      </p:cBhvr>
                                    </p:animEffect>
                                    <p:anim calcmode="lin" valueType="num">
                                      <p:cBhvr>
                                        <p:cTn id="81" dur="2000" fill="hold"/>
                                        <p:tgtEl>
                                          <p:spTgt spid="9">
                                            <p:txEl>
                                              <p:pRg st="14" end="14"/>
                                            </p:txEl>
                                          </p:spTgt>
                                        </p:tgtEl>
                                        <p:attrNameLst>
                                          <p:attrName>ppt_x</p:attrName>
                                        </p:attrNameLst>
                                      </p:cBhvr>
                                      <p:tavLst>
                                        <p:tav tm="0">
                                          <p:val>
                                            <p:strVal val="#ppt_x"/>
                                          </p:val>
                                        </p:tav>
                                        <p:tav tm="100000">
                                          <p:val>
                                            <p:strVal val="#ppt_x"/>
                                          </p:val>
                                        </p:tav>
                                      </p:tavLst>
                                    </p:anim>
                                    <p:anim calcmode="lin" valueType="num">
                                      <p:cBhvr>
                                        <p:cTn id="82" dur="2000" fill="hold"/>
                                        <p:tgtEl>
                                          <p:spTgt spid="9">
                                            <p:txEl>
                                              <p:pRg st="14" end="14"/>
                                            </p:txEl>
                                          </p:spTgt>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9">
                                            <p:txEl>
                                              <p:pRg st="15" end="15"/>
                                            </p:txEl>
                                          </p:spTgt>
                                        </p:tgtEl>
                                        <p:attrNameLst>
                                          <p:attrName>style.visibility</p:attrName>
                                        </p:attrNameLst>
                                      </p:cBhvr>
                                      <p:to>
                                        <p:strVal val="visible"/>
                                      </p:to>
                                    </p:set>
                                    <p:animEffect transition="in" filter="fade">
                                      <p:cBhvr>
                                        <p:cTn id="85" dur="2000"/>
                                        <p:tgtEl>
                                          <p:spTgt spid="9">
                                            <p:txEl>
                                              <p:pRg st="15" end="15"/>
                                            </p:txEl>
                                          </p:spTgt>
                                        </p:tgtEl>
                                      </p:cBhvr>
                                    </p:animEffect>
                                    <p:anim calcmode="lin" valueType="num">
                                      <p:cBhvr>
                                        <p:cTn id="86" dur="2000" fill="hold"/>
                                        <p:tgtEl>
                                          <p:spTgt spid="9">
                                            <p:txEl>
                                              <p:pRg st="15" end="15"/>
                                            </p:txEl>
                                          </p:spTgt>
                                        </p:tgtEl>
                                        <p:attrNameLst>
                                          <p:attrName>ppt_x</p:attrName>
                                        </p:attrNameLst>
                                      </p:cBhvr>
                                      <p:tavLst>
                                        <p:tav tm="0">
                                          <p:val>
                                            <p:strVal val="#ppt_x"/>
                                          </p:val>
                                        </p:tav>
                                        <p:tav tm="100000">
                                          <p:val>
                                            <p:strVal val="#ppt_x"/>
                                          </p:val>
                                        </p:tav>
                                      </p:tavLst>
                                    </p:anim>
                                    <p:anim calcmode="lin" valueType="num">
                                      <p:cBhvr>
                                        <p:cTn id="87" dur="2000" fill="hold"/>
                                        <p:tgtEl>
                                          <p:spTgt spid="9">
                                            <p:txEl>
                                              <p:pRg st="15" end="15"/>
                                            </p:txEl>
                                          </p:spTgt>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0"/>
                                  </p:stCondLst>
                                  <p:childTnLst>
                                    <p:set>
                                      <p:cBhvr>
                                        <p:cTn id="89" dur="1" fill="hold">
                                          <p:stCondLst>
                                            <p:cond delay="0"/>
                                          </p:stCondLst>
                                        </p:cTn>
                                        <p:tgtEl>
                                          <p:spTgt spid="9">
                                            <p:txEl>
                                              <p:pRg st="16" end="16"/>
                                            </p:txEl>
                                          </p:spTgt>
                                        </p:tgtEl>
                                        <p:attrNameLst>
                                          <p:attrName>style.visibility</p:attrName>
                                        </p:attrNameLst>
                                      </p:cBhvr>
                                      <p:to>
                                        <p:strVal val="visible"/>
                                      </p:to>
                                    </p:set>
                                    <p:animEffect transition="in" filter="fade">
                                      <p:cBhvr>
                                        <p:cTn id="90" dur="2000"/>
                                        <p:tgtEl>
                                          <p:spTgt spid="9">
                                            <p:txEl>
                                              <p:pRg st="16" end="16"/>
                                            </p:txEl>
                                          </p:spTgt>
                                        </p:tgtEl>
                                      </p:cBhvr>
                                    </p:animEffect>
                                    <p:anim calcmode="lin" valueType="num">
                                      <p:cBhvr>
                                        <p:cTn id="91" dur="2000" fill="hold"/>
                                        <p:tgtEl>
                                          <p:spTgt spid="9">
                                            <p:txEl>
                                              <p:pRg st="16" end="16"/>
                                            </p:txEl>
                                          </p:spTgt>
                                        </p:tgtEl>
                                        <p:attrNameLst>
                                          <p:attrName>ppt_x</p:attrName>
                                        </p:attrNameLst>
                                      </p:cBhvr>
                                      <p:tavLst>
                                        <p:tav tm="0">
                                          <p:val>
                                            <p:strVal val="#ppt_x"/>
                                          </p:val>
                                        </p:tav>
                                        <p:tav tm="100000">
                                          <p:val>
                                            <p:strVal val="#ppt_x"/>
                                          </p:val>
                                        </p:tav>
                                      </p:tavLst>
                                    </p:anim>
                                    <p:anim calcmode="lin" valueType="num">
                                      <p:cBhvr>
                                        <p:cTn id="92" dur="2000" fill="hold"/>
                                        <p:tgtEl>
                                          <p:spTgt spid="9">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571480"/>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Améliorations de sortie (1/2)</a:t>
            </a:r>
            <a:endParaRPr lang="fr-FR" dirty="0"/>
          </a:p>
        </p:txBody>
      </p:sp>
      <p:sp>
        <p:nvSpPr>
          <p:cNvPr id="3" name="Espace réservé du contenu 2"/>
          <p:cNvSpPr>
            <a:spLocks noGrp="1"/>
          </p:cNvSpPr>
          <p:nvPr>
            <p:ph idx="1"/>
          </p:nvPr>
        </p:nvSpPr>
        <p:spPr/>
        <p:txBody>
          <a:bodyPr>
            <a:normAutofit fontScale="70000" lnSpcReduction="20000"/>
          </a:bodyPr>
          <a:lstStyle/>
          <a:p>
            <a:pPr>
              <a:buFont typeface="Wingdings" pitchFamily="2" charset="2"/>
              <a:buChar char="Ø"/>
            </a:pPr>
            <a:r>
              <a:rPr lang="fr-FR" sz="4000" dirty="0" smtClean="0">
                <a:solidFill>
                  <a:schemeClr val="bg1">
                    <a:lumMod val="50000"/>
                  </a:schemeClr>
                </a:solidFill>
              </a:rPr>
              <a:t>Pagination</a:t>
            </a:r>
            <a:r>
              <a:rPr lang="fr-FR" dirty="0" smtClean="0">
                <a:solidFill>
                  <a:srgbClr val="9BBB59">
                    <a:lumMod val="50000"/>
                  </a:srgbClr>
                </a:solidFill>
              </a:rPr>
              <a:t>	</a:t>
            </a:r>
          </a:p>
          <a:p>
            <a:pPr lvl="1"/>
            <a:r>
              <a:rPr lang="fr-FR" dirty="0" smtClean="0">
                <a:solidFill>
                  <a:srgbClr val="FF0000"/>
                </a:solidFill>
              </a:rPr>
              <a:t>10,20,50…</a:t>
            </a:r>
            <a:r>
              <a:rPr lang="fr-FR" dirty="0" smtClean="0">
                <a:solidFill>
                  <a:srgbClr val="9BBB59">
                    <a:lumMod val="50000"/>
                  </a:srgbClr>
                </a:solidFill>
              </a:rPr>
              <a:t> résultats par page</a:t>
            </a:r>
            <a:endParaRPr lang="ar-DZ" dirty="0" smtClean="0">
              <a:solidFill>
                <a:srgbClr val="9BBB59">
                  <a:lumMod val="50000"/>
                </a:srgbClr>
              </a:solidFill>
            </a:endParaRPr>
          </a:p>
          <a:p>
            <a:pPr lvl="1"/>
            <a:endParaRPr lang="ar-DZ" sz="3600" dirty="0" smtClean="0">
              <a:solidFill>
                <a:srgbClr val="9BBB59">
                  <a:lumMod val="50000"/>
                </a:srgbClr>
              </a:solidFill>
            </a:endParaRPr>
          </a:p>
          <a:p>
            <a:pPr>
              <a:buFont typeface="Wingdings" pitchFamily="2" charset="2"/>
              <a:buChar char="Ø"/>
            </a:pPr>
            <a:r>
              <a:rPr lang="fr-FR" sz="4000" dirty="0" smtClean="0">
                <a:solidFill>
                  <a:schemeClr val="bg1">
                    <a:lumMod val="50000"/>
                  </a:schemeClr>
                </a:solidFill>
              </a:rPr>
              <a:t>Tri</a:t>
            </a:r>
            <a:endParaRPr lang="ar-DZ" sz="4000" dirty="0" smtClean="0">
              <a:solidFill>
                <a:schemeClr val="bg1">
                  <a:lumMod val="50000"/>
                </a:schemeClr>
              </a:solidFill>
            </a:endParaRPr>
          </a:p>
          <a:p>
            <a:pPr lvl="1"/>
            <a:r>
              <a:rPr lang="fr-FR" sz="3600" dirty="0" smtClean="0">
                <a:solidFill>
                  <a:srgbClr val="9BBB59">
                    <a:lumMod val="50000"/>
                  </a:srgbClr>
                </a:solidFill>
              </a:rPr>
              <a:t>le  </a:t>
            </a:r>
            <a:r>
              <a:rPr lang="fr-FR" sz="2900" dirty="0" smtClean="0">
                <a:solidFill>
                  <a:srgbClr val="FF0000"/>
                </a:solidFill>
              </a:rPr>
              <a:t>pertinence</a:t>
            </a:r>
            <a:r>
              <a:rPr lang="fr-FR" sz="3600" dirty="0" smtClean="0">
                <a:solidFill>
                  <a:srgbClr val="9BBB59">
                    <a:lumMod val="50000"/>
                  </a:srgbClr>
                </a:solidFill>
              </a:rPr>
              <a:t> </a:t>
            </a:r>
          </a:p>
          <a:p>
            <a:pPr lvl="1"/>
            <a:r>
              <a:rPr lang="fr-FR" sz="3600" dirty="0" smtClean="0">
                <a:solidFill>
                  <a:srgbClr val="9BBB59">
                    <a:lumMod val="50000"/>
                  </a:srgbClr>
                </a:solidFill>
              </a:rPr>
              <a:t>l’ordre de </a:t>
            </a:r>
            <a:r>
              <a:rPr lang="fr-FR" sz="2900" dirty="0" err="1" smtClean="0">
                <a:solidFill>
                  <a:srgbClr val="FF0000"/>
                </a:solidFill>
              </a:rPr>
              <a:t>mushaf</a:t>
            </a:r>
            <a:r>
              <a:rPr lang="fr-FR" sz="2900" dirty="0" smtClean="0">
                <a:solidFill>
                  <a:srgbClr val="FF0000"/>
                </a:solidFill>
              </a:rPr>
              <a:t> </a:t>
            </a:r>
          </a:p>
          <a:p>
            <a:pPr lvl="1"/>
            <a:r>
              <a:rPr lang="fr-FR" sz="3600" dirty="0" smtClean="0">
                <a:solidFill>
                  <a:srgbClr val="9BBB59">
                    <a:lumMod val="50000"/>
                  </a:srgbClr>
                </a:solidFill>
              </a:rPr>
              <a:t>l’ordre de </a:t>
            </a:r>
            <a:r>
              <a:rPr lang="fr-FR" sz="2900" dirty="0" smtClean="0">
                <a:solidFill>
                  <a:srgbClr val="FF0000"/>
                </a:solidFill>
              </a:rPr>
              <a:t>révélation</a:t>
            </a:r>
            <a:r>
              <a:rPr lang="fr-FR" sz="3600" dirty="0" smtClean="0">
                <a:solidFill>
                  <a:srgbClr val="9BBB59">
                    <a:lumMod val="50000"/>
                  </a:srgbClr>
                </a:solidFill>
              </a:rPr>
              <a:t> </a:t>
            </a:r>
          </a:p>
          <a:p>
            <a:pPr lvl="1"/>
            <a:r>
              <a:rPr lang="fr-FR" sz="3600" dirty="0" smtClean="0">
                <a:solidFill>
                  <a:srgbClr val="9BBB59">
                    <a:lumMod val="50000"/>
                  </a:srgbClr>
                </a:solidFill>
              </a:rPr>
              <a:t>l’ordre  </a:t>
            </a:r>
            <a:r>
              <a:rPr lang="fr-FR" sz="2900" dirty="0" smtClean="0">
                <a:solidFill>
                  <a:srgbClr val="FF0000"/>
                </a:solidFill>
              </a:rPr>
              <a:t>numérique</a:t>
            </a:r>
            <a:r>
              <a:rPr lang="fr-FR" sz="3600" dirty="0" smtClean="0">
                <a:solidFill>
                  <a:srgbClr val="9BBB59">
                    <a:lumMod val="50000"/>
                  </a:srgbClr>
                </a:solidFill>
              </a:rPr>
              <a:t>  et </a:t>
            </a:r>
            <a:r>
              <a:rPr lang="fr-FR" sz="2900" dirty="0" smtClean="0">
                <a:solidFill>
                  <a:srgbClr val="FF0000"/>
                </a:solidFill>
              </a:rPr>
              <a:t>alphabétique</a:t>
            </a:r>
            <a:r>
              <a:rPr lang="fr-FR" sz="3600" dirty="0" smtClean="0">
                <a:solidFill>
                  <a:srgbClr val="9BBB59">
                    <a:lumMod val="50000"/>
                  </a:srgbClr>
                </a:solidFill>
              </a:rPr>
              <a:t> des champs</a:t>
            </a:r>
          </a:p>
          <a:p>
            <a:pPr>
              <a:buFont typeface="Wingdings" pitchFamily="2" charset="2"/>
              <a:buChar char="Ø"/>
            </a:pPr>
            <a:endParaRPr lang="ar-DZ" sz="4000" dirty="0" smtClean="0">
              <a:solidFill>
                <a:prstClr val="black"/>
              </a:solidFill>
            </a:endParaRPr>
          </a:p>
          <a:p>
            <a:pPr>
              <a:buFont typeface="Wingdings" pitchFamily="2" charset="2"/>
              <a:buChar char="Ø"/>
            </a:pPr>
            <a:r>
              <a:rPr lang="fr-FR" sz="4000" dirty="0" smtClean="0">
                <a:solidFill>
                  <a:schemeClr val="bg1">
                    <a:lumMod val="50000"/>
                  </a:schemeClr>
                </a:solidFill>
              </a:rPr>
              <a:t>Sur-lignage (</a:t>
            </a:r>
            <a:r>
              <a:rPr lang="fr-FR" sz="4000" dirty="0" err="1" smtClean="0">
                <a:solidFill>
                  <a:schemeClr val="bg1">
                    <a:lumMod val="50000"/>
                  </a:schemeClr>
                </a:solidFill>
              </a:rPr>
              <a:t>Highlight</a:t>
            </a:r>
            <a:r>
              <a:rPr lang="fr-FR" sz="4000" dirty="0" smtClean="0">
                <a:solidFill>
                  <a:schemeClr val="bg1">
                    <a:lumMod val="50000"/>
                  </a:schemeClr>
                </a:solidFill>
              </a:rPr>
              <a:t>)</a:t>
            </a:r>
            <a:endParaRPr lang="ar-DZ" sz="4000" dirty="0" smtClean="0">
              <a:solidFill>
                <a:schemeClr val="bg1">
                  <a:lumMod val="50000"/>
                </a:schemeClr>
              </a:solidFill>
            </a:endParaRPr>
          </a:p>
          <a:p>
            <a:pPr rtl="1">
              <a:buNone/>
            </a:pPr>
            <a:r>
              <a:rPr lang="ar-DZ" sz="2800" dirty="0" smtClean="0">
                <a:solidFill>
                  <a:srgbClr val="9BBB59">
                    <a:lumMod val="50000"/>
                  </a:srgbClr>
                </a:solidFill>
              </a:rPr>
              <a:t>الحمد </a:t>
            </a:r>
            <a:r>
              <a:rPr lang="fr-FR" sz="2800" dirty="0" smtClean="0">
                <a:solidFill>
                  <a:srgbClr val="9BBB59">
                    <a:lumMod val="50000"/>
                  </a:srgbClr>
                </a:solidFill>
              </a:rPr>
              <a:t>&lt;style&gt;</a:t>
            </a:r>
            <a:r>
              <a:rPr lang="ar-DZ" sz="2800" dirty="0" smtClean="0">
                <a:solidFill>
                  <a:srgbClr val="FF0000"/>
                </a:solidFill>
              </a:rPr>
              <a:t>لله</a:t>
            </a:r>
            <a:r>
              <a:rPr lang="ar-DZ" sz="2800" dirty="0" smtClean="0">
                <a:solidFill>
                  <a:srgbClr val="9BBB59">
                    <a:lumMod val="50000"/>
                  </a:srgbClr>
                </a:solidFill>
              </a:rPr>
              <a:t> </a:t>
            </a:r>
            <a:r>
              <a:rPr lang="fr-FR" sz="2800" dirty="0" smtClean="0">
                <a:solidFill>
                  <a:srgbClr val="9BBB59">
                    <a:lumMod val="50000"/>
                  </a:srgbClr>
                </a:solidFill>
              </a:rPr>
              <a:t>&lt;/style&gt;</a:t>
            </a:r>
            <a:r>
              <a:rPr lang="ar-DZ" sz="2800" dirty="0" smtClean="0">
                <a:solidFill>
                  <a:srgbClr val="9BBB59">
                    <a:lumMod val="50000"/>
                  </a:srgbClr>
                </a:solidFill>
              </a:rPr>
              <a:t>رب العالمين</a:t>
            </a:r>
            <a:r>
              <a:rPr lang="fr-FR" sz="2800" dirty="0" smtClean="0">
                <a:solidFill>
                  <a:srgbClr val="9BBB59">
                    <a:lumMod val="50000"/>
                  </a:srgbClr>
                </a:solidFill>
              </a:rPr>
              <a:t> </a:t>
            </a:r>
            <a:r>
              <a:rPr lang="fr-FR" sz="4000" dirty="0" smtClean="0">
                <a:solidFill>
                  <a:srgbClr val="9BBB59">
                    <a:lumMod val="50000"/>
                  </a:srgbClr>
                </a:solidFill>
              </a:rPr>
              <a:t> </a:t>
            </a:r>
          </a:p>
        </p:txBody>
      </p:sp>
      <p:sp>
        <p:nvSpPr>
          <p:cNvPr id="5" name="Organigramme : Processus 4"/>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ZoneTexte 5"/>
          <p:cNvSpPr txBox="1"/>
          <p:nvPr/>
        </p:nvSpPr>
        <p:spPr>
          <a:xfrm>
            <a:off x="10144164" y="2643182"/>
            <a:ext cx="8860182" cy="2954655"/>
          </a:xfrm>
          <a:prstGeom prst="rect">
            <a:avLst/>
          </a:prstGeom>
          <a:noFill/>
        </p:spPr>
        <p:txBody>
          <a:bodyPr wrap="none" rtlCol="0">
            <a:spAutoFit/>
          </a:bodyPr>
          <a:lstStyle/>
          <a:p>
            <a:pPr marL="914400" lvl="1" indent="-514350">
              <a:buNone/>
            </a:pPr>
            <a:r>
              <a:rPr lang="fr-FR" sz="3600" dirty="0" smtClean="0">
                <a:solidFill>
                  <a:srgbClr val="00B0F0"/>
                </a:solidFill>
              </a:rPr>
              <a:t>Améliorations:</a:t>
            </a:r>
          </a:p>
          <a:p>
            <a:pPr marL="914400" lvl="1" indent="-514350"/>
            <a:r>
              <a:rPr lang="fr-FR" sz="3600" dirty="0" smtClean="0">
                <a:solidFill>
                  <a:srgbClr val="9BBB59">
                    <a:lumMod val="50000"/>
                  </a:srgbClr>
                </a:solidFill>
              </a:rPr>
              <a:t>Vérifier le vrai ordre  des symboles arabes:</a:t>
            </a:r>
          </a:p>
          <a:p>
            <a:pPr marL="1314450" lvl="2" indent="-514350"/>
            <a:r>
              <a:rPr lang="fr-FR" sz="3200" dirty="0" smtClean="0">
                <a:solidFill>
                  <a:srgbClr val="9BBB59">
                    <a:lumMod val="50000"/>
                  </a:srgbClr>
                </a:solidFill>
              </a:rPr>
              <a:t>Ordre de Hamza: </a:t>
            </a:r>
            <a:r>
              <a:rPr lang="ar-DZ" sz="3200" dirty="0" smtClean="0">
                <a:solidFill>
                  <a:srgbClr val="9BBB59">
                    <a:lumMod val="50000"/>
                  </a:srgbClr>
                </a:solidFill>
              </a:rPr>
              <a:t>ؤ </a:t>
            </a:r>
            <a:r>
              <a:rPr lang="ar-DZ" sz="3200" dirty="0" err="1" smtClean="0">
                <a:solidFill>
                  <a:srgbClr val="9BBB59">
                    <a:lumMod val="50000"/>
                  </a:srgbClr>
                </a:solidFill>
              </a:rPr>
              <a:t>ئ</a:t>
            </a:r>
            <a:r>
              <a:rPr lang="ar-DZ" sz="3200" dirty="0" smtClean="0">
                <a:solidFill>
                  <a:srgbClr val="9BBB59">
                    <a:lumMod val="50000"/>
                  </a:srgbClr>
                </a:solidFill>
              </a:rPr>
              <a:t> ء </a:t>
            </a:r>
            <a:r>
              <a:rPr lang="ar-DZ" sz="3200" dirty="0" err="1" smtClean="0">
                <a:solidFill>
                  <a:srgbClr val="9BBB59">
                    <a:lumMod val="50000"/>
                  </a:srgbClr>
                </a:solidFill>
              </a:rPr>
              <a:t>أ</a:t>
            </a:r>
            <a:r>
              <a:rPr lang="ar-DZ" sz="3200" dirty="0" smtClean="0">
                <a:solidFill>
                  <a:srgbClr val="9BBB59">
                    <a:lumMod val="50000"/>
                  </a:srgbClr>
                </a:solidFill>
              </a:rPr>
              <a:t> </a:t>
            </a:r>
          </a:p>
          <a:p>
            <a:pPr marL="1314450" lvl="2" indent="-514350"/>
            <a:r>
              <a:rPr lang="fr-FR" sz="3200" dirty="0" err="1" smtClean="0">
                <a:solidFill>
                  <a:srgbClr val="9BBB59">
                    <a:lumMod val="50000"/>
                  </a:srgbClr>
                </a:solidFill>
              </a:rPr>
              <a:t>Order</a:t>
            </a:r>
            <a:r>
              <a:rPr lang="fr-FR" sz="3200" dirty="0" smtClean="0">
                <a:solidFill>
                  <a:srgbClr val="9BBB59">
                    <a:lumMod val="50000"/>
                  </a:srgbClr>
                </a:solidFill>
              </a:rPr>
              <a:t> de Ta’ : </a:t>
            </a:r>
            <a:r>
              <a:rPr lang="ar-DZ" sz="3200" dirty="0" smtClean="0">
                <a:solidFill>
                  <a:srgbClr val="9BBB59">
                    <a:lumMod val="50000"/>
                  </a:srgbClr>
                </a:solidFill>
              </a:rPr>
              <a:t>ة </a:t>
            </a:r>
            <a:r>
              <a:rPr lang="ar-DZ" sz="3200" dirty="0" err="1" smtClean="0">
                <a:solidFill>
                  <a:srgbClr val="9BBB59">
                    <a:lumMod val="50000"/>
                  </a:srgbClr>
                </a:solidFill>
              </a:rPr>
              <a:t>ت</a:t>
            </a:r>
            <a:r>
              <a:rPr lang="ar-DZ" sz="3200" dirty="0" smtClean="0">
                <a:solidFill>
                  <a:srgbClr val="9BBB59">
                    <a:lumMod val="50000"/>
                  </a:srgbClr>
                </a:solidFill>
              </a:rPr>
              <a:t> </a:t>
            </a:r>
          </a:p>
          <a:p>
            <a:pPr marL="1314450" lvl="2" indent="-514350"/>
            <a:r>
              <a:rPr lang="fr-FR" sz="3200" dirty="0" err="1" smtClean="0">
                <a:solidFill>
                  <a:srgbClr val="9BBB59">
                    <a:lumMod val="50000"/>
                  </a:srgbClr>
                </a:solidFill>
              </a:rPr>
              <a:t>Order</a:t>
            </a:r>
            <a:r>
              <a:rPr lang="fr-FR" sz="3200" dirty="0" smtClean="0">
                <a:solidFill>
                  <a:srgbClr val="9BBB59">
                    <a:lumMod val="50000"/>
                  </a:srgbClr>
                </a:solidFill>
              </a:rPr>
              <a:t> de </a:t>
            </a:r>
            <a:r>
              <a:rPr lang="fr-FR" sz="3200" dirty="0" err="1" smtClean="0">
                <a:solidFill>
                  <a:srgbClr val="9BBB59">
                    <a:lumMod val="50000"/>
                  </a:srgbClr>
                </a:solidFill>
              </a:rPr>
              <a:t>Alef</a:t>
            </a:r>
            <a:r>
              <a:rPr lang="fr-FR" sz="3200" dirty="0" smtClean="0">
                <a:solidFill>
                  <a:srgbClr val="9BBB59">
                    <a:lumMod val="50000"/>
                  </a:srgbClr>
                </a:solidFill>
              </a:rPr>
              <a:t> : </a:t>
            </a:r>
            <a:r>
              <a:rPr lang="ar-DZ" sz="3200" dirty="0" smtClean="0">
                <a:solidFill>
                  <a:srgbClr val="9BBB59">
                    <a:lumMod val="50000"/>
                  </a:srgbClr>
                </a:solidFill>
              </a:rPr>
              <a:t>ى </a:t>
            </a:r>
            <a:r>
              <a:rPr lang="ar-DZ" sz="3200" dirty="0" err="1" smtClean="0">
                <a:solidFill>
                  <a:srgbClr val="9BBB59">
                    <a:lumMod val="50000"/>
                  </a:srgbClr>
                </a:solidFill>
              </a:rPr>
              <a:t>ا</a:t>
            </a:r>
            <a:r>
              <a:rPr lang="ar-DZ" sz="3200" dirty="0" smtClean="0">
                <a:solidFill>
                  <a:srgbClr val="9BBB59">
                    <a:lumMod val="50000"/>
                  </a:srgbClr>
                </a:solidFill>
              </a:rPr>
              <a:t> </a:t>
            </a:r>
          </a:p>
          <a:p>
            <a:endParaRPr lang="en-US" dirty="0"/>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1000"/>
                                        <p:tgtEl>
                                          <p:spTgt spid="3">
                                            <p:txEl>
                                              <p:pRg st="10" end="10"/>
                                            </p:txEl>
                                          </p:spTgt>
                                        </p:tgtEl>
                                      </p:cBhvr>
                                    </p:animEffect>
                                    <p:anim calcmode="lin" valueType="num">
                                      <p:cBhvr>
                                        <p:cTn id="5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571480"/>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Améliorations de sortie (2/2)</a:t>
            </a:r>
            <a:endParaRPr lang="fr-FR" dirty="0"/>
          </a:p>
        </p:txBody>
      </p:sp>
      <p:sp>
        <p:nvSpPr>
          <p:cNvPr id="3" name="Espace réservé du contenu 2"/>
          <p:cNvSpPr>
            <a:spLocks noGrp="1"/>
          </p:cNvSpPr>
          <p:nvPr>
            <p:ph idx="1"/>
          </p:nvPr>
        </p:nvSpPr>
        <p:spPr/>
        <p:txBody>
          <a:bodyPr>
            <a:normAutofit fontScale="77500" lnSpcReduction="20000"/>
          </a:bodyPr>
          <a:lstStyle/>
          <a:p>
            <a:pPr>
              <a:buClr>
                <a:srgbClr val="F0A22E"/>
              </a:buClr>
              <a:buFont typeface="Wingdings" pitchFamily="2" charset="2"/>
              <a:buChar char="Ø"/>
            </a:pPr>
            <a:r>
              <a:rPr lang="fr-FR" sz="2600" dirty="0" smtClean="0">
                <a:solidFill>
                  <a:srgbClr val="00B050"/>
                </a:solidFill>
              </a:rPr>
              <a:t>Affichage en  Temps-réelle </a:t>
            </a:r>
          </a:p>
          <a:p>
            <a:pPr>
              <a:buClr>
                <a:srgbClr val="F0A22E"/>
              </a:buClr>
              <a:buFont typeface="Wingdings" pitchFamily="2" charset="2"/>
              <a:buChar char="Ø"/>
            </a:pPr>
            <a:endParaRPr lang="en-US" sz="2600" dirty="0" smtClean="0"/>
          </a:p>
          <a:p>
            <a:pPr lvl="0">
              <a:buClr>
                <a:srgbClr val="F0A22E"/>
              </a:buClr>
              <a:buFont typeface="Wingdings" pitchFamily="2" charset="2"/>
              <a:buChar char="Ø"/>
            </a:pPr>
            <a:r>
              <a:rPr lang="en-US" sz="2600" dirty="0" err="1" smtClean="0">
                <a:solidFill>
                  <a:srgbClr val="00B050"/>
                </a:solidFill>
              </a:rPr>
              <a:t>Groupage</a:t>
            </a:r>
            <a:r>
              <a:rPr lang="en-US" sz="2600" dirty="0" smtClean="0">
                <a:solidFill>
                  <a:srgbClr val="00B050"/>
                </a:solidFill>
              </a:rPr>
              <a:t> </a:t>
            </a:r>
            <a:r>
              <a:rPr lang="ar-DZ" sz="2600" dirty="0" smtClean="0">
                <a:solidFill>
                  <a:srgbClr val="00B050"/>
                </a:solidFill>
              </a:rPr>
              <a:t> </a:t>
            </a:r>
            <a:r>
              <a:rPr lang="fr-FR" sz="2600" dirty="0" smtClean="0">
                <a:solidFill>
                  <a:srgbClr val="00B050"/>
                </a:solidFill>
              </a:rPr>
              <a:t>des </a:t>
            </a:r>
            <a:r>
              <a:rPr lang="fr-FR" sz="2600" dirty="0" err="1" smtClean="0">
                <a:solidFill>
                  <a:srgbClr val="00B050"/>
                </a:solidFill>
              </a:rPr>
              <a:t>resultats</a:t>
            </a:r>
            <a:endParaRPr lang="en-US" sz="2600" dirty="0" smtClean="0">
              <a:solidFill>
                <a:srgbClr val="00B050"/>
              </a:solidFill>
            </a:endParaRPr>
          </a:p>
          <a:p>
            <a:pPr lvl="1"/>
            <a:r>
              <a:rPr lang="fr-FR" sz="2100" dirty="0" smtClean="0">
                <a:solidFill>
                  <a:srgbClr val="9BBB59">
                    <a:lumMod val="50000"/>
                  </a:srgbClr>
                </a:solidFill>
              </a:rPr>
              <a:t>par  </a:t>
            </a:r>
            <a:r>
              <a:rPr lang="fr-FR" sz="1500" dirty="0" smtClean="0">
                <a:solidFill>
                  <a:srgbClr val="FF0000"/>
                </a:solidFill>
              </a:rPr>
              <a:t>similitudes</a:t>
            </a:r>
          </a:p>
          <a:p>
            <a:pPr lvl="1"/>
            <a:r>
              <a:rPr lang="fr-FR" sz="2100" dirty="0" smtClean="0">
                <a:solidFill>
                  <a:srgbClr val="9BBB59">
                    <a:lumMod val="50000"/>
                  </a:srgbClr>
                </a:solidFill>
              </a:rPr>
              <a:t>par  </a:t>
            </a:r>
            <a:r>
              <a:rPr lang="fr-FR" sz="1500" dirty="0" smtClean="0">
                <a:solidFill>
                  <a:srgbClr val="FF0000"/>
                </a:solidFill>
              </a:rPr>
              <a:t>sourates</a:t>
            </a:r>
          </a:p>
          <a:p>
            <a:pPr lvl="1"/>
            <a:r>
              <a:rPr lang="fr-FR" sz="2100" dirty="0" smtClean="0">
                <a:solidFill>
                  <a:srgbClr val="9BBB59">
                    <a:lumMod val="50000"/>
                  </a:srgbClr>
                </a:solidFill>
              </a:rPr>
              <a:t>par  </a:t>
            </a:r>
            <a:r>
              <a:rPr lang="fr-FR" sz="1500" dirty="0" smtClean="0">
                <a:solidFill>
                  <a:srgbClr val="FF0000"/>
                </a:solidFill>
              </a:rPr>
              <a:t>sujets</a:t>
            </a:r>
          </a:p>
          <a:p>
            <a:pPr lvl="1"/>
            <a:endParaRPr lang="fr-FR" sz="1500" dirty="0" smtClean="0">
              <a:solidFill>
                <a:srgbClr val="FF0000"/>
              </a:solidFill>
            </a:endParaRPr>
          </a:p>
          <a:p>
            <a:pPr lvl="0">
              <a:buClr>
                <a:srgbClr val="F0A22E"/>
              </a:buClr>
              <a:buFont typeface="Wingdings" pitchFamily="2" charset="2"/>
              <a:buChar char="Ø"/>
            </a:pPr>
            <a:r>
              <a:rPr lang="fr-FR" sz="2600" dirty="0" smtClean="0">
                <a:solidFill>
                  <a:srgbClr val="00B050"/>
                </a:solidFill>
              </a:rPr>
              <a:t>Affichage  en script </a:t>
            </a:r>
            <a:r>
              <a:rPr lang="fr-FR" sz="2600" dirty="0" err="1" smtClean="0">
                <a:solidFill>
                  <a:srgbClr val="00B050"/>
                </a:solidFill>
              </a:rPr>
              <a:t>Uthmani</a:t>
            </a:r>
            <a:r>
              <a:rPr lang="fr-FR" sz="2600" dirty="0" smtClean="0">
                <a:solidFill>
                  <a:srgbClr val="00B050"/>
                </a:solidFill>
              </a:rPr>
              <a:t> plein de marques</a:t>
            </a:r>
          </a:p>
          <a:p>
            <a:pPr>
              <a:buClr>
                <a:srgbClr val="F0A22E"/>
              </a:buClr>
              <a:buNone/>
            </a:pPr>
            <a:r>
              <a:rPr lang="ar-DZ" sz="2600" b="1" dirty="0" smtClean="0">
                <a:solidFill>
                  <a:srgbClr val="6B462A"/>
                </a:solidFill>
                <a:latin typeface="ArabeyesQr"/>
                <a:cs typeface="ArabeyesQr" pitchFamily="2" charset="-78"/>
              </a:rPr>
              <a:t>[</a:t>
            </a:r>
            <a:r>
              <a:rPr lang="ar-DZ" sz="2600" b="1" dirty="0" smtClean="0">
                <a:solidFill>
                  <a:srgbClr val="6B462A"/>
                </a:solidFill>
                <a:latin typeface="ArabeyesQr"/>
                <a:cs typeface="me_quran" pitchFamily="18" charset="-78"/>
              </a:rPr>
              <a:t> </a:t>
            </a:r>
            <a:r>
              <a:rPr lang="ar-DZ" sz="2600" b="1" dirty="0" smtClean="0">
                <a:solidFill>
                  <a:srgbClr val="6B462A"/>
                </a:solidFill>
                <a:latin typeface="Scheherazade" pitchFamily="2" charset="-78"/>
                <a:cs typeface="me_quran" pitchFamily="18" charset="-78"/>
              </a:rPr>
              <a:t>۞ لَّقَدْ كَانَ </a:t>
            </a:r>
            <a:r>
              <a:rPr lang="ar-DZ" sz="2600" b="1" dirty="0" err="1" smtClean="0">
                <a:solidFill>
                  <a:srgbClr val="6B462A"/>
                </a:solidFill>
                <a:latin typeface="Scheherazade" pitchFamily="2" charset="-78"/>
                <a:cs typeface="me_quran" pitchFamily="18" charset="-78"/>
              </a:rPr>
              <a:t>فِى</a:t>
            </a:r>
            <a:r>
              <a:rPr lang="ar-DZ" sz="2600" b="1" dirty="0" smtClean="0">
                <a:solidFill>
                  <a:srgbClr val="6B462A"/>
                </a:solidFill>
                <a:latin typeface="Scheherazade" pitchFamily="2" charset="-78"/>
                <a:cs typeface="me_quran" pitchFamily="18" charset="-78"/>
              </a:rPr>
              <a:t> </a:t>
            </a:r>
            <a:r>
              <a:rPr lang="ar-DZ" sz="2600" b="1" dirty="0" smtClean="0">
                <a:solidFill>
                  <a:srgbClr val="FF0000"/>
                </a:solidFill>
                <a:latin typeface="Scheherazade" pitchFamily="2" charset="-78"/>
                <a:cs typeface="me_quran" pitchFamily="18" charset="-78"/>
              </a:rPr>
              <a:t>يُوسُفَ</a:t>
            </a:r>
            <a:r>
              <a:rPr lang="ar-DZ" sz="2600" b="1" dirty="0" smtClean="0">
                <a:solidFill>
                  <a:srgbClr val="6B462A"/>
                </a:solidFill>
                <a:latin typeface="Scheherazade" pitchFamily="2" charset="-78"/>
                <a:cs typeface="me_quran" pitchFamily="18" charset="-78"/>
              </a:rPr>
              <a:t> وَإِخْوَتِهِۦٓ </a:t>
            </a:r>
            <a:r>
              <a:rPr lang="ar-DZ" sz="2600" b="1" dirty="0" err="1" smtClean="0">
                <a:solidFill>
                  <a:srgbClr val="6B462A"/>
                </a:solidFill>
                <a:latin typeface="Scheherazade" pitchFamily="2" charset="-78"/>
                <a:cs typeface="me_quran" pitchFamily="18" charset="-78"/>
              </a:rPr>
              <a:t>ءَايَ</a:t>
            </a:r>
            <a:r>
              <a:rPr lang="ar-DZ" sz="2600" b="1" dirty="0" smtClean="0">
                <a:solidFill>
                  <a:srgbClr val="6B462A"/>
                </a:solidFill>
                <a:latin typeface="Scheherazade" pitchFamily="2" charset="-78"/>
                <a:cs typeface="me_quran" pitchFamily="18" charset="-78"/>
              </a:rPr>
              <a:t>ٰ</a:t>
            </a:r>
            <a:r>
              <a:rPr lang="ar-DZ" sz="2600" b="1" dirty="0" err="1" smtClean="0">
                <a:solidFill>
                  <a:srgbClr val="6B462A"/>
                </a:solidFill>
                <a:latin typeface="Scheherazade" pitchFamily="2" charset="-78"/>
                <a:cs typeface="me_quran" pitchFamily="18" charset="-78"/>
              </a:rPr>
              <a:t>تٌ</a:t>
            </a:r>
            <a:r>
              <a:rPr lang="ar-DZ" sz="2600" b="1" dirty="0" smtClean="0">
                <a:solidFill>
                  <a:srgbClr val="6B462A"/>
                </a:solidFill>
                <a:latin typeface="Scheherazade" pitchFamily="2" charset="-78"/>
                <a:cs typeface="me_quran" pitchFamily="18" charset="-78"/>
              </a:rPr>
              <a:t> </a:t>
            </a:r>
            <a:r>
              <a:rPr lang="ar-DZ" sz="2600" b="1" dirty="0" err="1" smtClean="0">
                <a:solidFill>
                  <a:srgbClr val="6B462A"/>
                </a:solidFill>
                <a:latin typeface="Scheherazade" pitchFamily="2" charset="-78"/>
                <a:cs typeface="me_quran" pitchFamily="18" charset="-78"/>
              </a:rPr>
              <a:t>لِّلسَّا</a:t>
            </a:r>
            <a:r>
              <a:rPr lang="ar-DZ" sz="2600" b="1" dirty="0" smtClean="0">
                <a:solidFill>
                  <a:srgbClr val="6B462A"/>
                </a:solidFill>
                <a:latin typeface="Scheherazade" pitchFamily="2" charset="-78"/>
                <a:cs typeface="me_quran" pitchFamily="18" charset="-78"/>
              </a:rPr>
              <a:t>ٓ</a:t>
            </a:r>
            <a:r>
              <a:rPr lang="ar-DZ" sz="2600" b="1" dirty="0" err="1" smtClean="0">
                <a:solidFill>
                  <a:srgbClr val="6B462A"/>
                </a:solidFill>
                <a:latin typeface="Scheherazade" pitchFamily="2" charset="-78"/>
                <a:cs typeface="me_quran" pitchFamily="18" charset="-78"/>
              </a:rPr>
              <a:t>ئِلِينَ</a:t>
            </a:r>
            <a:r>
              <a:rPr lang="ar-DZ" sz="2600" b="1" dirty="0" smtClean="0">
                <a:solidFill>
                  <a:srgbClr val="6B462A"/>
                </a:solidFill>
                <a:latin typeface="ArabeyesQr"/>
                <a:cs typeface="ArabeyesQr" pitchFamily="2" charset="-78"/>
              </a:rPr>
              <a:t>]</a:t>
            </a:r>
            <a:r>
              <a:rPr lang="ar-DZ" sz="2600" b="1" dirty="0" smtClean="0">
                <a:solidFill>
                  <a:srgbClr val="6B462A"/>
                </a:solidFill>
                <a:latin typeface="ArabeyesQr"/>
                <a:cs typeface="me_quran" pitchFamily="18" charset="-78"/>
              </a:rPr>
              <a:t> </a:t>
            </a:r>
            <a:endParaRPr lang="fr-FR" sz="2600" b="1" dirty="0" smtClean="0">
              <a:solidFill>
                <a:srgbClr val="6B462A"/>
              </a:solidFill>
              <a:latin typeface="ArabeyesQr"/>
              <a:cs typeface="me_quran" pitchFamily="18" charset="-78"/>
            </a:endParaRPr>
          </a:p>
          <a:p>
            <a:pPr>
              <a:buClr>
                <a:srgbClr val="F0A22E"/>
              </a:buClr>
              <a:buNone/>
            </a:pPr>
            <a:endParaRPr lang="fr-FR" sz="2600" b="1" dirty="0" smtClean="0">
              <a:solidFill>
                <a:srgbClr val="6B462A"/>
              </a:solidFill>
              <a:cs typeface="me_quran" pitchFamily="18" charset="-78"/>
            </a:endParaRPr>
          </a:p>
          <a:p>
            <a:pPr>
              <a:buClr>
                <a:srgbClr val="F0A22E"/>
              </a:buClr>
              <a:buNone/>
            </a:pPr>
            <a:endParaRPr lang="fr-FR" sz="2900" dirty="0" smtClean="0">
              <a:solidFill>
                <a:srgbClr val="00B050"/>
              </a:solidFill>
              <a:cs typeface="me_quran" pitchFamily="18" charset="-78"/>
            </a:endParaRPr>
          </a:p>
          <a:p>
            <a:pPr lvl="0">
              <a:buClr>
                <a:srgbClr val="F0A22E"/>
              </a:buClr>
              <a:buFont typeface="Wingdings" pitchFamily="2" charset="2"/>
              <a:buChar char="Ø"/>
            </a:pPr>
            <a:endParaRPr lang="fr-FR" sz="4800" dirty="0" smtClean="0">
              <a:solidFill>
                <a:srgbClr val="00B050"/>
              </a:solidFill>
            </a:endParaRPr>
          </a:p>
          <a:p>
            <a:pPr rtl="1">
              <a:buNone/>
            </a:pPr>
            <a:r>
              <a:rPr lang="ar-DZ" sz="4000" dirty="0" smtClean="0">
                <a:solidFill>
                  <a:srgbClr val="9BBB59">
                    <a:lumMod val="50000"/>
                  </a:srgbClr>
                </a:solidFill>
              </a:rPr>
              <a:t>  </a:t>
            </a:r>
            <a:endParaRPr lang="fr-FR" sz="4000" dirty="0" smtClean="0">
              <a:solidFill>
                <a:srgbClr val="9BBB59">
                  <a:lumMod val="50000"/>
                </a:srgbClr>
              </a:solidFill>
            </a:endParaRPr>
          </a:p>
          <a:p>
            <a:endParaRPr lang="en-US" dirty="0"/>
          </a:p>
        </p:txBody>
      </p:sp>
      <p:sp>
        <p:nvSpPr>
          <p:cNvPr id="4" name="ZoneTexte 3"/>
          <p:cNvSpPr txBox="1"/>
          <p:nvPr/>
        </p:nvSpPr>
        <p:spPr>
          <a:xfrm>
            <a:off x="10572792" y="2000240"/>
            <a:ext cx="3761799" cy="2585323"/>
          </a:xfrm>
          <a:prstGeom prst="rect">
            <a:avLst/>
          </a:prstGeom>
          <a:noFill/>
        </p:spPr>
        <p:txBody>
          <a:bodyPr wrap="none" rtlCol="0">
            <a:spAutoFit/>
          </a:bodyPr>
          <a:lstStyle/>
          <a:p>
            <a:pPr lvl="1"/>
            <a:r>
              <a:rPr lang="en-US" sz="2400" dirty="0" err="1" smtClean="0">
                <a:solidFill>
                  <a:srgbClr val="00B050"/>
                </a:solidFill>
              </a:rPr>
              <a:t>Groupage</a:t>
            </a:r>
            <a:r>
              <a:rPr lang="en-US" sz="2400" dirty="0" smtClean="0">
                <a:solidFill>
                  <a:srgbClr val="00B050"/>
                </a:solidFill>
              </a:rPr>
              <a:t> </a:t>
            </a:r>
            <a:r>
              <a:rPr lang="ar-DZ" sz="2400" dirty="0" smtClean="0">
                <a:solidFill>
                  <a:srgbClr val="00B050"/>
                </a:solidFill>
              </a:rPr>
              <a:t> </a:t>
            </a:r>
            <a:r>
              <a:rPr lang="fr-FR" sz="2400" dirty="0" smtClean="0">
                <a:solidFill>
                  <a:srgbClr val="00B050"/>
                </a:solidFill>
              </a:rPr>
              <a:t>des </a:t>
            </a:r>
            <a:r>
              <a:rPr lang="fr-FR" sz="2400" dirty="0" err="1" smtClean="0">
                <a:solidFill>
                  <a:srgbClr val="00B050"/>
                </a:solidFill>
              </a:rPr>
              <a:t>resultats</a:t>
            </a:r>
            <a:endParaRPr lang="en-US" sz="2400" dirty="0" smtClean="0">
              <a:solidFill>
                <a:srgbClr val="00B050"/>
              </a:solidFill>
            </a:endParaRPr>
          </a:p>
          <a:p>
            <a:pPr lvl="1"/>
            <a:endParaRPr lang="fr-FR" sz="2100" dirty="0" smtClean="0">
              <a:solidFill>
                <a:srgbClr val="9BBB59">
                  <a:lumMod val="50000"/>
                </a:srgbClr>
              </a:solidFill>
            </a:endParaRPr>
          </a:p>
          <a:p>
            <a:pPr lvl="1"/>
            <a:r>
              <a:rPr lang="fr-FR" sz="2100" dirty="0" smtClean="0">
                <a:solidFill>
                  <a:srgbClr val="9BBB59">
                    <a:lumMod val="50000"/>
                  </a:srgbClr>
                </a:solidFill>
              </a:rPr>
              <a:t>par </a:t>
            </a:r>
            <a:r>
              <a:rPr lang="fr-FR" sz="1500" dirty="0" smtClean="0">
                <a:solidFill>
                  <a:srgbClr val="FF0000"/>
                </a:solidFill>
              </a:rPr>
              <a:t> phrases</a:t>
            </a:r>
          </a:p>
          <a:p>
            <a:pPr lvl="1"/>
            <a:r>
              <a:rPr lang="fr-FR" sz="2100" dirty="0" smtClean="0">
                <a:solidFill>
                  <a:srgbClr val="9BBB59">
                    <a:lumMod val="50000"/>
                  </a:srgbClr>
                </a:solidFill>
              </a:rPr>
              <a:t>par </a:t>
            </a:r>
            <a:r>
              <a:rPr lang="fr-FR" sz="1500" dirty="0" smtClean="0">
                <a:solidFill>
                  <a:srgbClr val="FF0000"/>
                </a:solidFill>
              </a:rPr>
              <a:t>exemples  coraniques</a:t>
            </a:r>
          </a:p>
          <a:p>
            <a:pPr lvl="1"/>
            <a:r>
              <a:rPr lang="fr-FR" sz="2100" dirty="0" smtClean="0">
                <a:solidFill>
                  <a:srgbClr val="9BBB59">
                    <a:lumMod val="50000"/>
                  </a:srgbClr>
                </a:solidFill>
              </a:rPr>
              <a:t>par </a:t>
            </a:r>
            <a:r>
              <a:rPr lang="fr-FR" sz="1500" dirty="0" smtClean="0">
                <a:solidFill>
                  <a:srgbClr val="FF0000"/>
                </a:solidFill>
              </a:rPr>
              <a:t>dépendances en </a:t>
            </a:r>
            <a:r>
              <a:rPr lang="fr-FR" sz="1500" dirty="0" err="1" smtClean="0">
                <a:solidFill>
                  <a:srgbClr val="FF0000"/>
                </a:solidFill>
              </a:rPr>
              <a:t>taffsir</a:t>
            </a:r>
            <a:endParaRPr lang="fr-FR" sz="1500" dirty="0" smtClean="0">
              <a:solidFill>
                <a:srgbClr val="FF0000"/>
              </a:solidFill>
            </a:endParaRPr>
          </a:p>
          <a:p>
            <a:pPr lvl="1"/>
            <a:r>
              <a:rPr lang="fr-FR" sz="2100" dirty="0" smtClean="0">
                <a:solidFill>
                  <a:srgbClr val="9BBB59">
                    <a:lumMod val="50000"/>
                  </a:srgbClr>
                </a:solidFill>
              </a:rPr>
              <a:t>par </a:t>
            </a:r>
            <a:r>
              <a:rPr lang="fr-FR" sz="1500" dirty="0" smtClean="0">
                <a:solidFill>
                  <a:srgbClr val="FF0000"/>
                </a:solidFill>
              </a:rPr>
              <a:t>raisons de révélations</a:t>
            </a:r>
          </a:p>
          <a:p>
            <a:pPr lvl="1"/>
            <a:r>
              <a:rPr lang="fr-FR" sz="1500" dirty="0" smtClean="0">
                <a:solidFill>
                  <a:srgbClr val="FF0000"/>
                </a:solidFill>
              </a:rPr>
              <a:t>…</a:t>
            </a:r>
          </a:p>
          <a:p>
            <a:endParaRPr lang="en-US" dirty="0"/>
          </a:p>
        </p:txBody>
      </p:sp>
      <p:sp>
        <p:nvSpPr>
          <p:cNvPr id="5" name="Organigramme : Processus 4"/>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1000"/>
                                        <p:tgtEl>
                                          <p:spTgt spid="3">
                                            <p:txEl>
                                              <p:pRg st="8" end="8"/>
                                            </p:txEl>
                                          </p:spTgt>
                                        </p:tgtEl>
                                      </p:cBhvr>
                                    </p:animEffect>
                                    <p:anim calcmode="lin" valueType="num">
                                      <p:cBhvr>
                                        <p:cTn id="4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1000"/>
                                        <p:tgtEl>
                                          <p:spTgt spid="3">
                                            <p:txEl>
                                              <p:pRg st="12" end="12"/>
                                            </p:txEl>
                                          </p:spTgt>
                                        </p:tgtEl>
                                      </p:cBhvr>
                                    </p:animEffect>
                                    <p:anim calcmode="lin" valueType="num">
                                      <p:cBhvr>
                                        <p:cTn id="5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519098"/>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Systèmes de suggestion</a:t>
            </a:r>
            <a:endParaRPr lang="fr-FR" dirty="0"/>
          </a:p>
        </p:txBody>
      </p:sp>
      <p:sp>
        <p:nvSpPr>
          <p:cNvPr id="3" name="Espace réservé du contenu 2"/>
          <p:cNvSpPr>
            <a:spLocks noGrp="1"/>
          </p:cNvSpPr>
          <p:nvPr>
            <p:ph idx="1"/>
          </p:nvPr>
        </p:nvSpPr>
        <p:spPr/>
        <p:txBody>
          <a:bodyPr>
            <a:normAutofit/>
          </a:bodyPr>
          <a:lstStyle/>
          <a:p>
            <a:pPr>
              <a:spcBef>
                <a:spcPts val="1800"/>
              </a:spcBef>
              <a:buFont typeface="Wingdings" pitchFamily="2" charset="2"/>
              <a:buChar char="Ø"/>
            </a:pPr>
            <a:r>
              <a:rPr lang="fr-FR" sz="2400" dirty="0" smtClean="0">
                <a:solidFill>
                  <a:schemeClr val="bg1">
                    <a:lumMod val="50000"/>
                  </a:schemeClr>
                </a:solidFill>
              </a:rPr>
              <a:t>Suggestion des mots-clés alternatifs</a:t>
            </a:r>
            <a:endParaRPr lang="ar-DZ" sz="2400" dirty="0" smtClean="0">
              <a:solidFill>
                <a:schemeClr val="bg1">
                  <a:lumMod val="50000"/>
                </a:schemeClr>
              </a:solidFill>
            </a:endParaRPr>
          </a:p>
          <a:p>
            <a:pPr marL="914400" lvl="1" indent="-514350"/>
            <a:r>
              <a:rPr lang="ar-DZ" sz="1700" dirty="0" err="1" smtClean="0">
                <a:solidFill>
                  <a:srgbClr val="FF0000"/>
                </a:solidFill>
              </a:rPr>
              <a:t>ابراهام</a:t>
            </a:r>
            <a:r>
              <a:rPr lang="ar-DZ" sz="1700" dirty="0" smtClean="0">
                <a:solidFill>
                  <a:srgbClr val="FF0000"/>
                </a:solidFill>
              </a:rPr>
              <a:t>: </a:t>
            </a:r>
            <a:r>
              <a:rPr lang="ar-DZ" sz="1700" dirty="0" smtClean="0">
                <a:solidFill>
                  <a:srgbClr val="9BBB59">
                    <a:lumMod val="50000"/>
                  </a:srgbClr>
                </a:solidFill>
              </a:rPr>
              <a:t>إبراهيم    </a:t>
            </a:r>
            <a:r>
              <a:rPr lang="fr-FR" sz="1700" dirty="0" smtClean="0">
                <a:solidFill>
                  <a:srgbClr val="9BBB59">
                    <a:lumMod val="50000"/>
                  </a:srgbClr>
                </a:solidFill>
              </a:rPr>
              <a:t>	</a:t>
            </a:r>
          </a:p>
          <a:p>
            <a:pPr marL="914400" lvl="1" indent="-514350">
              <a:buNone/>
            </a:pPr>
            <a:r>
              <a:rPr lang="fr-FR" sz="1700" dirty="0" smtClean="0">
                <a:solidFill>
                  <a:srgbClr val="9BBB59">
                    <a:lumMod val="50000"/>
                  </a:srgbClr>
                </a:solidFill>
              </a:rPr>
              <a:t>	</a:t>
            </a:r>
          </a:p>
          <a:p>
            <a:pPr>
              <a:buFont typeface="Wingdings" pitchFamily="2" charset="2"/>
              <a:buChar char="Ø"/>
            </a:pPr>
            <a:r>
              <a:rPr lang="fr-FR" sz="2400" dirty="0" smtClean="0">
                <a:solidFill>
                  <a:srgbClr val="00B050"/>
                </a:solidFill>
              </a:rPr>
              <a:t>Suggestion des mots-clés apparentés basé sur une ontologie</a:t>
            </a:r>
            <a:endParaRPr lang="ar-DZ" sz="2400" dirty="0" smtClean="0">
              <a:solidFill>
                <a:srgbClr val="00B050"/>
              </a:solidFill>
            </a:endParaRPr>
          </a:p>
          <a:p>
            <a:pPr marL="914400" lvl="1" indent="-514350"/>
            <a:r>
              <a:rPr lang="ar-DZ" sz="1700" dirty="0" smtClean="0">
                <a:solidFill>
                  <a:srgbClr val="FF0000"/>
                </a:solidFill>
              </a:rPr>
              <a:t>يعقوب : </a:t>
            </a:r>
            <a:r>
              <a:rPr lang="ar-DZ" sz="1700" dirty="0" smtClean="0">
                <a:solidFill>
                  <a:srgbClr val="9BBB59">
                    <a:lumMod val="50000"/>
                  </a:srgbClr>
                </a:solidFill>
              </a:rPr>
              <a:t>يوسف، الأسباط، نبي</a:t>
            </a:r>
            <a:r>
              <a:rPr lang="fr-FR" sz="1700" dirty="0" smtClean="0">
                <a:solidFill>
                  <a:srgbClr val="9BBB59">
                    <a:lumMod val="50000"/>
                  </a:srgbClr>
                </a:solidFill>
              </a:rPr>
              <a:t> </a:t>
            </a:r>
            <a:r>
              <a:rPr lang="ar-DZ" sz="1700" dirty="0" smtClean="0">
                <a:solidFill>
                  <a:srgbClr val="9BBB59">
                    <a:lumMod val="50000"/>
                  </a:srgbClr>
                </a:solidFill>
              </a:rPr>
              <a:t>...</a:t>
            </a:r>
            <a:endParaRPr lang="fr-FR" sz="1700" dirty="0" smtClean="0">
              <a:solidFill>
                <a:srgbClr val="9BBB59">
                  <a:lumMod val="50000"/>
                </a:srgbClr>
              </a:solidFill>
            </a:endParaRPr>
          </a:p>
          <a:p>
            <a:pPr marL="914400" lvl="1" indent="-514350"/>
            <a:endParaRPr lang="fr-FR" sz="1700" dirty="0" smtClean="0">
              <a:solidFill>
                <a:srgbClr val="9BBB59">
                  <a:lumMod val="50000"/>
                </a:srgbClr>
              </a:solidFill>
            </a:endParaRPr>
          </a:p>
          <a:p>
            <a:pPr>
              <a:buFont typeface="Wingdings" pitchFamily="2" charset="2"/>
              <a:buChar char="Ø"/>
            </a:pPr>
            <a:r>
              <a:rPr lang="fr-FR" sz="2400" dirty="0" smtClean="0">
                <a:solidFill>
                  <a:srgbClr val="00B050"/>
                </a:solidFill>
              </a:rPr>
              <a:t>Suggestion des différentes vocalisations d’un mot</a:t>
            </a:r>
            <a:endParaRPr lang="ar-DZ" sz="2400" dirty="0" smtClean="0">
              <a:solidFill>
                <a:srgbClr val="00B050"/>
              </a:solidFill>
            </a:endParaRPr>
          </a:p>
          <a:p>
            <a:pPr marL="914400" lvl="1" indent="-514350"/>
            <a:r>
              <a:rPr lang="ar-DZ" sz="1700" dirty="0" smtClean="0">
                <a:solidFill>
                  <a:srgbClr val="FF0000"/>
                </a:solidFill>
              </a:rPr>
              <a:t>الملك : </a:t>
            </a:r>
            <a:r>
              <a:rPr lang="ar-DZ" sz="1700" dirty="0" smtClean="0">
                <a:solidFill>
                  <a:srgbClr val="9BBB59">
                    <a:lumMod val="50000"/>
                  </a:srgbClr>
                </a:solidFill>
              </a:rPr>
              <a:t>المَلِك ، المُلْك، المَلَك</a:t>
            </a:r>
            <a:r>
              <a:rPr lang="fr-FR" sz="1700" dirty="0" smtClean="0">
                <a:solidFill>
                  <a:srgbClr val="9BBB59">
                    <a:lumMod val="50000"/>
                  </a:srgbClr>
                </a:solidFill>
              </a:rPr>
              <a:t> </a:t>
            </a:r>
            <a:r>
              <a:rPr lang="ar-DZ" sz="1700" dirty="0" smtClean="0">
                <a:solidFill>
                  <a:srgbClr val="9BBB59">
                    <a:lumMod val="50000"/>
                  </a:srgbClr>
                </a:solidFill>
              </a:rPr>
              <a:t>...</a:t>
            </a:r>
          </a:p>
          <a:p>
            <a:pPr marL="914400" lvl="1" indent="-514350"/>
            <a:r>
              <a:rPr lang="fr-FR" sz="1700" dirty="0" smtClean="0">
                <a:solidFill>
                  <a:srgbClr val="9BBB59">
                    <a:lumMod val="50000"/>
                  </a:srgbClr>
                </a:solidFill>
              </a:rPr>
              <a:t> </a:t>
            </a:r>
            <a:endParaRPr lang="ar-DZ" sz="1700" dirty="0" smtClean="0">
              <a:solidFill>
                <a:srgbClr val="9BBB59">
                  <a:lumMod val="50000"/>
                </a:srgbClr>
              </a:solidFill>
            </a:endParaRPr>
          </a:p>
          <a:p>
            <a:pPr>
              <a:buFont typeface="Wingdings" pitchFamily="2" charset="2"/>
              <a:buChar char="Ø"/>
            </a:pPr>
            <a:r>
              <a:rPr lang="fr-FR" sz="2400" dirty="0" smtClean="0">
                <a:solidFill>
                  <a:srgbClr val="00B050"/>
                </a:solidFill>
              </a:rPr>
              <a:t>Suggestion des mots colloqués</a:t>
            </a:r>
          </a:p>
          <a:p>
            <a:pPr marL="914400" lvl="1" indent="-514350"/>
            <a:r>
              <a:rPr lang="ar-DZ" sz="1700" dirty="0" smtClean="0">
                <a:solidFill>
                  <a:srgbClr val="FF0000"/>
                </a:solidFill>
              </a:rPr>
              <a:t>سميع  : </a:t>
            </a:r>
            <a:r>
              <a:rPr lang="ar-DZ" sz="1700" dirty="0" smtClean="0">
                <a:solidFill>
                  <a:srgbClr val="9BBB59">
                    <a:lumMod val="50000"/>
                  </a:srgbClr>
                </a:solidFill>
              </a:rPr>
              <a:t>سميع عليم، سميع بصير</a:t>
            </a:r>
          </a:p>
          <a:p>
            <a:pPr marL="914400" lvl="1" indent="-514350"/>
            <a:r>
              <a:rPr lang="ar-DZ" sz="1700" dirty="0" smtClean="0">
                <a:solidFill>
                  <a:srgbClr val="FF0000"/>
                </a:solidFill>
              </a:rPr>
              <a:t>الحمد  : </a:t>
            </a:r>
            <a:r>
              <a:rPr lang="ar-DZ" sz="1700" dirty="0" smtClean="0">
                <a:solidFill>
                  <a:srgbClr val="9BBB59">
                    <a:lumMod val="50000"/>
                  </a:srgbClr>
                </a:solidFill>
              </a:rPr>
              <a:t>الحمد لله</a:t>
            </a:r>
          </a:p>
          <a:p>
            <a:pPr marL="914400" lvl="1" indent="-514350"/>
            <a:endParaRPr lang="ar-DZ" sz="1700" dirty="0" smtClean="0">
              <a:solidFill>
                <a:srgbClr val="9BBB59">
                  <a:lumMod val="50000"/>
                </a:srgbClr>
              </a:solidFill>
            </a:endParaRPr>
          </a:p>
          <a:p>
            <a:pPr marL="914400" lvl="1" indent="-514350">
              <a:buNone/>
            </a:pPr>
            <a:endParaRPr lang="fr-FR" sz="1700" dirty="0" smtClean="0">
              <a:solidFill>
                <a:srgbClr val="9BBB59">
                  <a:lumMod val="50000"/>
                </a:srgbClr>
              </a:solidFill>
            </a:endParaRPr>
          </a:p>
          <a:p>
            <a:pPr marL="914400" lvl="1" indent="-514350">
              <a:buNone/>
            </a:pPr>
            <a:endParaRPr lang="fr-FR" sz="1700" dirty="0" smtClean="0">
              <a:solidFill>
                <a:srgbClr val="9BBB59">
                  <a:lumMod val="50000"/>
                </a:srgbClr>
              </a:solidFill>
            </a:endParaRPr>
          </a:p>
          <a:p>
            <a:endParaRPr lang="en-US" dirty="0"/>
          </a:p>
        </p:txBody>
      </p:sp>
      <p:sp>
        <p:nvSpPr>
          <p:cNvPr id="4" name="ZoneTexte 3"/>
          <p:cNvSpPr txBox="1"/>
          <p:nvPr/>
        </p:nvSpPr>
        <p:spPr>
          <a:xfrm>
            <a:off x="9929850" y="2143116"/>
            <a:ext cx="6761082" cy="2046714"/>
          </a:xfrm>
          <a:prstGeom prst="rect">
            <a:avLst/>
          </a:prstGeom>
          <a:noFill/>
        </p:spPr>
        <p:txBody>
          <a:bodyPr wrap="none" rtlCol="0">
            <a:spAutoFit/>
          </a:bodyPr>
          <a:lstStyle/>
          <a:p>
            <a:pPr>
              <a:buFont typeface="Wingdings" pitchFamily="2" charset="2"/>
              <a:buChar char="Ø"/>
            </a:pPr>
            <a:r>
              <a:rPr lang="fr-FR" sz="2400" dirty="0" smtClean="0">
                <a:solidFill>
                  <a:srgbClr val="00B050"/>
                </a:solidFill>
              </a:rPr>
              <a:t>Suggestion des différents significations d’un mot</a:t>
            </a:r>
            <a:endParaRPr lang="ar-DZ" sz="2400" dirty="0" smtClean="0">
              <a:solidFill>
                <a:srgbClr val="00B050"/>
              </a:solidFill>
            </a:endParaRPr>
          </a:p>
          <a:p>
            <a:pPr marL="914400" lvl="1" indent="-514350"/>
            <a:r>
              <a:rPr lang="ar-DZ" sz="1700" dirty="0" smtClean="0">
                <a:solidFill>
                  <a:srgbClr val="FF0000"/>
                </a:solidFill>
              </a:rPr>
              <a:t>رب : </a:t>
            </a:r>
            <a:r>
              <a:rPr lang="ar-DZ" sz="1700" dirty="0" smtClean="0">
                <a:solidFill>
                  <a:srgbClr val="9BBB59">
                    <a:lumMod val="50000"/>
                  </a:srgbClr>
                </a:solidFill>
              </a:rPr>
              <a:t>معنى 1 (إله) ، معنى 2 (سيد)،</a:t>
            </a:r>
            <a:endParaRPr lang="fr-FR" sz="1700" dirty="0" smtClean="0">
              <a:solidFill>
                <a:srgbClr val="9BBB59">
                  <a:lumMod val="50000"/>
                </a:srgbClr>
              </a:solidFill>
            </a:endParaRPr>
          </a:p>
          <a:p>
            <a:pPr marL="914400" lvl="1" indent="-514350"/>
            <a:endParaRPr lang="fr-FR" sz="1700" dirty="0" smtClean="0">
              <a:solidFill>
                <a:srgbClr val="9BBB59">
                  <a:lumMod val="50000"/>
                </a:srgbClr>
              </a:solidFill>
            </a:endParaRPr>
          </a:p>
          <a:p>
            <a:pPr marL="914400" lvl="1" indent="-514350">
              <a:buNone/>
            </a:pPr>
            <a:r>
              <a:rPr lang="fr-FR" sz="1700" dirty="0" smtClean="0">
                <a:solidFill>
                  <a:srgbClr val="00B0F0"/>
                </a:solidFill>
              </a:rPr>
              <a:t>Améliorations:</a:t>
            </a:r>
          </a:p>
          <a:p>
            <a:pPr marL="914400" lvl="1" indent="-514350"/>
            <a:r>
              <a:rPr lang="fr-FR" sz="1700" dirty="0" smtClean="0">
                <a:solidFill>
                  <a:srgbClr val="9BBB59">
                    <a:lumMod val="50000"/>
                  </a:srgbClr>
                </a:solidFill>
              </a:rPr>
              <a:t>Régler les limitations des N-grammes   pour Les mots vocalisés 	</a:t>
            </a:r>
          </a:p>
          <a:p>
            <a:pPr marL="914400" lvl="1" indent="-514350"/>
            <a:endParaRPr lang="ar-DZ" sz="1700" dirty="0" smtClean="0">
              <a:solidFill>
                <a:srgbClr val="9BBB59">
                  <a:lumMod val="50000"/>
                </a:srgbClr>
              </a:solidFill>
            </a:endParaRPr>
          </a:p>
          <a:p>
            <a:endParaRPr lang="en-US" dirty="0"/>
          </a:p>
        </p:txBody>
      </p:sp>
      <p:sp>
        <p:nvSpPr>
          <p:cNvPr id="6" name="Organigramme : Processus 5"/>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1000"/>
                                        <p:tgtEl>
                                          <p:spTgt spid="3">
                                            <p:txEl>
                                              <p:pRg st="11" end="11"/>
                                            </p:txEl>
                                          </p:spTgt>
                                        </p:tgtEl>
                                      </p:cBhvr>
                                    </p:animEffect>
                                    <p:anim calcmode="lin" valueType="num">
                                      <p:cBhvr>
                                        <p:cTn id="6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590536"/>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linguistiques (1/2)</a:t>
            </a:r>
            <a:endParaRPr lang="fr-FR" dirty="0"/>
          </a:p>
        </p:txBody>
      </p:sp>
      <p:sp>
        <p:nvSpPr>
          <p:cNvPr id="3" name="Espace réservé du contenu 2"/>
          <p:cNvSpPr>
            <a:spLocks noGrp="1"/>
          </p:cNvSpPr>
          <p:nvPr>
            <p:ph idx="1"/>
          </p:nvPr>
        </p:nvSpPr>
        <p:spPr>
          <a:xfrm>
            <a:off x="285720" y="1500174"/>
            <a:ext cx="8686800" cy="5000660"/>
          </a:xfrm>
        </p:spPr>
        <p:txBody>
          <a:bodyPr>
            <a:normAutofit fontScale="25000" lnSpcReduction="20000"/>
          </a:bodyPr>
          <a:lstStyle/>
          <a:p>
            <a:pPr marL="514350" indent="-514350">
              <a:buFont typeface="Wingdings" pitchFamily="2" charset="2"/>
              <a:buChar char="Ø"/>
              <a:defRPr/>
            </a:pPr>
            <a:r>
              <a:rPr lang="fr-FR" sz="9600" dirty="0" smtClean="0">
                <a:solidFill>
                  <a:srgbClr val="0070C0"/>
                </a:solidFill>
              </a:rPr>
              <a:t>Recherche par mots relatifs</a:t>
            </a:r>
            <a:endParaRPr lang="ar-DZ" sz="9600" dirty="0" smtClean="0">
              <a:solidFill>
                <a:schemeClr val="bg1">
                  <a:lumMod val="50000"/>
                </a:schemeClr>
              </a:solidFill>
            </a:endParaRPr>
          </a:p>
          <a:p>
            <a:pPr marL="914400" lvl="1" indent="-514350"/>
            <a:r>
              <a:rPr lang="ar-DZ" sz="6400" dirty="0" smtClean="0">
                <a:solidFill>
                  <a:srgbClr val="FF0000"/>
                </a:solidFill>
              </a:rPr>
              <a:t> </a:t>
            </a:r>
            <a:r>
              <a:rPr lang="fr-FR" sz="6400" dirty="0" err="1" smtClean="0">
                <a:solidFill>
                  <a:srgbClr val="FF0000"/>
                </a:solidFill>
              </a:rPr>
              <a:t>Syn</a:t>
            </a:r>
            <a:r>
              <a:rPr lang="fr-FR" sz="6400" dirty="0" smtClean="0">
                <a:solidFill>
                  <a:srgbClr val="FF0000"/>
                </a:solidFill>
              </a:rPr>
              <a:t>(</a:t>
            </a:r>
            <a:r>
              <a:rPr lang="ar-DZ" sz="6400" dirty="0" smtClean="0">
                <a:solidFill>
                  <a:srgbClr val="FF0000"/>
                </a:solidFill>
              </a:rPr>
              <a:t>جنة </a:t>
            </a:r>
            <a:r>
              <a:rPr lang="fr-FR" sz="6400" dirty="0" smtClean="0">
                <a:solidFill>
                  <a:srgbClr val="FF0000"/>
                </a:solidFill>
              </a:rPr>
              <a:t>)  </a:t>
            </a:r>
            <a:r>
              <a:rPr lang="fr-FR" sz="5600" dirty="0" smtClean="0">
                <a:solidFill>
                  <a:srgbClr val="9BBB59">
                    <a:lumMod val="50000"/>
                  </a:srgbClr>
                </a:solidFill>
              </a:rPr>
              <a:t>pour la recherche de</a:t>
            </a:r>
            <a:r>
              <a:rPr lang="ar-DZ" sz="5600" dirty="0" smtClean="0">
                <a:solidFill>
                  <a:srgbClr val="9BBB59">
                    <a:lumMod val="50000"/>
                  </a:srgbClr>
                </a:solidFill>
              </a:rPr>
              <a:t> </a:t>
            </a:r>
            <a:r>
              <a:rPr lang="fr-FR" sz="6400" dirty="0" smtClean="0">
                <a:solidFill>
                  <a:srgbClr val="FF0000"/>
                </a:solidFill>
              </a:rPr>
              <a:t> </a:t>
            </a:r>
            <a:r>
              <a:rPr lang="ar-DZ" sz="6400" dirty="0" smtClean="0">
                <a:solidFill>
                  <a:srgbClr val="FF0000"/>
                </a:solidFill>
              </a:rPr>
              <a:t>جنة</a:t>
            </a:r>
            <a:r>
              <a:rPr lang="fr-FR" sz="6400" dirty="0" smtClean="0">
                <a:solidFill>
                  <a:srgbClr val="FF0000"/>
                </a:solidFill>
              </a:rPr>
              <a:t>, </a:t>
            </a:r>
            <a:r>
              <a:rPr lang="ar-DZ" sz="6400" dirty="0" smtClean="0">
                <a:solidFill>
                  <a:srgbClr val="FF0000"/>
                </a:solidFill>
              </a:rPr>
              <a:t> نعيم</a:t>
            </a:r>
            <a:r>
              <a:rPr lang="fr-FR" sz="6400" dirty="0" smtClean="0">
                <a:solidFill>
                  <a:srgbClr val="FF0000"/>
                </a:solidFill>
              </a:rPr>
              <a:t>,</a:t>
            </a:r>
            <a:r>
              <a:rPr lang="ar-DZ" sz="6400" dirty="0" smtClean="0">
                <a:solidFill>
                  <a:srgbClr val="FF0000"/>
                </a:solidFill>
              </a:rPr>
              <a:t> فردوس</a:t>
            </a:r>
            <a:r>
              <a:rPr lang="fr-FR" sz="6400" dirty="0" smtClean="0">
                <a:solidFill>
                  <a:srgbClr val="FF0000"/>
                </a:solidFill>
              </a:rPr>
              <a:t> …</a:t>
            </a:r>
            <a:endParaRPr lang="ar-DZ" sz="6400" dirty="0" smtClean="0">
              <a:solidFill>
                <a:srgbClr val="FF0000"/>
              </a:solidFill>
            </a:endParaRPr>
          </a:p>
          <a:p>
            <a:pPr marL="914400" lvl="1" indent="-514350"/>
            <a:r>
              <a:rPr lang="fr-FR" sz="6400" dirty="0" smtClean="0">
                <a:solidFill>
                  <a:srgbClr val="FF0000"/>
                </a:solidFill>
              </a:rPr>
              <a:t> </a:t>
            </a:r>
            <a:r>
              <a:rPr lang="fr-FR" sz="6400" dirty="0" err="1" smtClean="0">
                <a:solidFill>
                  <a:srgbClr val="FF0000"/>
                </a:solidFill>
              </a:rPr>
              <a:t>Ant</a:t>
            </a:r>
            <a:r>
              <a:rPr lang="fr-FR" sz="6400" dirty="0" smtClean="0">
                <a:solidFill>
                  <a:srgbClr val="FF0000"/>
                </a:solidFill>
              </a:rPr>
              <a:t>( </a:t>
            </a:r>
            <a:r>
              <a:rPr lang="ar-DZ" sz="6400" dirty="0" smtClean="0">
                <a:solidFill>
                  <a:srgbClr val="FF0000"/>
                </a:solidFill>
              </a:rPr>
              <a:t>جنة</a:t>
            </a:r>
            <a:r>
              <a:rPr lang="fr-FR" sz="6400" dirty="0" smtClean="0">
                <a:solidFill>
                  <a:srgbClr val="FF0000"/>
                </a:solidFill>
              </a:rPr>
              <a:t>)  </a:t>
            </a:r>
            <a:r>
              <a:rPr lang="fr-FR" sz="6400" dirty="0" smtClean="0">
                <a:solidFill>
                  <a:srgbClr val="9BBB59">
                    <a:lumMod val="50000"/>
                  </a:srgbClr>
                </a:solidFill>
              </a:rPr>
              <a:t>pour la recherche de  </a:t>
            </a:r>
            <a:r>
              <a:rPr lang="ar-DZ" sz="6400" dirty="0" smtClean="0">
                <a:solidFill>
                  <a:srgbClr val="FF0000"/>
                </a:solidFill>
              </a:rPr>
              <a:t>جحيم</a:t>
            </a:r>
            <a:r>
              <a:rPr lang="fr-FR" sz="6400" dirty="0" smtClean="0">
                <a:solidFill>
                  <a:srgbClr val="FF0000"/>
                </a:solidFill>
              </a:rPr>
              <a:t>, </a:t>
            </a:r>
            <a:r>
              <a:rPr lang="ar-DZ" sz="6400" dirty="0" smtClean="0">
                <a:solidFill>
                  <a:srgbClr val="FF0000"/>
                </a:solidFill>
              </a:rPr>
              <a:t> سعير </a:t>
            </a:r>
            <a:r>
              <a:rPr lang="fr-FR" sz="6400" dirty="0" smtClean="0">
                <a:solidFill>
                  <a:srgbClr val="FF0000"/>
                </a:solidFill>
              </a:rPr>
              <a:t>, </a:t>
            </a:r>
            <a:r>
              <a:rPr lang="ar-DZ" sz="6400" dirty="0" smtClean="0">
                <a:solidFill>
                  <a:srgbClr val="FF0000"/>
                </a:solidFill>
              </a:rPr>
              <a:t> جهنم</a:t>
            </a:r>
            <a:r>
              <a:rPr lang="fr-FR" sz="6400" dirty="0" smtClean="0">
                <a:solidFill>
                  <a:srgbClr val="FF0000"/>
                </a:solidFill>
              </a:rPr>
              <a:t>, </a:t>
            </a:r>
            <a:r>
              <a:rPr lang="ar-DZ" sz="6400" dirty="0" smtClean="0">
                <a:solidFill>
                  <a:srgbClr val="FF0000"/>
                </a:solidFill>
              </a:rPr>
              <a:t>سقر</a:t>
            </a:r>
            <a:r>
              <a:rPr lang="fr-FR" sz="6400" dirty="0" smtClean="0">
                <a:solidFill>
                  <a:srgbClr val="FF0000"/>
                </a:solidFill>
              </a:rPr>
              <a:t> …</a:t>
            </a:r>
          </a:p>
          <a:p>
            <a:pPr marL="914400" lvl="1" indent="-514350"/>
            <a:r>
              <a:rPr lang="fr-FR" sz="6400" dirty="0" smtClean="0">
                <a:solidFill>
                  <a:srgbClr val="FF0000"/>
                </a:solidFill>
              </a:rPr>
              <a:t>Is( </a:t>
            </a:r>
            <a:r>
              <a:rPr lang="ar-DZ" sz="6400" dirty="0" smtClean="0">
                <a:solidFill>
                  <a:srgbClr val="FF0000"/>
                </a:solidFill>
              </a:rPr>
              <a:t>جنة</a:t>
            </a:r>
            <a:r>
              <a:rPr lang="fr-FR" sz="6400" dirty="0" smtClean="0">
                <a:solidFill>
                  <a:srgbClr val="FF0000"/>
                </a:solidFill>
              </a:rPr>
              <a:t>)  </a:t>
            </a:r>
            <a:r>
              <a:rPr lang="fr-FR" sz="6400" dirty="0" smtClean="0">
                <a:solidFill>
                  <a:srgbClr val="9BBB59">
                    <a:lumMod val="50000"/>
                  </a:srgbClr>
                </a:solidFill>
              </a:rPr>
              <a:t>pour la recherche de  </a:t>
            </a:r>
            <a:r>
              <a:rPr lang="ar-DZ" sz="6400" dirty="0" smtClean="0">
                <a:solidFill>
                  <a:srgbClr val="FF0000"/>
                </a:solidFill>
              </a:rPr>
              <a:t>عدن، فردوس</a:t>
            </a:r>
          </a:p>
          <a:p>
            <a:pPr marL="914400" lvl="1" indent="-514350"/>
            <a:r>
              <a:rPr lang="fr-FR" sz="6400" dirty="0" smtClean="0">
                <a:solidFill>
                  <a:srgbClr val="FF0000"/>
                </a:solidFill>
              </a:rPr>
              <a:t>…  </a:t>
            </a:r>
            <a:r>
              <a:rPr lang="fr-FR" sz="6400" dirty="0" smtClean="0">
                <a:solidFill>
                  <a:srgbClr val="9BBB59">
                    <a:lumMod val="50000"/>
                  </a:srgbClr>
                </a:solidFill>
              </a:rPr>
              <a:t>(selon l’ontologie utilisée)</a:t>
            </a:r>
          </a:p>
          <a:p>
            <a:pPr marL="514350" indent="-514350"/>
            <a:endParaRPr lang="ar-DZ" sz="6400" dirty="0" smtClean="0">
              <a:solidFill>
                <a:schemeClr val="tx1">
                  <a:lumMod val="85000"/>
                  <a:lumOff val="15000"/>
                </a:schemeClr>
              </a:solidFill>
            </a:endParaRPr>
          </a:p>
          <a:p>
            <a:pPr marL="514350" indent="-514350">
              <a:buFont typeface="Wingdings" pitchFamily="2" charset="2"/>
              <a:buChar char="Ø"/>
              <a:defRPr/>
            </a:pPr>
            <a:r>
              <a:rPr lang="fr-FR" sz="9600" dirty="0" smtClean="0">
                <a:solidFill>
                  <a:schemeClr val="bg1">
                    <a:lumMod val="50000"/>
                  </a:schemeClr>
                </a:solidFill>
              </a:rPr>
              <a:t>Recherche par vocalisation partielle</a:t>
            </a:r>
            <a:endParaRPr lang="ar-DZ" sz="9600" dirty="0" smtClean="0">
              <a:solidFill>
                <a:schemeClr val="bg1">
                  <a:lumMod val="50000"/>
                </a:schemeClr>
              </a:solidFill>
            </a:endParaRPr>
          </a:p>
          <a:p>
            <a:pPr marL="914400" lvl="1" indent="-514350"/>
            <a:r>
              <a:rPr lang="ar-DZ" sz="7200" dirty="0" smtClean="0">
                <a:solidFill>
                  <a:srgbClr val="FF0000"/>
                </a:solidFill>
                <a:cs typeface="me_quran" pitchFamily="18" charset="-78"/>
              </a:rPr>
              <a:t>م</a:t>
            </a:r>
            <a:r>
              <a:rPr lang="ar-DZ" sz="7200" dirty="0" smtClean="0">
                <a:solidFill>
                  <a:srgbClr val="7030A0"/>
                </a:solidFill>
                <a:cs typeface="me_quran" pitchFamily="18" charset="-78"/>
              </a:rPr>
              <a:t>ـَ</a:t>
            </a:r>
            <a:r>
              <a:rPr lang="ar-DZ" sz="7200" dirty="0" smtClean="0">
                <a:solidFill>
                  <a:srgbClr val="FF0000"/>
                </a:solidFill>
                <a:cs typeface="me_quran" pitchFamily="18" charset="-78"/>
              </a:rPr>
              <a:t>لـك </a:t>
            </a:r>
            <a:r>
              <a:rPr lang="fr-FR" sz="7200" dirty="0" smtClean="0">
                <a:solidFill>
                  <a:srgbClr val="FF0000"/>
                </a:solidFill>
                <a:cs typeface="me_quran" pitchFamily="18" charset="-78"/>
              </a:rPr>
              <a:t> </a:t>
            </a:r>
            <a:r>
              <a:rPr lang="fr-FR" sz="6400" dirty="0" smtClean="0">
                <a:solidFill>
                  <a:srgbClr val="9BBB59">
                    <a:lumMod val="50000"/>
                  </a:srgbClr>
                </a:solidFill>
              </a:rPr>
              <a:t>pour la recherche de</a:t>
            </a:r>
            <a:r>
              <a:rPr lang="fr-FR" sz="5600" dirty="0" smtClean="0">
                <a:solidFill>
                  <a:srgbClr val="9BBB59">
                    <a:lumMod val="50000"/>
                  </a:srgbClr>
                </a:solidFill>
              </a:rPr>
              <a:t> </a:t>
            </a:r>
            <a:r>
              <a:rPr lang="ar-DZ" sz="7200" dirty="0" smtClean="0">
                <a:solidFill>
                  <a:srgbClr val="FF0000"/>
                </a:solidFill>
                <a:cs typeface="me_quran" pitchFamily="18" charset="-78"/>
              </a:rPr>
              <a:t>م</a:t>
            </a:r>
            <a:r>
              <a:rPr lang="ar-DZ" sz="7200" dirty="0" smtClean="0">
                <a:solidFill>
                  <a:srgbClr val="7030A0"/>
                </a:solidFill>
                <a:cs typeface="me_quran" pitchFamily="18" charset="-78"/>
              </a:rPr>
              <a:t>ـَ</a:t>
            </a:r>
            <a:r>
              <a:rPr lang="ar-DZ" sz="7200" dirty="0" smtClean="0">
                <a:solidFill>
                  <a:srgbClr val="FF0000"/>
                </a:solidFill>
                <a:cs typeface="me_quran" pitchFamily="18" charset="-78"/>
              </a:rPr>
              <a:t>لـِك</a:t>
            </a:r>
            <a:r>
              <a:rPr lang="fr-FR" sz="7200" dirty="0" smtClean="0">
                <a:solidFill>
                  <a:srgbClr val="FF0000"/>
                </a:solidFill>
                <a:cs typeface="me_quran" pitchFamily="18" charset="-78"/>
              </a:rPr>
              <a:t>, </a:t>
            </a:r>
            <a:r>
              <a:rPr lang="ar-DZ" sz="7200" dirty="0" smtClean="0">
                <a:solidFill>
                  <a:srgbClr val="FF0000"/>
                </a:solidFill>
                <a:cs typeface="me_quran" pitchFamily="18" charset="-78"/>
              </a:rPr>
              <a:t>م</a:t>
            </a:r>
            <a:r>
              <a:rPr lang="ar-DZ" sz="7200" dirty="0" smtClean="0">
                <a:solidFill>
                  <a:srgbClr val="7030A0"/>
                </a:solidFill>
                <a:cs typeface="me_quran" pitchFamily="18" charset="-78"/>
              </a:rPr>
              <a:t>ـَ</a:t>
            </a:r>
            <a:r>
              <a:rPr lang="ar-DZ" sz="7200" dirty="0" smtClean="0">
                <a:solidFill>
                  <a:srgbClr val="FF0000"/>
                </a:solidFill>
                <a:cs typeface="me_quran" pitchFamily="18" charset="-78"/>
              </a:rPr>
              <a:t>لـَك</a:t>
            </a:r>
            <a:r>
              <a:rPr lang="fr-FR" sz="7200" dirty="0" smtClean="0">
                <a:solidFill>
                  <a:srgbClr val="FF0000"/>
                </a:solidFill>
                <a:cs typeface="me_quran" pitchFamily="18" charset="-78"/>
              </a:rPr>
              <a:t> …</a:t>
            </a:r>
            <a:r>
              <a:rPr lang="ar-DZ" sz="7200" dirty="0" smtClean="0">
                <a:solidFill>
                  <a:srgbClr val="FF0000"/>
                </a:solidFill>
                <a:cs typeface="me_quran" pitchFamily="18" charset="-78"/>
              </a:rPr>
              <a:t> </a:t>
            </a:r>
            <a:r>
              <a:rPr lang="fr-FR" sz="6400" dirty="0" smtClean="0">
                <a:solidFill>
                  <a:srgbClr val="9BBB59">
                    <a:lumMod val="50000"/>
                  </a:srgbClr>
                </a:solidFill>
              </a:rPr>
              <a:t>et ignorer </a:t>
            </a:r>
            <a:r>
              <a:rPr lang="ar-DZ" sz="7200" dirty="0" smtClean="0">
                <a:solidFill>
                  <a:srgbClr val="FF0000"/>
                </a:solidFill>
                <a:cs typeface="me_quran" pitchFamily="18" charset="-78"/>
              </a:rPr>
              <a:t>م</a:t>
            </a:r>
            <a:r>
              <a:rPr lang="ar-DZ" sz="7200" dirty="0" smtClean="0">
                <a:solidFill>
                  <a:srgbClr val="F79646">
                    <a:lumMod val="75000"/>
                  </a:srgbClr>
                </a:solidFill>
                <a:cs typeface="me_quran" pitchFamily="18" charset="-78"/>
              </a:rPr>
              <a:t>ـُ</a:t>
            </a:r>
            <a:r>
              <a:rPr lang="ar-DZ" sz="7200" dirty="0" smtClean="0">
                <a:solidFill>
                  <a:srgbClr val="FF0000"/>
                </a:solidFill>
                <a:cs typeface="me_quran" pitchFamily="18" charset="-78"/>
              </a:rPr>
              <a:t>لـْك</a:t>
            </a:r>
            <a:endParaRPr lang="fr-FR" sz="7200" dirty="0" smtClean="0">
              <a:solidFill>
                <a:srgbClr val="FF0000"/>
              </a:solidFill>
              <a:cs typeface="me_quran" pitchFamily="18" charset="-78"/>
            </a:endParaRPr>
          </a:p>
          <a:p>
            <a:pPr marL="514350" indent="-514350">
              <a:buNone/>
            </a:pPr>
            <a:endParaRPr lang="fr-FR" sz="8000" dirty="0" smtClean="0">
              <a:solidFill>
                <a:srgbClr val="FF0000"/>
              </a:solidFill>
              <a:cs typeface="me_quran" pitchFamily="18" charset="-78"/>
            </a:endParaRPr>
          </a:p>
          <a:p>
            <a:pPr marL="514350" indent="-514350">
              <a:buFont typeface="Wingdings" pitchFamily="2" charset="2"/>
              <a:buChar char="Ø"/>
              <a:defRPr/>
            </a:pPr>
            <a:r>
              <a:rPr lang="fr-FR" sz="9600" dirty="0" smtClean="0">
                <a:solidFill>
                  <a:schemeClr val="bg1">
                    <a:lumMod val="50000"/>
                  </a:schemeClr>
                </a:solidFill>
              </a:rPr>
              <a:t>Recherche par la dérivation-a-niveaux </a:t>
            </a:r>
          </a:p>
          <a:p>
            <a:pPr marL="914400" lvl="1" indent="-514350"/>
            <a:r>
              <a:rPr lang="fr-FR" sz="6400" dirty="0" smtClean="0">
                <a:solidFill>
                  <a:srgbClr val="9BBB59">
                    <a:lumMod val="50000"/>
                  </a:srgbClr>
                </a:solidFill>
              </a:rPr>
              <a:t>La racine </a:t>
            </a:r>
            <a:r>
              <a:rPr lang="ar-DZ" sz="7200" dirty="0" smtClean="0">
                <a:solidFill>
                  <a:srgbClr val="FF0000"/>
                </a:solidFill>
              </a:rPr>
              <a:t>سمو</a:t>
            </a:r>
            <a:r>
              <a:rPr lang="ar-DZ" sz="6400" dirty="0" smtClean="0">
                <a:solidFill>
                  <a:srgbClr val="9BBB59">
                    <a:lumMod val="50000"/>
                  </a:srgbClr>
                </a:solidFill>
              </a:rPr>
              <a:t> </a:t>
            </a:r>
            <a:r>
              <a:rPr lang="fr-FR" sz="6400" dirty="0" smtClean="0">
                <a:solidFill>
                  <a:srgbClr val="9BBB59">
                    <a:lumMod val="50000"/>
                  </a:srgbClr>
                </a:solidFill>
              </a:rPr>
              <a:t> pour la recherche de  </a:t>
            </a:r>
            <a:r>
              <a:rPr lang="ar-DZ" sz="7200" dirty="0" smtClean="0">
                <a:solidFill>
                  <a:srgbClr val="FF0000"/>
                </a:solidFill>
              </a:rPr>
              <a:t>سمى</a:t>
            </a:r>
            <a:r>
              <a:rPr lang="fr-FR" sz="7200" dirty="0" smtClean="0">
                <a:solidFill>
                  <a:srgbClr val="FF0000"/>
                </a:solidFill>
              </a:rPr>
              <a:t>,</a:t>
            </a:r>
            <a:r>
              <a:rPr lang="ar-DZ" sz="7200" dirty="0" smtClean="0">
                <a:solidFill>
                  <a:srgbClr val="FF0000"/>
                </a:solidFill>
              </a:rPr>
              <a:t> سماكم</a:t>
            </a:r>
            <a:r>
              <a:rPr lang="fr-FR" sz="7200" dirty="0" smtClean="0">
                <a:solidFill>
                  <a:srgbClr val="FF0000"/>
                </a:solidFill>
              </a:rPr>
              <a:t> </a:t>
            </a:r>
            <a:r>
              <a:rPr lang="ar-DZ" sz="7200" dirty="0" smtClean="0">
                <a:solidFill>
                  <a:srgbClr val="FF0000"/>
                </a:solidFill>
              </a:rPr>
              <a:t> بسم</a:t>
            </a:r>
            <a:r>
              <a:rPr lang="fr-FR" sz="7200" dirty="0" smtClean="0">
                <a:solidFill>
                  <a:srgbClr val="FF0000"/>
                </a:solidFill>
              </a:rPr>
              <a:t>,</a:t>
            </a:r>
            <a:r>
              <a:rPr lang="ar-DZ" sz="7200" dirty="0" smtClean="0">
                <a:solidFill>
                  <a:srgbClr val="FF0000"/>
                </a:solidFill>
              </a:rPr>
              <a:t> سميتموها</a:t>
            </a:r>
            <a:r>
              <a:rPr lang="fr-FR" sz="6400" dirty="0" smtClean="0">
                <a:solidFill>
                  <a:srgbClr val="9BBB59">
                    <a:lumMod val="50000"/>
                  </a:srgbClr>
                </a:solidFill>
              </a:rPr>
              <a:t> </a:t>
            </a:r>
            <a:r>
              <a:rPr lang="ar-DZ" sz="6400" dirty="0" smtClean="0">
                <a:solidFill>
                  <a:srgbClr val="9BBB59">
                    <a:lumMod val="50000"/>
                  </a:srgbClr>
                </a:solidFill>
              </a:rPr>
              <a:t>...</a:t>
            </a:r>
            <a:endParaRPr lang="fr-FR" sz="6400" dirty="0" smtClean="0">
              <a:solidFill>
                <a:srgbClr val="9BBB59">
                  <a:lumMod val="50000"/>
                </a:srgbClr>
              </a:solidFill>
            </a:endParaRPr>
          </a:p>
          <a:p>
            <a:pPr marL="914400" lvl="1" indent="-514350"/>
            <a:r>
              <a:rPr lang="fr-FR" sz="6400" dirty="0" smtClean="0">
                <a:solidFill>
                  <a:srgbClr val="9BBB59">
                    <a:lumMod val="50000"/>
                  </a:srgbClr>
                </a:solidFill>
              </a:rPr>
              <a:t>Déclinaison  de </a:t>
            </a:r>
            <a:r>
              <a:rPr lang="ar-DZ" sz="6400" dirty="0" smtClean="0">
                <a:solidFill>
                  <a:srgbClr val="9BBB59">
                    <a:lumMod val="50000"/>
                  </a:srgbClr>
                </a:solidFill>
              </a:rPr>
              <a:t> </a:t>
            </a:r>
            <a:r>
              <a:rPr lang="ar-DZ" sz="7200" dirty="0" smtClean="0">
                <a:solidFill>
                  <a:srgbClr val="FF0000"/>
                </a:solidFill>
              </a:rPr>
              <a:t>مالك</a:t>
            </a:r>
            <a:r>
              <a:rPr lang="ar-DZ" sz="6400" dirty="0" smtClean="0">
                <a:solidFill>
                  <a:srgbClr val="9BBB59">
                    <a:lumMod val="50000"/>
                  </a:srgbClr>
                </a:solidFill>
              </a:rPr>
              <a:t> </a:t>
            </a:r>
            <a:r>
              <a:rPr lang="fr-FR" sz="6400" dirty="0" smtClean="0">
                <a:solidFill>
                  <a:srgbClr val="9BBB59">
                    <a:lumMod val="50000"/>
                  </a:srgbClr>
                </a:solidFill>
              </a:rPr>
              <a:t>pour la recherche de  </a:t>
            </a:r>
            <a:r>
              <a:rPr lang="ar-DZ" sz="7200" dirty="0" smtClean="0">
                <a:solidFill>
                  <a:srgbClr val="FF0000"/>
                </a:solidFill>
              </a:rPr>
              <a:t>مالك</a:t>
            </a:r>
            <a:r>
              <a:rPr lang="fr-FR" sz="7200" dirty="0" smtClean="0">
                <a:solidFill>
                  <a:srgbClr val="FF0000"/>
                </a:solidFill>
              </a:rPr>
              <a:t> ,</a:t>
            </a:r>
            <a:r>
              <a:rPr lang="ar-DZ" sz="7200" dirty="0" smtClean="0">
                <a:solidFill>
                  <a:srgbClr val="FF0000"/>
                </a:solidFill>
              </a:rPr>
              <a:t> مالكون</a:t>
            </a:r>
            <a:r>
              <a:rPr lang="fr-FR" sz="7200" dirty="0" smtClean="0">
                <a:solidFill>
                  <a:srgbClr val="FF0000"/>
                </a:solidFill>
              </a:rPr>
              <a:t>.</a:t>
            </a:r>
          </a:p>
          <a:p>
            <a:pPr marL="914400" lvl="1" indent="-514350"/>
            <a:endParaRPr lang="fr-FR" sz="6400" dirty="0" smtClean="0">
              <a:solidFill>
                <a:srgbClr val="FF0000"/>
              </a:solidFill>
            </a:endParaRPr>
          </a:p>
          <a:p>
            <a:pPr marL="914400" lvl="1" indent="-514350"/>
            <a:endParaRPr lang="fr-FR" sz="6400" dirty="0" smtClean="0">
              <a:solidFill>
                <a:srgbClr val="9BBB59">
                  <a:lumMod val="50000"/>
                </a:srgbClr>
              </a:solidFill>
            </a:endParaRPr>
          </a:p>
          <a:p>
            <a:pPr marL="514350" indent="-514350">
              <a:buFont typeface="Wingdings" pitchFamily="2" charset="2"/>
              <a:buChar char="Ø"/>
              <a:defRPr/>
            </a:pPr>
            <a:r>
              <a:rPr lang="fr-FR" sz="9600" dirty="0" smtClean="0">
                <a:solidFill>
                  <a:srgbClr val="00B050"/>
                </a:solidFill>
              </a:rPr>
              <a:t>Recherche par des dérivations - spécifiques</a:t>
            </a:r>
          </a:p>
          <a:p>
            <a:pPr marL="914400" lvl="1" indent="-514350"/>
            <a:r>
              <a:rPr lang="fr-FR" sz="6400" dirty="0" smtClean="0">
                <a:solidFill>
                  <a:srgbClr val="9BBB59">
                    <a:lumMod val="50000"/>
                  </a:srgbClr>
                </a:solidFill>
              </a:rPr>
              <a:t>Conjugaison  dans </a:t>
            </a:r>
            <a:r>
              <a:rPr lang="fr-FR" sz="7200" dirty="0" smtClean="0">
                <a:solidFill>
                  <a:srgbClr val="FF0000"/>
                </a:solidFill>
              </a:rPr>
              <a:t>le passé</a:t>
            </a:r>
            <a:r>
              <a:rPr lang="fr-FR" sz="6400" dirty="0" smtClean="0">
                <a:solidFill>
                  <a:srgbClr val="9BBB59">
                    <a:lumMod val="50000"/>
                  </a:srgbClr>
                </a:solidFill>
              </a:rPr>
              <a:t> de </a:t>
            </a:r>
            <a:r>
              <a:rPr lang="ar-DZ" sz="6400" dirty="0" smtClean="0">
                <a:solidFill>
                  <a:srgbClr val="9BBB59">
                    <a:lumMod val="50000"/>
                  </a:srgbClr>
                </a:solidFill>
              </a:rPr>
              <a:t> </a:t>
            </a:r>
            <a:r>
              <a:rPr lang="ar-DZ" sz="7200" dirty="0" smtClean="0">
                <a:solidFill>
                  <a:srgbClr val="FF0000"/>
                </a:solidFill>
              </a:rPr>
              <a:t>قال</a:t>
            </a:r>
            <a:r>
              <a:rPr lang="ar-DZ" sz="6400" dirty="0" smtClean="0">
                <a:solidFill>
                  <a:srgbClr val="9BBB59">
                    <a:lumMod val="50000"/>
                  </a:srgbClr>
                </a:solidFill>
              </a:rPr>
              <a:t> </a:t>
            </a:r>
            <a:r>
              <a:rPr lang="fr-FR" sz="6400" dirty="0" smtClean="0">
                <a:solidFill>
                  <a:srgbClr val="9BBB59">
                    <a:lumMod val="50000"/>
                  </a:srgbClr>
                </a:solidFill>
              </a:rPr>
              <a:t> pour la recherche de  </a:t>
            </a:r>
            <a:r>
              <a:rPr lang="ar-DZ" sz="7200" dirty="0" smtClean="0">
                <a:solidFill>
                  <a:srgbClr val="FF0000"/>
                </a:solidFill>
              </a:rPr>
              <a:t>قالت</a:t>
            </a:r>
            <a:r>
              <a:rPr lang="fr-FR" sz="7200" dirty="0" smtClean="0">
                <a:solidFill>
                  <a:srgbClr val="FF0000"/>
                </a:solidFill>
              </a:rPr>
              <a:t>,</a:t>
            </a:r>
            <a:r>
              <a:rPr lang="ar-DZ" sz="7200" dirty="0" smtClean="0">
                <a:solidFill>
                  <a:srgbClr val="FF0000"/>
                </a:solidFill>
              </a:rPr>
              <a:t> قال</a:t>
            </a:r>
            <a:r>
              <a:rPr lang="fr-FR" sz="7200" dirty="0" smtClean="0">
                <a:solidFill>
                  <a:srgbClr val="FF0000"/>
                </a:solidFill>
              </a:rPr>
              <a:t>,</a:t>
            </a:r>
            <a:r>
              <a:rPr lang="ar-DZ" sz="7200" dirty="0" smtClean="0">
                <a:solidFill>
                  <a:srgbClr val="FF0000"/>
                </a:solidFill>
              </a:rPr>
              <a:t> قالوا</a:t>
            </a:r>
            <a:r>
              <a:rPr lang="fr-FR" sz="7200" dirty="0" smtClean="0">
                <a:solidFill>
                  <a:srgbClr val="FF0000"/>
                </a:solidFill>
              </a:rPr>
              <a:t>,</a:t>
            </a:r>
            <a:r>
              <a:rPr lang="ar-DZ" sz="7200" dirty="0" smtClean="0">
                <a:solidFill>
                  <a:srgbClr val="FF0000"/>
                </a:solidFill>
              </a:rPr>
              <a:t> قلن</a:t>
            </a:r>
            <a:r>
              <a:rPr lang="fr-FR" sz="7200" dirty="0" smtClean="0">
                <a:solidFill>
                  <a:srgbClr val="FF0000"/>
                </a:solidFill>
              </a:rPr>
              <a:t> </a:t>
            </a:r>
            <a:r>
              <a:rPr lang="ar-DZ" sz="6400" dirty="0" smtClean="0">
                <a:solidFill>
                  <a:srgbClr val="9BBB59">
                    <a:lumMod val="50000"/>
                  </a:srgbClr>
                </a:solidFill>
              </a:rPr>
              <a:t>...</a:t>
            </a:r>
            <a:endParaRPr lang="fr-FR" sz="6400" dirty="0" smtClean="0">
              <a:solidFill>
                <a:srgbClr val="9BBB59">
                  <a:lumMod val="50000"/>
                </a:srgbClr>
              </a:solidFill>
            </a:endParaRPr>
          </a:p>
          <a:p>
            <a:pPr marL="914400" lvl="1" indent="-514350"/>
            <a:r>
              <a:rPr lang="fr-FR" sz="6400" dirty="0" smtClean="0">
                <a:solidFill>
                  <a:srgbClr val="9BBB59">
                    <a:lumMod val="50000"/>
                  </a:srgbClr>
                </a:solidFill>
              </a:rPr>
              <a:t>Conjugaison  dans </a:t>
            </a:r>
            <a:r>
              <a:rPr lang="fr-FR" sz="7200" dirty="0" smtClean="0">
                <a:solidFill>
                  <a:srgbClr val="FF0000"/>
                </a:solidFill>
              </a:rPr>
              <a:t>l’impérative </a:t>
            </a:r>
            <a:r>
              <a:rPr lang="fr-FR" sz="6400" dirty="0" smtClean="0">
                <a:solidFill>
                  <a:srgbClr val="9BBB59">
                    <a:lumMod val="50000"/>
                  </a:srgbClr>
                </a:solidFill>
              </a:rPr>
              <a:t>de </a:t>
            </a:r>
            <a:r>
              <a:rPr lang="ar-DZ" sz="6400" dirty="0" smtClean="0">
                <a:solidFill>
                  <a:srgbClr val="9BBB59">
                    <a:lumMod val="50000"/>
                  </a:srgbClr>
                </a:solidFill>
              </a:rPr>
              <a:t> </a:t>
            </a:r>
            <a:r>
              <a:rPr lang="ar-DZ" sz="7200" dirty="0" smtClean="0">
                <a:solidFill>
                  <a:srgbClr val="FF0000"/>
                </a:solidFill>
              </a:rPr>
              <a:t>قال</a:t>
            </a:r>
            <a:r>
              <a:rPr lang="ar-DZ" sz="6400" dirty="0" smtClean="0">
                <a:solidFill>
                  <a:srgbClr val="9BBB59">
                    <a:lumMod val="50000"/>
                  </a:srgbClr>
                </a:solidFill>
              </a:rPr>
              <a:t> </a:t>
            </a:r>
            <a:r>
              <a:rPr lang="fr-FR" sz="6400" dirty="0" smtClean="0">
                <a:solidFill>
                  <a:srgbClr val="9BBB59">
                    <a:lumMod val="50000"/>
                  </a:srgbClr>
                </a:solidFill>
              </a:rPr>
              <a:t> pour la recherche de  </a:t>
            </a:r>
            <a:r>
              <a:rPr lang="ar-DZ" sz="7200" dirty="0" smtClean="0">
                <a:solidFill>
                  <a:srgbClr val="FF0000"/>
                </a:solidFill>
              </a:rPr>
              <a:t>قل</a:t>
            </a:r>
            <a:r>
              <a:rPr lang="fr-FR" sz="7200" dirty="0" smtClean="0">
                <a:solidFill>
                  <a:srgbClr val="FF0000"/>
                </a:solidFill>
              </a:rPr>
              <a:t> </a:t>
            </a:r>
            <a:r>
              <a:rPr lang="ar-DZ" sz="6400" dirty="0" smtClean="0">
                <a:solidFill>
                  <a:srgbClr val="9BBB59">
                    <a:lumMod val="50000"/>
                  </a:srgbClr>
                </a:solidFill>
              </a:rPr>
              <a:t>...</a:t>
            </a:r>
            <a:endParaRPr lang="fr-FR" sz="6400" dirty="0" smtClean="0">
              <a:solidFill>
                <a:srgbClr val="9BBB59">
                  <a:lumMod val="50000"/>
                </a:srgbClr>
              </a:solidFill>
            </a:endParaRPr>
          </a:p>
          <a:p>
            <a:pPr marL="914400" lvl="1" indent="-514350"/>
            <a:r>
              <a:rPr lang="fr-FR" sz="5600" dirty="0" smtClean="0">
                <a:solidFill>
                  <a:srgbClr val="9BBB59">
                    <a:lumMod val="50000"/>
                  </a:srgbClr>
                </a:solidFill>
              </a:rPr>
              <a:t>…</a:t>
            </a:r>
            <a:endParaRPr lang="fr-FR" sz="6400" dirty="0" smtClean="0">
              <a:solidFill>
                <a:srgbClr val="FF0000"/>
              </a:solidFill>
            </a:endParaRPr>
          </a:p>
          <a:p>
            <a:pPr>
              <a:buNone/>
            </a:pPr>
            <a:endParaRPr lang="en-US" dirty="0"/>
          </a:p>
        </p:txBody>
      </p:sp>
      <p:sp>
        <p:nvSpPr>
          <p:cNvPr id="4" name="ZoneTexte 3"/>
          <p:cNvSpPr txBox="1"/>
          <p:nvPr/>
        </p:nvSpPr>
        <p:spPr>
          <a:xfrm>
            <a:off x="10644230" y="2571744"/>
            <a:ext cx="7800918" cy="1575816"/>
          </a:xfrm>
          <a:prstGeom prst="rect">
            <a:avLst/>
          </a:prstGeom>
          <a:noFill/>
        </p:spPr>
        <p:txBody>
          <a:bodyPr wrap="square" rtlCol="0">
            <a:spAutoFit/>
          </a:bodyPr>
          <a:lstStyle/>
          <a:p>
            <a:pPr marL="914400" lvl="1" indent="-514350">
              <a:buNone/>
            </a:pPr>
            <a:r>
              <a:rPr lang="fr-FR" sz="1400" dirty="0" smtClean="0">
                <a:solidFill>
                  <a:srgbClr val="00B0F0"/>
                </a:solidFill>
              </a:rPr>
              <a:t>Améliorations:</a:t>
            </a:r>
          </a:p>
          <a:p>
            <a:pPr marL="914400" lvl="1" indent="-514350"/>
            <a:r>
              <a:rPr lang="fr-FR" sz="1400" dirty="0" smtClean="0">
                <a:solidFill>
                  <a:srgbClr val="9BBB59">
                    <a:lumMod val="50000"/>
                  </a:srgbClr>
                </a:solidFill>
              </a:rPr>
              <a:t>Etudier en plus  des détails  les niveaux de dérivations,</a:t>
            </a:r>
          </a:p>
          <a:p>
            <a:pPr marL="914400" lvl="1" indent="-514350">
              <a:spcBef>
                <a:spcPct val="20000"/>
              </a:spcBef>
              <a:buClr>
                <a:srgbClr val="F0A22E"/>
              </a:buClr>
              <a:buSzPct val="70000"/>
            </a:pPr>
            <a:endParaRPr lang="fr-FR" sz="1400" dirty="0" smtClean="0">
              <a:solidFill>
                <a:srgbClr val="00B0F0"/>
              </a:solidFill>
            </a:endParaRPr>
          </a:p>
          <a:p>
            <a:pPr marL="914400" lvl="1" indent="-514350">
              <a:spcBef>
                <a:spcPct val="20000"/>
              </a:spcBef>
              <a:buClr>
                <a:srgbClr val="F0A22E"/>
              </a:buClr>
              <a:buSzPct val="70000"/>
            </a:pPr>
            <a:r>
              <a:rPr lang="fr-FR" sz="1400" dirty="0" smtClean="0">
                <a:solidFill>
                  <a:srgbClr val="00B0F0"/>
                </a:solidFill>
              </a:rPr>
              <a:t>Améliorations:</a:t>
            </a:r>
          </a:p>
          <a:p>
            <a:pPr marL="914400" lvl="1" indent="-514350">
              <a:spcBef>
                <a:spcPct val="20000"/>
              </a:spcBef>
              <a:buClr>
                <a:srgbClr val="F0A22E"/>
              </a:buClr>
              <a:buSzPct val="70000"/>
              <a:buFont typeface="Wingdings 2"/>
              <a:buChar char=""/>
            </a:pPr>
            <a:r>
              <a:rPr lang="fr-FR" sz="1400" dirty="0" smtClean="0">
                <a:solidFill>
                  <a:srgbClr val="9BBB59">
                    <a:lumMod val="50000"/>
                  </a:srgbClr>
                </a:solidFill>
              </a:rPr>
              <a:t>Réaliser un moteur de recherche plein vocalisé pour améliorer la précision de recherche </a:t>
            </a:r>
          </a:p>
          <a:p>
            <a:endParaRPr lang="en-US" dirty="0"/>
          </a:p>
        </p:txBody>
      </p:sp>
      <p:sp>
        <p:nvSpPr>
          <p:cNvPr id="5" name="Organigramme : Processus 4"/>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fade">
                                      <p:cBhvr>
                                        <p:cTn id="63" dur="1000"/>
                                        <p:tgtEl>
                                          <p:spTgt spid="3">
                                            <p:txEl>
                                              <p:pRg st="14" end="14"/>
                                            </p:txEl>
                                          </p:spTgt>
                                        </p:tgtEl>
                                      </p:cBhvr>
                                    </p:animEffect>
                                    <p:anim calcmode="lin" valueType="num">
                                      <p:cBhvr>
                                        <p:cTn id="6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Effect transition="in" filter="fade">
                                      <p:cBhvr>
                                        <p:cTn id="68" dur="1000"/>
                                        <p:tgtEl>
                                          <p:spTgt spid="3">
                                            <p:txEl>
                                              <p:pRg st="15" end="15"/>
                                            </p:txEl>
                                          </p:spTgt>
                                        </p:tgtEl>
                                      </p:cBhvr>
                                    </p:animEffect>
                                    <p:anim calcmode="lin" valueType="num">
                                      <p:cBhvr>
                                        <p:cTn id="69"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animEffect transition="in" filter="fade">
                                      <p:cBhvr>
                                        <p:cTn id="73" dur="1000"/>
                                        <p:tgtEl>
                                          <p:spTgt spid="3">
                                            <p:txEl>
                                              <p:pRg st="16" end="16"/>
                                            </p:txEl>
                                          </p:spTgt>
                                        </p:tgtEl>
                                      </p:cBhvr>
                                    </p:animEffect>
                                    <p:anim calcmode="lin" valueType="num">
                                      <p:cBhvr>
                                        <p:cTn id="74"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0"/>
                                  </p:stCondLst>
                                  <p:childTnLst>
                                    <p:set>
                                      <p:cBhvr>
                                        <p:cTn id="77" dur="1" fill="hold">
                                          <p:stCondLst>
                                            <p:cond delay="0"/>
                                          </p:stCondLst>
                                        </p:cTn>
                                        <p:tgtEl>
                                          <p:spTgt spid="3">
                                            <p:txEl>
                                              <p:pRg st="17" end="17"/>
                                            </p:txEl>
                                          </p:spTgt>
                                        </p:tgtEl>
                                        <p:attrNameLst>
                                          <p:attrName>style.visibility</p:attrName>
                                        </p:attrNameLst>
                                      </p:cBhvr>
                                      <p:to>
                                        <p:strVal val="visible"/>
                                      </p:to>
                                    </p:set>
                                    <p:animEffect transition="in" filter="fade">
                                      <p:cBhvr>
                                        <p:cTn id="78" dur="1000"/>
                                        <p:tgtEl>
                                          <p:spTgt spid="3">
                                            <p:txEl>
                                              <p:pRg st="17" end="17"/>
                                            </p:txEl>
                                          </p:spTgt>
                                        </p:tgtEl>
                                      </p:cBhvr>
                                    </p:animEffect>
                                    <p:anim calcmode="lin" valueType="num">
                                      <p:cBhvr>
                                        <p:cTn id="79"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590536"/>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linguistiques (2/2)</a:t>
            </a:r>
            <a:endParaRPr lang="fr-FR" dirty="0"/>
          </a:p>
        </p:txBody>
      </p:sp>
      <p:sp>
        <p:nvSpPr>
          <p:cNvPr id="3" name="Espace réservé du contenu 2"/>
          <p:cNvSpPr>
            <a:spLocks noGrp="1"/>
          </p:cNvSpPr>
          <p:nvPr>
            <p:ph idx="1"/>
          </p:nvPr>
        </p:nvSpPr>
        <p:spPr>
          <a:xfrm>
            <a:off x="285720" y="1500174"/>
            <a:ext cx="8686800" cy="4525963"/>
          </a:xfrm>
        </p:spPr>
        <p:txBody>
          <a:bodyPr>
            <a:normAutofit fontScale="40000" lnSpcReduction="20000"/>
          </a:bodyPr>
          <a:lstStyle/>
          <a:p>
            <a:pPr marL="514350" lvl="0" indent="-514350">
              <a:buClr>
                <a:srgbClr val="F0A22E"/>
              </a:buClr>
              <a:buFont typeface="Wingdings" pitchFamily="2" charset="2"/>
              <a:buChar char="Ø"/>
              <a:defRPr/>
            </a:pPr>
            <a:r>
              <a:rPr lang="fr-FR" sz="7000" dirty="0" smtClean="0">
                <a:solidFill>
                  <a:srgbClr val="00B050"/>
                </a:solidFill>
              </a:rPr>
              <a:t>Requêtes Intégrés  des</a:t>
            </a:r>
            <a:r>
              <a:rPr lang="en-US" sz="7000" dirty="0" smtClean="0">
                <a:solidFill>
                  <a:srgbClr val="00B050"/>
                </a:solidFill>
              </a:rPr>
              <a:t> </a:t>
            </a:r>
            <a:r>
              <a:rPr lang="fr-FR" sz="7000" dirty="0" smtClean="0">
                <a:solidFill>
                  <a:srgbClr val="00B050"/>
                </a:solidFill>
              </a:rPr>
              <a:t>propriétés</a:t>
            </a:r>
            <a:r>
              <a:rPr lang="en-US" sz="7000" dirty="0" smtClean="0">
                <a:solidFill>
                  <a:srgbClr val="00B050"/>
                </a:solidFill>
              </a:rPr>
              <a:t> des </a:t>
            </a:r>
            <a:r>
              <a:rPr lang="fr-FR" sz="7000" dirty="0" smtClean="0">
                <a:solidFill>
                  <a:srgbClr val="00B050"/>
                </a:solidFill>
              </a:rPr>
              <a:t>mots</a:t>
            </a:r>
            <a:endParaRPr lang="en-US" sz="7000" dirty="0" smtClean="0">
              <a:solidFill>
                <a:srgbClr val="00B050"/>
              </a:solidFill>
            </a:endParaRPr>
          </a:p>
          <a:p>
            <a:pPr marL="914400" lvl="1" indent="-514350"/>
            <a:r>
              <a:rPr lang="fr-FR" sz="4000" dirty="0" smtClean="0">
                <a:solidFill>
                  <a:srgbClr val="9BBB59">
                    <a:lumMod val="50000"/>
                  </a:srgbClr>
                </a:solidFill>
              </a:rPr>
              <a:t>{ </a:t>
            </a:r>
            <a:r>
              <a:rPr lang="ar-DZ" sz="4000" dirty="0" smtClean="0">
                <a:solidFill>
                  <a:prstClr val="black"/>
                </a:solidFill>
              </a:rPr>
              <a:t>جذر:</a:t>
            </a:r>
            <a:r>
              <a:rPr lang="ar-DZ" sz="4000" b="1" dirty="0" smtClean="0">
                <a:solidFill>
                  <a:srgbClr val="FF0000"/>
                </a:solidFill>
              </a:rPr>
              <a:t>ملك</a:t>
            </a:r>
            <a:r>
              <a:rPr lang="ar-DZ" sz="4000" dirty="0" smtClean="0">
                <a:solidFill>
                  <a:prstClr val="black"/>
                </a:solidFill>
              </a:rPr>
              <a:t> نوع:</a:t>
            </a:r>
            <a:r>
              <a:rPr lang="ar-DZ" sz="4000" b="1" dirty="0" smtClean="0">
                <a:solidFill>
                  <a:srgbClr val="FF0000"/>
                </a:solidFill>
              </a:rPr>
              <a:t>اسم </a:t>
            </a:r>
            <a:r>
              <a:rPr lang="ar-DZ" sz="4000" dirty="0" smtClean="0">
                <a:solidFill>
                  <a:prstClr val="black"/>
                </a:solidFill>
              </a:rPr>
              <a:t>عدد: </a:t>
            </a:r>
            <a:r>
              <a:rPr lang="ar-DZ" sz="4000" b="1" dirty="0" smtClean="0">
                <a:solidFill>
                  <a:srgbClr val="FF0000"/>
                </a:solidFill>
              </a:rPr>
              <a:t>مفرد</a:t>
            </a:r>
            <a:r>
              <a:rPr lang="ar-DZ" sz="4000" dirty="0" smtClean="0">
                <a:solidFill>
                  <a:prstClr val="black"/>
                </a:solidFill>
              </a:rPr>
              <a:t> </a:t>
            </a:r>
            <a:r>
              <a:rPr lang="fr-FR" sz="4000" dirty="0" smtClean="0">
                <a:solidFill>
                  <a:prstClr val="black"/>
                </a:solidFill>
              </a:rPr>
              <a:t>}</a:t>
            </a:r>
            <a:endParaRPr lang="ar-DZ" sz="4000" dirty="0" smtClean="0">
              <a:solidFill>
                <a:srgbClr val="9BBB59">
                  <a:lumMod val="50000"/>
                </a:srgbClr>
              </a:solidFill>
            </a:endParaRPr>
          </a:p>
          <a:p>
            <a:pPr marL="914400" lvl="1" indent="-514350">
              <a:buNone/>
            </a:pPr>
            <a:endParaRPr lang="ar-DZ" sz="4000" dirty="0" smtClean="0">
              <a:solidFill>
                <a:prstClr val="black"/>
              </a:solidFill>
            </a:endParaRPr>
          </a:p>
          <a:p>
            <a:pPr marL="514350" lvl="0" indent="-514350">
              <a:buClr>
                <a:srgbClr val="F0A22E"/>
              </a:buClr>
              <a:buFont typeface="Wingdings" pitchFamily="2" charset="2"/>
              <a:buChar char="Ø"/>
              <a:defRPr/>
            </a:pPr>
            <a:r>
              <a:rPr lang="fr-FR" sz="7000" dirty="0" smtClean="0">
                <a:solidFill>
                  <a:srgbClr val="00B050"/>
                </a:solidFill>
              </a:rPr>
              <a:t>Résolution des références des pronoms</a:t>
            </a:r>
          </a:p>
          <a:p>
            <a:pPr lvl="1"/>
            <a:r>
              <a:rPr lang="ar-DZ" sz="4000" dirty="0" smtClean="0">
                <a:solidFill>
                  <a:srgbClr val="9BBB59">
                    <a:lumMod val="50000"/>
                  </a:srgbClr>
                </a:solidFill>
              </a:rPr>
              <a:t>لا اله إلا هو</a:t>
            </a:r>
            <a:r>
              <a:rPr lang="fr-FR" sz="4000" dirty="0" smtClean="0">
                <a:solidFill>
                  <a:srgbClr val="9BBB59">
                    <a:lumMod val="50000"/>
                  </a:srgbClr>
                </a:solidFill>
              </a:rPr>
              <a:t>,  </a:t>
            </a:r>
            <a:r>
              <a:rPr lang="ar-DZ" sz="4000" dirty="0" smtClean="0">
                <a:solidFill>
                  <a:srgbClr val="FF0000"/>
                </a:solidFill>
              </a:rPr>
              <a:t>هو</a:t>
            </a:r>
            <a:r>
              <a:rPr lang="ar-DZ" sz="4000" dirty="0" smtClean="0">
                <a:solidFill>
                  <a:srgbClr val="9BBB59">
                    <a:lumMod val="50000"/>
                  </a:srgbClr>
                </a:solidFill>
              </a:rPr>
              <a:t> </a:t>
            </a:r>
            <a:r>
              <a:rPr lang="ar-DZ" sz="4000" dirty="0" smtClean="0">
                <a:solidFill>
                  <a:srgbClr val="9BBB59">
                    <a:lumMod val="50000"/>
                  </a:srgbClr>
                </a:solidFill>
                <a:sym typeface="Wingdings" pitchFamily="2" charset="2"/>
              </a:rPr>
              <a:t></a:t>
            </a:r>
            <a:r>
              <a:rPr lang="ar-DZ" sz="4000" dirty="0" smtClean="0">
                <a:solidFill>
                  <a:srgbClr val="9BBB59">
                    <a:lumMod val="50000"/>
                  </a:srgbClr>
                </a:solidFill>
              </a:rPr>
              <a:t> </a:t>
            </a:r>
            <a:r>
              <a:rPr lang="ar-DZ" sz="4000" dirty="0" smtClean="0">
                <a:solidFill>
                  <a:srgbClr val="FF0000"/>
                </a:solidFill>
              </a:rPr>
              <a:t>الله</a:t>
            </a:r>
            <a:r>
              <a:rPr lang="fr-FR" sz="4000" dirty="0" smtClean="0">
                <a:solidFill>
                  <a:srgbClr val="FF0000"/>
                </a:solidFill>
              </a:rPr>
              <a:t> </a:t>
            </a:r>
            <a:endParaRPr lang="ar-DZ" sz="4000" dirty="0" smtClean="0">
              <a:solidFill>
                <a:srgbClr val="FF0000"/>
              </a:solidFill>
            </a:endParaRPr>
          </a:p>
          <a:p>
            <a:pPr lvl="1"/>
            <a:endParaRPr lang="en-US" sz="4000" dirty="0" smtClean="0">
              <a:solidFill>
                <a:srgbClr val="FF0000"/>
              </a:solidFill>
            </a:endParaRPr>
          </a:p>
          <a:p>
            <a:pPr marL="514350" lvl="0" indent="-514350">
              <a:buClr>
                <a:srgbClr val="F0A22E"/>
              </a:buClr>
              <a:buFont typeface="Wingdings" pitchFamily="2" charset="2"/>
              <a:buChar char="Ø"/>
              <a:defRPr/>
            </a:pPr>
            <a:r>
              <a:rPr lang="fr-FR" sz="7000" dirty="0" smtClean="0">
                <a:solidFill>
                  <a:srgbClr val="00B050"/>
                </a:solidFill>
              </a:rPr>
              <a:t>La recherche des valeurs numériques </a:t>
            </a:r>
          </a:p>
          <a:p>
            <a:pPr lvl="1"/>
            <a:r>
              <a:rPr lang="en-US" sz="4000" dirty="0" smtClean="0">
                <a:solidFill>
                  <a:srgbClr val="FF0000"/>
                </a:solidFill>
              </a:rPr>
              <a:t>309</a:t>
            </a:r>
            <a:r>
              <a:rPr lang="en-US" sz="4000" dirty="0" smtClean="0">
                <a:solidFill>
                  <a:srgbClr val="9BBB59">
                    <a:lumMod val="50000"/>
                  </a:srgbClr>
                </a:solidFill>
              </a:rPr>
              <a:t>  </a:t>
            </a:r>
            <a:r>
              <a:rPr lang="en-US" sz="4000" dirty="0" err="1" smtClean="0">
                <a:solidFill>
                  <a:srgbClr val="9BBB59">
                    <a:lumMod val="50000"/>
                  </a:srgbClr>
                </a:solidFill>
              </a:rPr>
              <a:t>remplacée</a:t>
            </a:r>
            <a:r>
              <a:rPr lang="en-US" sz="4000" dirty="0" smtClean="0">
                <a:solidFill>
                  <a:srgbClr val="9BBB59">
                    <a:lumMod val="50000"/>
                  </a:srgbClr>
                </a:solidFill>
              </a:rPr>
              <a:t>  par  </a:t>
            </a:r>
            <a:r>
              <a:rPr lang="ar-DZ" sz="4000" dirty="0" smtClean="0">
                <a:solidFill>
                  <a:srgbClr val="FF0000"/>
                </a:solidFill>
              </a:rPr>
              <a:t>ثلاثمائة وتسعة</a:t>
            </a:r>
          </a:p>
          <a:p>
            <a:pPr lvl="1"/>
            <a:endParaRPr lang="ar-DZ" sz="3500" dirty="0" smtClean="0">
              <a:solidFill>
                <a:srgbClr val="FF0000"/>
              </a:solidFill>
            </a:endParaRPr>
          </a:p>
          <a:p>
            <a:pPr marL="514350" indent="-514350">
              <a:buFont typeface="Wingdings" pitchFamily="2" charset="2"/>
              <a:buChar char="Ø"/>
              <a:defRPr/>
            </a:pPr>
            <a:r>
              <a:rPr lang="fr-FR" sz="7000" dirty="0" smtClean="0">
                <a:solidFill>
                  <a:schemeClr val="bg1">
                    <a:lumMod val="50000"/>
                  </a:schemeClr>
                </a:solidFill>
              </a:rPr>
              <a:t>Considération/Ignorance des fautes d’orthographe</a:t>
            </a:r>
            <a:endParaRPr lang="ar-DZ" sz="7000" dirty="0" smtClean="0">
              <a:solidFill>
                <a:schemeClr val="bg1">
                  <a:lumMod val="50000"/>
                </a:schemeClr>
              </a:solidFill>
            </a:endParaRPr>
          </a:p>
          <a:p>
            <a:pPr marL="914400" lvl="1" indent="-514350"/>
            <a:r>
              <a:rPr lang="ar-DZ" sz="5000" dirty="0" err="1" smtClean="0">
                <a:solidFill>
                  <a:srgbClr val="FF0000"/>
                </a:solidFill>
              </a:rPr>
              <a:t>مءصدة</a:t>
            </a:r>
            <a:r>
              <a:rPr lang="ar-DZ" sz="5000" dirty="0" smtClean="0">
                <a:solidFill>
                  <a:srgbClr val="FF0000"/>
                </a:solidFill>
              </a:rPr>
              <a:t> </a:t>
            </a:r>
            <a:r>
              <a:rPr lang="fr-FR" sz="5000" dirty="0" smtClean="0">
                <a:solidFill>
                  <a:srgbClr val="FF0000"/>
                </a:solidFill>
              </a:rPr>
              <a:t> </a:t>
            </a:r>
            <a:r>
              <a:rPr lang="ar-DZ" sz="5000" dirty="0" smtClean="0">
                <a:solidFill>
                  <a:srgbClr val="FF0000"/>
                </a:solidFill>
              </a:rPr>
              <a:t> </a:t>
            </a:r>
            <a:r>
              <a:rPr lang="fr-FR" sz="5000" dirty="0" smtClean="0">
                <a:solidFill>
                  <a:srgbClr val="9BBB59">
                    <a:lumMod val="50000"/>
                  </a:srgbClr>
                </a:solidFill>
              </a:rPr>
              <a:t>peut remplacer </a:t>
            </a:r>
            <a:r>
              <a:rPr lang="ar-DZ" sz="5000" dirty="0" smtClean="0">
                <a:solidFill>
                  <a:srgbClr val="FF0000"/>
                </a:solidFill>
              </a:rPr>
              <a:t>مؤصدة </a:t>
            </a:r>
          </a:p>
          <a:p>
            <a:pPr marL="914400" lvl="1" indent="-514350"/>
            <a:r>
              <a:rPr lang="ar-DZ" sz="5000" dirty="0" smtClean="0">
                <a:solidFill>
                  <a:srgbClr val="FF0000"/>
                </a:solidFill>
              </a:rPr>
              <a:t>ضحي </a:t>
            </a:r>
            <a:r>
              <a:rPr lang="fr-FR" sz="5000" dirty="0" smtClean="0">
                <a:solidFill>
                  <a:srgbClr val="FF0000"/>
                </a:solidFill>
              </a:rPr>
              <a:t> </a:t>
            </a:r>
            <a:r>
              <a:rPr lang="fr-FR" sz="5000" dirty="0" smtClean="0">
                <a:solidFill>
                  <a:srgbClr val="9BBB59">
                    <a:lumMod val="50000"/>
                  </a:srgbClr>
                </a:solidFill>
              </a:rPr>
              <a:t>peut remplacer </a:t>
            </a:r>
            <a:r>
              <a:rPr lang="ar-DZ" sz="5000" dirty="0" smtClean="0">
                <a:solidFill>
                  <a:srgbClr val="FF0000"/>
                </a:solidFill>
              </a:rPr>
              <a:t>ضحى</a:t>
            </a:r>
          </a:p>
          <a:p>
            <a:pPr marL="914400" lvl="1" indent="-514350"/>
            <a:r>
              <a:rPr lang="ar-DZ" sz="5000" dirty="0" smtClean="0">
                <a:solidFill>
                  <a:srgbClr val="FF0000"/>
                </a:solidFill>
              </a:rPr>
              <a:t>جنه </a:t>
            </a:r>
            <a:r>
              <a:rPr lang="fr-FR" sz="5000" dirty="0" smtClean="0">
                <a:solidFill>
                  <a:srgbClr val="FF0000"/>
                </a:solidFill>
              </a:rPr>
              <a:t> </a:t>
            </a:r>
            <a:r>
              <a:rPr lang="fr-FR" sz="5000" dirty="0" smtClean="0">
                <a:solidFill>
                  <a:srgbClr val="9BBB59">
                    <a:lumMod val="50000"/>
                  </a:srgbClr>
                </a:solidFill>
              </a:rPr>
              <a:t>peut remplacer </a:t>
            </a:r>
            <a:r>
              <a:rPr lang="ar-DZ" sz="5000" dirty="0" smtClean="0">
                <a:solidFill>
                  <a:srgbClr val="FF0000"/>
                </a:solidFill>
              </a:rPr>
              <a:t>جنة</a:t>
            </a:r>
            <a:endParaRPr lang="fr-FR" sz="5000" dirty="0" smtClean="0">
              <a:solidFill>
                <a:prstClr val="black"/>
              </a:solidFill>
            </a:endParaRPr>
          </a:p>
          <a:p>
            <a:endParaRPr lang="fr-FR" sz="2500" dirty="0" smtClean="0"/>
          </a:p>
          <a:p>
            <a:endParaRPr lang="fr-FR" sz="2500" dirty="0" smtClean="0"/>
          </a:p>
          <a:p>
            <a:pPr>
              <a:buNone/>
            </a:pPr>
            <a:r>
              <a:rPr lang="fr-FR" sz="2500" dirty="0" smtClean="0"/>
              <a:t>_</a:t>
            </a:r>
            <a:endParaRPr lang="en-US" sz="2500" dirty="0"/>
          </a:p>
        </p:txBody>
      </p:sp>
      <p:sp>
        <p:nvSpPr>
          <p:cNvPr id="4" name="Organigramme : Processus 3"/>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anim calcmode="lin" valueType="num">
                                      <p:cBhvr>
                                        <p:cTn id="4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1000"/>
                                        <p:tgtEl>
                                          <p:spTgt spid="3">
                                            <p:txEl>
                                              <p:pRg st="10" end="10"/>
                                            </p:txEl>
                                          </p:spTgt>
                                        </p:tgtEl>
                                      </p:cBhvr>
                                    </p:animEffect>
                                    <p:anim calcmode="lin" valueType="num">
                                      <p:cBhvr>
                                        <p:cTn id="4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1000"/>
                                        <p:tgtEl>
                                          <p:spTgt spid="3">
                                            <p:txEl>
                                              <p:pRg st="11" end="11"/>
                                            </p:txEl>
                                          </p:spTgt>
                                        </p:tgtEl>
                                      </p:cBhvr>
                                    </p:animEffect>
                                    <p:anim calcmode="lin" valueType="num">
                                      <p:cBhvr>
                                        <p:cTn id="5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fade">
                                      <p:cBhvr>
                                        <p:cTn id="58" dur="1000"/>
                                        <p:tgtEl>
                                          <p:spTgt spid="3">
                                            <p:txEl>
                                              <p:pRg st="12" end="12"/>
                                            </p:txEl>
                                          </p:spTgt>
                                        </p:tgtEl>
                                      </p:cBhvr>
                                    </p:animEffect>
                                    <p:anim calcmode="lin" valueType="num">
                                      <p:cBhvr>
                                        <p:cTn id="5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animEffect transition="in" filter="fade">
                                      <p:cBhvr>
                                        <p:cTn id="65" dur="1000"/>
                                        <p:tgtEl>
                                          <p:spTgt spid="3">
                                            <p:txEl>
                                              <p:pRg st="15" end="15"/>
                                            </p:txEl>
                                          </p:spTgt>
                                        </p:tgtEl>
                                      </p:cBhvr>
                                    </p:animEffect>
                                    <p:anim calcmode="lin" valueType="num">
                                      <p:cBhvr>
                                        <p:cTn id="66"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642918"/>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spécifiques du Coran (1/2)</a:t>
            </a:r>
            <a:endParaRPr lang="fr-FR" dirty="0"/>
          </a:p>
        </p:txBody>
      </p:sp>
      <p:sp>
        <p:nvSpPr>
          <p:cNvPr id="3" name="Espace réservé du contenu 2"/>
          <p:cNvSpPr>
            <a:spLocks noGrp="1"/>
          </p:cNvSpPr>
          <p:nvPr>
            <p:ph idx="1"/>
          </p:nvPr>
        </p:nvSpPr>
        <p:spPr>
          <a:xfrm>
            <a:off x="304800" y="1554162"/>
            <a:ext cx="8686800" cy="5018110"/>
          </a:xfrm>
        </p:spPr>
        <p:txBody>
          <a:bodyPr>
            <a:normAutofit fontScale="92500" lnSpcReduction="20000"/>
          </a:bodyPr>
          <a:lstStyle/>
          <a:p>
            <a:pPr marL="514350" indent="-514350">
              <a:buFont typeface="Wingdings" pitchFamily="2" charset="2"/>
              <a:buChar char="Ø"/>
            </a:pPr>
            <a:r>
              <a:rPr lang="fr-FR" dirty="0" smtClean="0">
                <a:solidFill>
                  <a:schemeClr val="bg1">
                    <a:lumMod val="50000"/>
                  </a:schemeClr>
                </a:solidFill>
              </a:rPr>
              <a:t>Rechercher par l’écriture </a:t>
            </a:r>
            <a:r>
              <a:rPr lang="fr-FR" dirty="0" err="1" smtClean="0">
                <a:solidFill>
                  <a:schemeClr val="bg1">
                    <a:lumMod val="50000"/>
                  </a:schemeClr>
                </a:solidFill>
              </a:rPr>
              <a:t>uthmani</a:t>
            </a:r>
            <a:endParaRPr lang="ar-DZ" noProof="1" smtClean="0">
              <a:solidFill>
                <a:schemeClr val="bg1">
                  <a:lumMod val="50000"/>
                </a:schemeClr>
              </a:solidFill>
            </a:endParaRPr>
          </a:p>
          <a:p>
            <a:pPr marL="914400" lvl="1" indent="-514350"/>
            <a:r>
              <a:rPr lang="ar-DZ" sz="2000" dirty="0" smtClean="0">
                <a:solidFill>
                  <a:srgbClr val="FF0000"/>
                </a:solidFill>
              </a:rPr>
              <a:t>بسطة</a:t>
            </a:r>
            <a:r>
              <a:rPr lang="fr-FR" sz="2000" dirty="0" smtClean="0">
                <a:solidFill>
                  <a:srgbClr val="FF0000"/>
                </a:solidFill>
              </a:rPr>
              <a:t> </a:t>
            </a:r>
            <a:r>
              <a:rPr lang="fr-FR" sz="2000" dirty="0" smtClean="0">
                <a:solidFill>
                  <a:srgbClr val="9BBB59">
                    <a:lumMod val="50000"/>
                  </a:srgbClr>
                </a:solidFill>
              </a:rPr>
              <a:t>peut remplacer  </a:t>
            </a:r>
            <a:r>
              <a:rPr lang="ar-DZ" sz="2000" dirty="0" err="1" smtClean="0">
                <a:solidFill>
                  <a:srgbClr val="FF0000"/>
                </a:solidFill>
              </a:rPr>
              <a:t>بصطة</a:t>
            </a:r>
            <a:endParaRPr lang="ar-DZ" sz="2000" dirty="0" smtClean="0">
              <a:solidFill>
                <a:srgbClr val="FF0000"/>
              </a:solidFill>
            </a:endParaRPr>
          </a:p>
          <a:p>
            <a:pPr marL="914400" lvl="1" indent="-514350"/>
            <a:r>
              <a:rPr lang="ar-DZ" sz="2000" dirty="0" smtClean="0">
                <a:solidFill>
                  <a:srgbClr val="FF0000"/>
                </a:solidFill>
              </a:rPr>
              <a:t>نعمت </a:t>
            </a:r>
            <a:r>
              <a:rPr lang="fr-FR" sz="2000" dirty="0" smtClean="0">
                <a:solidFill>
                  <a:srgbClr val="FF0000"/>
                </a:solidFill>
              </a:rPr>
              <a:t> </a:t>
            </a:r>
            <a:r>
              <a:rPr lang="fr-FR" sz="2000" dirty="0" smtClean="0">
                <a:solidFill>
                  <a:srgbClr val="9BBB59">
                    <a:lumMod val="50000"/>
                  </a:srgbClr>
                </a:solidFill>
              </a:rPr>
              <a:t>peut remplacer </a:t>
            </a:r>
            <a:r>
              <a:rPr lang="ar-DZ" sz="2000" dirty="0" smtClean="0">
                <a:solidFill>
                  <a:srgbClr val="FF0000"/>
                </a:solidFill>
              </a:rPr>
              <a:t>نعمة</a:t>
            </a:r>
            <a:endParaRPr lang="fr-FR" sz="2000" dirty="0" smtClean="0">
              <a:solidFill>
                <a:srgbClr val="9BBB59">
                  <a:lumMod val="50000"/>
                </a:srgbClr>
              </a:solidFill>
            </a:endParaRPr>
          </a:p>
          <a:p>
            <a:pPr marL="914400" lvl="1" indent="-514350">
              <a:buNone/>
            </a:pPr>
            <a:r>
              <a:rPr lang="fr-FR" sz="2000" dirty="0" err="1" smtClean="0">
                <a:solidFill>
                  <a:srgbClr val="00B0F0"/>
                </a:solidFill>
              </a:rPr>
              <a:t>rq</a:t>
            </a:r>
            <a:r>
              <a:rPr lang="fr-FR" sz="2000" dirty="0" smtClean="0">
                <a:solidFill>
                  <a:srgbClr val="00B0F0"/>
                </a:solidFill>
              </a:rPr>
              <a:t>:</a:t>
            </a:r>
          </a:p>
          <a:p>
            <a:pPr marL="914400" lvl="1" indent="-514350"/>
            <a:r>
              <a:rPr lang="fr-FR" sz="2000" dirty="0" smtClean="0">
                <a:solidFill>
                  <a:srgbClr val="9BBB59">
                    <a:lumMod val="50000"/>
                  </a:srgbClr>
                </a:solidFill>
              </a:rPr>
              <a:t>Activer /Désactiver selon le choix de  chercheur </a:t>
            </a:r>
          </a:p>
          <a:p>
            <a:pPr marL="914400" lvl="1" indent="-514350"/>
            <a:endParaRPr lang="fr-FR" sz="2000" dirty="0" smtClean="0">
              <a:solidFill>
                <a:srgbClr val="9BBB59">
                  <a:lumMod val="50000"/>
                </a:srgbClr>
              </a:solidFill>
            </a:endParaRPr>
          </a:p>
          <a:p>
            <a:pPr marL="514350" indent="-514350">
              <a:buFont typeface="Wingdings" pitchFamily="2" charset="2"/>
              <a:buChar char="Ø"/>
            </a:pPr>
            <a:r>
              <a:rPr lang="fr-FR" dirty="0" smtClean="0">
                <a:solidFill>
                  <a:schemeClr val="bg1">
                    <a:lumMod val="50000"/>
                  </a:schemeClr>
                </a:solidFill>
              </a:rPr>
              <a:t>Recherche par des index spéciaux</a:t>
            </a:r>
            <a:endParaRPr lang="ar-DZ" dirty="0" smtClean="0">
              <a:solidFill>
                <a:schemeClr val="bg1">
                  <a:lumMod val="50000"/>
                </a:schemeClr>
              </a:solidFill>
            </a:endParaRPr>
          </a:p>
          <a:p>
            <a:pPr marL="914400" lvl="1" indent="-514350"/>
            <a:r>
              <a:rPr lang="ar-DZ" sz="2000" dirty="0" smtClean="0">
                <a:solidFill>
                  <a:srgbClr val="FF0000"/>
                </a:solidFill>
              </a:rPr>
              <a:t>سجدة : نعم</a:t>
            </a:r>
            <a:endParaRPr lang="fr-FR" sz="2000" dirty="0" smtClean="0">
              <a:solidFill>
                <a:srgbClr val="FF0000"/>
              </a:solidFill>
            </a:endParaRPr>
          </a:p>
          <a:p>
            <a:pPr marL="914400" lvl="1" indent="-514350"/>
            <a:endParaRPr lang="ar-DZ" sz="2000" dirty="0" smtClean="0">
              <a:solidFill>
                <a:srgbClr val="FF0000"/>
              </a:solidFill>
            </a:endParaRPr>
          </a:p>
          <a:p>
            <a:pPr marL="514350" indent="-514350">
              <a:buFont typeface="Wingdings" pitchFamily="2" charset="2"/>
              <a:buChar char="Ø"/>
            </a:pPr>
            <a:r>
              <a:rPr lang="fr-FR" sz="3100" dirty="0" smtClean="0">
                <a:solidFill>
                  <a:schemeClr val="bg1">
                    <a:lumMod val="50000"/>
                  </a:schemeClr>
                </a:solidFill>
              </a:rPr>
              <a:t>Des options coraniques structurelles</a:t>
            </a:r>
            <a:endParaRPr lang="ar-DZ" sz="3100" dirty="0" smtClean="0">
              <a:solidFill>
                <a:schemeClr val="bg1">
                  <a:lumMod val="50000"/>
                </a:schemeClr>
              </a:solidFill>
            </a:endParaRPr>
          </a:p>
          <a:p>
            <a:pPr marL="914400" lvl="1" indent="-514350"/>
            <a:r>
              <a:rPr lang="ar-DZ" sz="2000" dirty="0" smtClean="0">
                <a:solidFill>
                  <a:srgbClr val="FF0000"/>
                </a:solidFill>
              </a:rPr>
              <a:t>صفحة: 1</a:t>
            </a:r>
          </a:p>
          <a:p>
            <a:pPr marL="914400" lvl="1" indent="-514350"/>
            <a:r>
              <a:rPr lang="ar-DZ" sz="2000" dirty="0" smtClean="0">
                <a:solidFill>
                  <a:srgbClr val="FF0000"/>
                </a:solidFill>
              </a:rPr>
              <a:t>حزب : 60</a:t>
            </a:r>
          </a:p>
          <a:p>
            <a:pPr marL="514350" indent="-514350">
              <a:buFont typeface="Wingdings" pitchFamily="2" charset="2"/>
              <a:buChar char="Ø"/>
            </a:pPr>
            <a:r>
              <a:rPr lang="fr-FR" sz="3000" dirty="0" smtClean="0">
                <a:solidFill>
                  <a:schemeClr val="bg1">
                    <a:lumMod val="50000"/>
                  </a:schemeClr>
                </a:solidFill>
              </a:rPr>
              <a:t>Des options statistiques</a:t>
            </a:r>
            <a:endParaRPr lang="ar-DZ" sz="3000" dirty="0" smtClean="0">
              <a:solidFill>
                <a:schemeClr val="bg1">
                  <a:lumMod val="50000"/>
                </a:schemeClr>
              </a:solidFill>
            </a:endParaRPr>
          </a:p>
          <a:p>
            <a:pPr marL="914400" lvl="1" indent="-514350"/>
            <a:r>
              <a:rPr lang="ar-DZ" sz="2000" dirty="0" smtClean="0">
                <a:solidFill>
                  <a:srgbClr val="9BBB59">
                    <a:lumMod val="50000"/>
                  </a:srgbClr>
                </a:solidFill>
              </a:rPr>
              <a:t>عدد_الكلمات_في الآية: 1</a:t>
            </a:r>
            <a:endParaRPr lang="ar-DZ" sz="2000" dirty="0" smtClean="0">
              <a:solidFill>
                <a:srgbClr val="FF0000"/>
              </a:solidFill>
            </a:endParaRPr>
          </a:p>
          <a:p>
            <a:pPr marL="914400" lvl="1" indent="-514350"/>
            <a:r>
              <a:rPr lang="fr-FR" sz="2000" dirty="0" smtClean="0">
                <a:solidFill>
                  <a:srgbClr val="FF0000"/>
                </a:solidFill>
              </a:rPr>
              <a:t> </a:t>
            </a:r>
            <a:r>
              <a:rPr lang="fr-FR" sz="2000" dirty="0" smtClean="0">
                <a:solidFill>
                  <a:srgbClr val="9BBB59">
                    <a:lumMod val="50000"/>
                  </a:srgbClr>
                </a:solidFill>
              </a:rPr>
              <a:t>Le nombre d’apparitions  des   </a:t>
            </a:r>
            <a:r>
              <a:rPr lang="ar-DZ" sz="2000" dirty="0" smtClean="0">
                <a:solidFill>
                  <a:srgbClr val="FF0000"/>
                </a:solidFill>
              </a:rPr>
              <a:t>الدنيا</a:t>
            </a:r>
            <a:r>
              <a:rPr lang="fr-FR" sz="2000" dirty="0" smtClean="0">
                <a:solidFill>
                  <a:srgbClr val="FF0000"/>
                </a:solidFill>
              </a:rPr>
              <a:t> </a:t>
            </a:r>
            <a:r>
              <a:rPr lang="fr-FR" sz="2000" dirty="0" smtClean="0">
                <a:solidFill>
                  <a:srgbClr val="9BBB59">
                    <a:lumMod val="50000"/>
                  </a:srgbClr>
                </a:solidFill>
              </a:rPr>
              <a:t>et</a:t>
            </a:r>
            <a:r>
              <a:rPr lang="fr-FR" sz="2000" dirty="0" smtClean="0">
                <a:solidFill>
                  <a:srgbClr val="FF0000"/>
                </a:solidFill>
              </a:rPr>
              <a:t>  </a:t>
            </a:r>
            <a:r>
              <a:rPr lang="ar-DZ" sz="2000" dirty="0" smtClean="0">
                <a:solidFill>
                  <a:srgbClr val="FF0000"/>
                </a:solidFill>
              </a:rPr>
              <a:t>الآخرة </a:t>
            </a:r>
            <a:r>
              <a:rPr lang="fr-FR" sz="2000" dirty="0" smtClean="0">
                <a:solidFill>
                  <a:srgbClr val="FF0000"/>
                </a:solidFill>
              </a:rPr>
              <a:t> </a:t>
            </a:r>
            <a:r>
              <a:rPr lang="fr-FR" sz="2000" dirty="0" smtClean="0">
                <a:solidFill>
                  <a:srgbClr val="9BBB59">
                    <a:lumMod val="50000"/>
                  </a:srgbClr>
                </a:solidFill>
              </a:rPr>
              <a:t>avec tous ces dérivées</a:t>
            </a:r>
          </a:p>
          <a:p>
            <a:pPr lvl="1">
              <a:lnSpc>
                <a:spcPct val="150000"/>
              </a:lnSpc>
              <a:defRPr/>
            </a:pPr>
            <a:endParaRPr lang="ar-DZ" sz="2100" dirty="0" smtClean="0">
              <a:solidFill>
                <a:srgbClr val="9BBB59">
                  <a:lumMod val="50000"/>
                </a:srgbClr>
              </a:solidFill>
            </a:endParaRPr>
          </a:p>
          <a:p>
            <a:pPr lvl="1">
              <a:lnSpc>
                <a:spcPct val="150000"/>
              </a:lnSpc>
              <a:defRPr/>
            </a:pPr>
            <a:endParaRPr lang="fr-FR" sz="1300" dirty="0" smtClean="0">
              <a:solidFill>
                <a:srgbClr val="9BBB59">
                  <a:lumMod val="50000"/>
                </a:srgbClr>
              </a:solidFill>
            </a:endParaRPr>
          </a:p>
        </p:txBody>
      </p:sp>
      <p:sp>
        <p:nvSpPr>
          <p:cNvPr id="4" name="ZoneTexte 3"/>
          <p:cNvSpPr txBox="1"/>
          <p:nvPr/>
        </p:nvSpPr>
        <p:spPr>
          <a:xfrm>
            <a:off x="10858544" y="2643182"/>
            <a:ext cx="3547959" cy="984885"/>
          </a:xfrm>
          <a:prstGeom prst="rect">
            <a:avLst/>
          </a:prstGeom>
          <a:noFill/>
        </p:spPr>
        <p:txBody>
          <a:bodyPr wrap="none" rtlCol="0">
            <a:spAutoFit/>
          </a:bodyPr>
          <a:lstStyle/>
          <a:p>
            <a:pPr marL="914400" lvl="1" indent="-514350">
              <a:buNone/>
            </a:pPr>
            <a:r>
              <a:rPr lang="fr-FR" sz="2000" dirty="0" smtClean="0">
                <a:solidFill>
                  <a:srgbClr val="00B0F0"/>
                </a:solidFill>
              </a:rPr>
              <a:t>Améliorations:</a:t>
            </a:r>
          </a:p>
          <a:p>
            <a:pPr marL="914400" lvl="1" indent="-514350"/>
            <a:r>
              <a:rPr lang="fr-FR" sz="2000" dirty="0" smtClean="0">
                <a:solidFill>
                  <a:srgbClr val="9BBB59">
                    <a:lumMod val="50000"/>
                  </a:srgbClr>
                </a:solidFill>
              </a:rPr>
              <a:t>Ajouter des nouveaux index</a:t>
            </a:r>
          </a:p>
          <a:p>
            <a:endParaRPr lang="en-US" dirty="0"/>
          </a:p>
        </p:txBody>
      </p:sp>
      <p:sp>
        <p:nvSpPr>
          <p:cNvPr id="5" name="Organigramme : Processus 4"/>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ZoneTexte 5"/>
          <p:cNvSpPr txBox="1"/>
          <p:nvPr/>
        </p:nvSpPr>
        <p:spPr>
          <a:xfrm>
            <a:off x="9858412" y="2857496"/>
            <a:ext cx="10512365" cy="2292935"/>
          </a:xfrm>
          <a:prstGeom prst="rect">
            <a:avLst/>
          </a:prstGeom>
          <a:noFill/>
        </p:spPr>
        <p:txBody>
          <a:bodyPr wrap="none" rtlCol="0">
            <a:spAutoFit/>
          </a:bodyPr>
          <a:lstStyle/>
          <a:p>
            <a:pPr marL="914400" lvl="1" indent="-514350">
              <a:buNone/>
            </a:pPr>
            <a:r>
              <a:rPr lang="fr-FR" sz="2000" dirty="0" smtClean="0">
                <a:solidFill>
                  <a:srgbClr val="00B0F0"/>
                </a:solidFill>
              </a:rPr>
              <a:t>Améliorations:</a:t>
            </a:r>
          </a:p>
          <a:p>
            <a:pPr marL="914400" lvl="1" indent="-514350"/>
            <a:r>
              <a:rPr lang="fr-FR" sz="2000" dirty="0" smtClean="0">
                <a:solidFill>
                  <a:srgbClr val="9BBB59">
                    <a:lumMod val="50000"/>
                  </a:srgbClr>
                </a:solidFill>
              </a:rPr>
              <a:t>Rechercher sur les meilleures méthodes de calcul pour recueillir des statistiques coranique.</a:t>
            </a:r>
          </a:p>
          <a:p>
            <a:pPr marL="1314450" lvl="2" indent="-514350"/>
            <a:r>
              <a:rPr lang="fr-FR" sz="1600" dirty="0" smtClean="0">
                <a:solidFill>
                  <a:srgbClr val="9BBB59">
                    <a:lumMod val="50000"/>
                  </a:srgbClr>
                </a:solidFill>
              </a:rPr>
              <a:t>Quelles statistiques peut-on prélever ? </a:t>
            </a:r>
          </a:p>
          <a:p>
            <a:pPr marL="1314450" lvl="2" indent="-514350"/>
            <a:r>
              <a:rPr lang="fr-FR" sz="1600" dirty="0" smtClean="0">
                <a:solidFill>
                  <a:srgbClr val="9BBB59">
                    <a:lumMod val="50000"/>
                  </a:srgbClr>
                </a:solidFill>
              </a:rPr>
              <a:t>Avons-nous besoin des index manuels ? </a:t>
            </a:r>
          </a:p>
          <a:p>
            <a:pPr marL="1314450" lvl="2" indent="-514350"/>
            <a:r>
              <a:rPr lang="fr-FR" sz="1600" dirty="0" smtClean="0">
                <a:solidFill>
                  <a:srgbClr val="9BBB59">
                    <a:lumMod val="50000"/>
                  </a:srgbClr>
                </a:solidFill>
              </a:rPr>
              <a:t>Et comment le faire avec une meilleure précision ?</a:t>
            </a:r>
            <a:endParaRPr lang="ar-DZ" sz="1600" dirty="0" smtClean="0">
              <a:solidFill>
                <a:srgbClr val="9BBB59">
                  <a:lumMod val="50000"/>
                </a:srgbClr>
              </a:solidFill>
            </a:endParaRPr>
          </a:p>
          <a:p>
            <a:pPr marL="1314450" lvl="2" indent="-514350"/>
            <a:r>
              <a:rPr lang="en-US" sz="1600" dirty="0" smtClean="0">
                <a:solidFill>
                  <a:srgbClr val="9BBB59">
                    <a:lumMod val="50000"/>
                  </a:srgbClr>
                </a:solidFill>
              </a:rPr>
              <a:t>Script </a:t>
            </a:r>
            <a:r>
              <a:rPr lang="en-US" sz="1600" dirty="0" err="1" smtClean="0">
                <a:solidFill>
                  <a:srgbClr val="9BBB59">
                    <a:lumMod val="50000"/>
                  </a:srgbClr>
                </a:solidFill>
              </a:rPr>
              <a:t>Uthmani</a:t>
            </a:r>
            <a:r>
              <a:rPr lang="en-US" sz="1600" dirty="0" smtClean="0">
                <a:solidFill>
                  <a:srgbClr val="9BBB59">
                    <a:lumMod val="50000"/>
                  </a:srgbClr>
                </a:solidFill>
              </a:rPr>
              <a:t> </a:t>
            </a:r>
            <a:r>
              <a:rPr lang="en-US" sz="1600" dirty="0" err="1" smtClean="0">
                <a:solidFill>
                  <a:srgbClr val="9BBB59">
                    <a:lumMod val="50000"/>
                  </a:srgbClr>
                </a:solidFill>
              </a:rPr>
              <a:t>ou</a:t>
            </a:r>
            <a:r>
              <a:rPr lang="en-US" sz="1600" dirty="0" smtClean="0">
                <a:solidFill>
                  <a:srgbClr val="9BBB59">
                    <a:lumMod val="50000"/>
                  </a:srgbClr>
                </a:solidFill>
              </a:rPr>
              <a:t> Standard?</a:t>
            </a:r>
            <a:endParaRPr lang="ar-DZ" sz="1600" dirty="0" smtClean="0">
              <a:solidFill>
                <a:srgbClr val="9BBB59">
                  <a:lumMod val="50000"/>
                </a:srgbClr>
              </a:solidFill>
            </a:endParaRPr>
          </a:p>
          <a:p>
            <a:pPr marL="914400" lvl="1" indent="-514350"/>
            <a:r>
              <a:rPr lang="fr-FR" sz="2100" dirty="0" smtClean="0">
                <a:solidFill>
                  <a:srgbClr val="9BBB59">
                    <a:lumMod val="50000"/>
                  </a:srgbClr>
                </a:solidFill>
              </a:rPr>
              <a:t>Recueillir des statistiques a propos les mots colloqués</a:t>
            </a:r>
          </a:p>
          <a:p>
            <a:endParaRPr lang="en-US" dirty="0"/>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1000"/>
                                        <p:tgtEl>
                                          <p:spTgt spid="3">
                                            <p:txEl>
                                              <p:pRg st="12" end="12"/>
                                            </p:txEl>
                                          </p:spTgt>
                                        </p:tgtEl>
                                      </p:cBhvr>
                                    </p:animEffect>
                                    <p:anim calcmode="lin" valueType="num">
                                      <p:cBhvr>
                                        <p:cTn id="6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3">
                                            <p:txEl>
                                              <p:pRg st="13" end="13"/>
                                            </p:txEl>
                                          </p:spTgt>
                                        </p:tgtEl>
                                        <p:attrNameLst>
                                          <p:attrName>style.visibility</p:attrName>
                                        </p:attrNameLst>
                                      </p:cBhvr>
                                      <p:to>
                                        <p:strVal val="visible"/>
                                      </p:to>
                                    </p:set>
                                    <p:animEffect transition="in" filter="fade">
                                      <p:cBhvr>
                                        <p:cTn id="68" dur="1000"/>
                                        <p:tgtEl>
                                          <p:spTgt spid="3">
                                            <p:txEl>
                                              <p:pRg st="13" end="13"/>
                                            </p:txEl>
                                          </p:spTgt>
                                        </p:tgtEl>
                                      </p:cBhvr>
                                    </p:animEffect>
                                    <p:anim calcmode="lin" valueType="num">
                                      <p:cBhvr>
                                        <p:cTn id="6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Effect transition="in" filter="fade">
                                      <p:cBhvr>
                                        <p:cTn id="73" dur="1000"/>
                                        <p:tgtEl>
                                          <p:spTgt spid="3">
                                            <p:txEl>
                                              <p:pRg st="14" end="14"/>
                                            </p:txEl>
                                          </p:spTgt>
                                        </p:tgtEl>
                                      </p:cBhvr>
                                    </p:animEffect>
                                    <p:anim calcmode="lin" valueType="num">
                                      <p:cBhvr>
                                        <p:cTn id="7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dirty="0" smtClean="0"/>
              <a:t>Plan </a:t>
            </a:r>
            <a:endParaRPr lang="en-US" dirty="0"/>
          </a:p>
        </p:txBody>
      </p:sp>
      <p:sp>
        <p:nvSpPr>
          <p:cNvPr id="11" name="Espace réservé du contenu 10"/>
          <p:cNvSpPr>
            <a:spLocks noGrp="1"/>
          </p:cNvSpPr>
          <p:nvPr>
            <p:ph idx="1"/>
          </p:nvPr>
        </p:nvSpPr>
        <p:spPr>
          <a:xfrm>
            <a:off x="304800" y="1554162"/>
            <a:ext cx="8686800" cy="5018110"/>
          </a:xfrm>
        </p:spPr>
        <p:txBody>
          <a:bodyPr>
            <a:normAutofit fontScale="70000" lnSpcReduction="20000"/>
          </a:bodyPr>
          <a:lstStyle/>
          <a:p>
            <a:r>
              <a:rPr lang="fr-FR" dirty="0" smtClean="0"/>
              <a:t>Introduction</a:t>
            </a:r>
          </a:p>
          <a:p>
            <a:r>
              <a:rPr lang="fr-FR" dirty="0" smtClean="0"/>
              <a:t>Problématique</a:t>
            </a:r>
          </a:p>
          <a:p>
            <a:r>
              <a:rPr lang="fr-FR" dirty="0" smtClean="0"/>
              <a:t>Le  Saint Coran</a:t>
            </a:r>
          </a:p>
          <a:p>
            <a:r>
              <a:rPr lang="fr-FR" dirty="0" smtClean="0"/>
              <a:t>La langue Arabe</a:t>
            </a:r>
          </a:p>
          <a:p>
            <a:r>
              <a:rPr lang="fr-FR" dirty="0" smtClean="0"/>
              <a:t>Les Moteurs de recherche</a:t>
            </a:r>
          </a:p>
          <a:p>
            <a:pPr lvl="1"/>
            <a:r>
              <a:rPr lang="fr-FR" dirty="0" smtClean="0"/>
              <a:t>Indexation</a:t>
            </a:r>
          </a:p>
          <a:p>
            <a:pPr lvl="1"/>
            <a:r>
              <a:rPr lang="fr-FR" dirty="0" smtClean="0"/>
              <a:t>Interrogation</a:t>
            </a:r>
          </a:p>
          <a:p>
            <a:r>
              <a:rPr lang="fr-FR" dirty="0" smtClean="0"/>
              <a:t>Objectives</a:t>
            </a:r>
          </a:p>
          <a:p>
            <a:r>
              <a:rPr lang="fr-FR" dirty="0" smtClean="0"/>
              <a:t>Fonctionnalités Proposées</a:t>
            </a:r>
          </a:p>
          <a:p>
            <a:r>
              <a:rPr lang="fr-FR" dirty="0" smtClean="0"/>
              <a:t>Spécifications de travail</a:t>
            </a:r>
          </a:p>
          <a:p>
            <a:pPr lvl="1"/>
            <a:r>
              <a:rPr lang="fr-FR" dirty="0" smtClean="0"/>
              <a:t>Open Source et pour quoi?</a:t>
            </a:r>
          </a:p>
          <a:p>
            <a:pPr lvl="1"/>
            <a:r>
              <a:rPr lang="fr-FR" dirty="0" smtClean="0"/>
              <a:t>Ressources a utiliser</a:t>
            </a:r>
          </a:p>
          <a:p>
            <a:pPr lvl="1"/>
            <a:r>
              <a:rPr lang="fr-FR" dirty="0" smtClean="0"/>
              <a:t>Technologie a utiliser</a:t>
            </a:r>
          </a:p>
          <a:p>
            <a:r>
              <a:rPr lang="fr-FR" dirty="0" smtClean="0"/>
              <a:t>Conclusion</a:t>
            </a:r>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en-US" dirty="0"/>
          </a:p>
        </p:txBody>
      </p:sp>
      <p:sp>
        <p:nvSpPr>
          <p:cNvPr id="13" name="عنصر نائب للمحتوى 5"/>
          <p:cNvSpPr txBox="1">
            <a:spLocks/>
          </p:cNvSpPr>
          <p:nvPr/>
        </p:nvSpPr>
        <p:spPr>
          <a:xfrm>
            <a:off x="1714480" y="6858000"/>
            <a:ext cx="7000924" cy="4500594"/>
          </a:xfrm>
          <a:prstGeom prst="rect">
            <a:avLst/>
          </a:prstGeom>
        </p:spPr>
        <p:txBody>
          <a:bodyPr vert="horz" lIns="91440" tIns="45720" rIns="91440" bIns="45720" rtlCol="0">
            <a:normAutofit/>
          </a:bodyPr>
          <a:lstStyle/>
          <a:p>
            <a:endParaRPr lang="fr-FR" sz="3200" dirty="0">
              <a:solidFill>
                <a:prstClr val="black"/>
              </a:solidFill>
            </a:endParaRPr>
          </a:p>
        </p:txBody>
      </p:sp>
    </p:spTree>
    <p:extLst>
      <p:ext uri="{BB962C8B-B14F-4D97-AF65-F5344CB8AC3E}">
        <p14:creationId xmlns="" xmlns:p14="http://schemas.microsoft.com/office/powerpoint/2010/main" val="37699806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fade">
                                      <p:cBhvr>
                                        <p:cTn id="35" dur="1000"/>
                                        <p:tgtEl>
                                          <p:spTgt spid="11">
                                            <p:txEl>
                                              <p:pRg st="4" end="4"/>
                                            </p:txEl>
                                          </p:spTgt>
                                        </p:tgtEl>
                                      </p:cBhvr>
                                    </p:animEffect>
                                    <p:anim calcmode="lin" valueType="num">
                                      <p:cBhvr>
                                        <p:cTn id="3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1">
                                            <p:txEl>
                                              <p:pRg st="5" end="5"/>
                                            </p:txEl>
                                          </p:spTgt>
                                        </p:tgtEl>
                                        <p:attrNameLst>
                                          <p:attrName>style.visibility</p:attrName>
                                        </p:attrNameLst>
                                      </p:cBhvr>
                                      <p:to>
                                        <p:strVal val="visible"/>
                                      </p:to>
                                    </p:set>
                                    <p:animEffect transition="in" filter="fade">
                                      <p:cBhvr>
                                        <p:cTn id="40" dur="1000"/>
                                        <p:tgtEl>
                                          <p:spTgt spid="11">
                                            <p:txEl>
                                              <p:pRg st="5" end="5"/>
                                            </p:txEl>
                                          </p:spTgt>
                                        </p:tgtEl>
                                      </p:cBhvr>
                                    </p:animEffect>
                                    <p:anim calcmode="lin" valueType="num">
                                      <p:cBhvr>
                                        <p:cTn id="41"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5" end="5"/>
                                            </p:txEl>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11">
                                            <p:txEl>
                                              <p:pRg st="6" end="6"/>
                                            </p:txEl>
                                          </p:spTgt>
                                        </p:tgtEl>
                                        <p:attrNameLst>
                                          <p:attrName>style.visibility</p:attrName>
                                        </p:attrNameLst>
                                      </p:cBhvr>
                                      <p:to>
                                        <p:strVal val="visible"/>
                                      </p:to>
                                    </p:set>
                                    <p:animEffect transition="in" filter="fade">
                                      <p:cBhvr>
                                        <p:cTn id="45" dur="1000"/>
                                        <p:tgtEl>
                                          <p:spTgt spid="11">
                                            <p:txEl>
                                              <p:pRg st="6" end="6"/>
                                            </p:txEl>
                                          </p:spTgt>
                                        </p:tgtEl>
                                      </p:cBhvr>
                                    </p:animEffect>
                                    <p:anim calcmode="lin" valueType="num">
                                      <p:cBhvr>
                                        <p:cTn id="46"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11">
                                            <p:txEl>
                                              <p:pRg st="7" end="7"/>
                                            </p:txEl>
                                          </p:spTgt>
                                        </p:tgtEl>
                                        <p:attrNameLst>
                                          <p:attrName>style.visibility</p:attrName>
                                        </p:attrNameLst>
                                      </p:cBhvr>
                                      <p:to>
                                        <p:strVal val="visible"/>
                                      </p:to>
                                    </p:set>
                                    <p:animEffect transition="in" filter="fade">
                                      <p:cBhvr>
                                        <p:cTn id="52" dur="1000"/>
                                        <p:tgtEl>
                                          <p:spTgt spid="11">
                                            <p:txEl>
                                              <p:pRg st="7" end="7"/>
                                            </p:txEl>
                                          </p:spTgt>
                                        </p:tgtEl>
                                      </p:cBhvr>
                                    </p:animEffect>
                                    <p:anim calcmode="lin" valueType="num">
                                      <p:cBhvr>
                                        <p:cTn id="53"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11">
                                            <p:txEl>
                                              <p:pRg st="8" end="8"/>
                                            </p:txEl>
                                          </p:spTgt>
                                        </p:tgtEl>
                                        <p:attrNameLst>
                                          <p:attrName>style.visibility</p:attrName>
                                        </p:attrNameLst>
                                      </p:cBhvr>
                                      <p:to>
                                        <p:strVal val="visible"/>
                                      </p:to>
                                    </p:set>
                                    <p:animEffect transition="in" filter="fade">
                                      <p:cBhvr>
                                        <p:cTn id="59" dur="1000"/>
                                        <p:tgtEl>
                                          <p:spTgt spid="11">
                                            <p:txEl>
                                              <p:pRg st="8" end="8"/>
                                            </p:txEl>
                                          </p:spTgt>
                                        </p:tgtEl>
                                      </p:cBhvr>
                                    </p:animEffect>
                                    <p:anim calcmode="lin" valueType="num">
                                      <p:cBhvr>
                                        <p:cTn id="60"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7" presetClass="entr" presetSubtype="0" fill="hold" grpId="0" nodeType="clickEffect">
                                  <p:stCondLst>
                                    <p:cond delay="0"/>
                                  </p:stCondLst>
                                  <p:childTnLst>
                                    <p:set>
                                      <p:cBhvr>
                                        <p:cTn id="65" dur="1" fill="hold">
                                          <p:stCondLst>
                                            <p:cond delay="0"/>
                                          </p:stCondLst>
                                        </p:cTn>
                                        <p:tgtEl>
                                          <p:spTgt spid="11">
                                            <p:txEl>
                                              <p:pRg st="9" end="9"/>
                                            </p:txEl>
                                          </p:spTgt>
                                        </p:tgtEl>
                                        <p:attrNameLst>
                                          <p:attrName>style.visibility</p:attrName>
                                        </p:attrNameLst>
                                      </p:cBhvr>
                                      <p:to>
                                        <p:strVal val="visible"/>
                                      </p:to>
                                    </p:set>
                                    <p:animEffect transition="in" filter="fade">
                                      <p:cBhvr>
                                        <p:cTn id="66" dur="1000"/>
                                        <p:tgtEl>
                                          <p:spTgt spid="11">
                                            <p:txEl>
                                              <p:pRg st="9" end="9"/>
                                            </p:txEl>
                                          </p:spTgt>
                                        </p:tgtEl>
                                      </p:cBhvr>
                                    </p:animEffect>
                                    <p:anim calcmode="lin" valueType="num">
                                      <p:cBhvr>
                                        <p:cTn id="67"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1">
                                            <p:txEl>
                                              <p:pRg st="9" end="9"/>
                                            </p:txEl>
                                          </p:spTgt>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11">
                                            <p:txEl>
                                              <p:pRg st="10" end="10"/>
                                            </p:txEl>
                                          </p:spTgt>
                                        </p:tgtEl>
                                        <p:attrNameLst>
                                          <p:attrName>style.visibility</p:attrName>
                                        </p:attrNameLst>
                                      </p:cBhvr>
                                      <p:to>
                                        <p:strVal val="visible"/>
                                      </p:to>
                                    </p:set>
                                    <p:animEffect transition="in" filter="fade">
                                      <p:cBhvr>
                                        <p:cTn id="71" dur="1000"/>
                                        <p:tgtEl>
                                          <p:spTgt spid="11">
                                            <p:txEl>
                                              <p:pRg st="10" end="10"/>
                                            </p:txEl>
                                          </p:spTgt>
                                        </p:tgtEl>
                                      </p:cBhvr>
                                    </p:animEffect>
                                    <p:anim calcmode="lin" valueType="num">
                                      <p:cBhvr>
                                        <p:cTn id="72"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11">
                                            <p:txEl>
                                              <p:pRg st="10" end="10"/>
                                            </p:txEl>
                                          </p:spTgt>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1">
                                            <p:txEl>
                                              <p:pRg st="11" end="11"/>
                                            </p:txEl>
                                          </p:spTgt>
                                        </p:tgtEl>
                                        <p:attrNameLst>
                                          <p:attrName>style.visibility</p:attrName>
                                        </p:attrNameLst>
                                      </p:cBhvr>
                                      <p:to>
                                        <p:strVal val="visible"/>
                                      </p:to>
                                    </p:set>
                                    <p:animEffect transition="in" filter="fade">
                                      <p:cBhvr>
                                        <p:cTn id="76" dur="1000"/>
                                        <p:tgtEl>
                                          <p:spTgt spid="11">
                                            <p:txEl>
                                              <p:pRg st="11" end="11"/>
                                            </p:txEl>
                                          </p:spTgt>
                                        </p:tgtEl>
                                      </p:cBhvr>
                                    </p:animEffect>
                                    <p:anim calcmode="lin" valueType="num">
                                      <p:cBhvr>
                                        <p:cTn id="77" dur="1000" fill="hold"/>
                                        <p:tgtEl>
                                          <p:spTgt spid="11">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11">
                                            <p:txEl>
                                              <p:pRg st="11" end="11"/>
                                            </p:txEl>
                                          </p:spTgt>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11">
                                            <p:txEl>
                                              <p:pRg st="12" end="12"/>
                                            </p:txEl>
                                          </p:spTgt>
                                        </p:tgtEl>
                                        <p:attrNameLst>
                                          <p:attrName>style.visibility</p:attrName>
                                        </p:attrNameLst>
                                      </p:cBhvr>
                                      <p:to>
                                        <p:strVal val="visible"/>
                                      </p:to>
                                    </p:set>
                                    <p:animEffect transition="in" filter="fade">
                                      <p:cBhvr>
                                        <p:cTn id="81" dur="1000"/>
                                        <p:tgtEl>
                                          <p:spTgt spid="11">
                                            <p:txEl>
                                              <p:pRg st="12" end="12"/>
                                            </p:txEl>
                                          </p:spTgt>
                                        </p:tgtEl>
                                      </p:cBhvr>
                                    </p:animEffect>
                                    <p:anim calcmode="lin" valueType="num">
                                      <p:cBhvr>
                                        <p:cTn id="82" dur="1000" fill="hold"/>
                                        <p:tgtEl>
                                          <p:spTgt spid="11">
                                            <p:txEl>
                                              <p:pRg st="12" end="12"/>
                                            </p:txEl>
                                          </p:spTgt>
                                        </p:tgtEl>
                                        <p:attrNameLst>
                                          <p:attrName>ppt_x</p:attrName>
                                        </p:attrNameLst>
                                      </p:cBhvr>
                                      <p:tavLst>
                                        <p:tav tm="0">
                                          <p:val>
                                            <p:strVal val="#ppt_x"/>
                                          </p:val>
                                        </p:tav>
                                        <p:tav tm="100000">
                                          <p:val>
                                            <p:strVal val="#ppt_x"/>
                                          </p:val>
                                        </p:tav>
                                      </p:tavLst>
                                    </p:anim>
                                    <p:anim calcmode="lin" valueType="num">
                                      <p:cBhvr>
                                        <p:cTn id="83" dur="1000" fill="hold"/>
                                        <p:tgtEl>
                                          <p:spTgt spid="11">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7" presetClass="entr" presetSubtype="0" fill="hold" grpId="0" nodeType="clickEffect">
                                  <p:stCondLst>
                                    <p:cond delay="0"/>
                                  </p:stCondLst>
                                  <p:childTnLst>
                                    <p:set>
                                      <p:cBhvr>
                                        <p:cTn id="87" dur="1" fill="hold">
                                          <p:stCondLst>
                                            <p:cond delay="0"/>
                                          </p:stCondLst>
                                        </p:cTn>
                                        <p:tgtEl>
                                          <p:spTgt spid="11">
                                            <p:txEl>
                                              <p:pRg st="13" end="13"/>
                                            </p:txEl>
                                          </p:spTgt>
                                        </p:tgtEl>
                                        <p:attrNameLst>
                                          <p:attrName>style.visibility</p:attrName>
                                        </p:attrNameLst>
                                      </p:cBhvr>
                                      <p:to>
                                        <p:strVal val="visible"/>
                                      </p:to>
                                    </p:set>
                                    <p:animEffect transition="in" filter="fade">
                                      <p:cBhvr>
                                        <p:cTn id="88" dur="1000"/>
                                        <p:tgtEl>
                                          <p:spTgt spid="11">
                                            <p:txEl>
                                              <p:pRg st="13" end="13"/>
                                            </p:txEl>
                                          </p:spTgt>
                                        </p:tgtEl>
                                      </p:cBhvr>
                                    </p:animEffect>
                                    <p:anim calcmode="lin" valueType="num">
                                      <p:cBhvr>
                                        <p:cTn id="89" dur="1000" fill="hold"/>
                                        <p:tgtEl>
                                          <p:spTgt spid="11">
                                            <p:txEl>
                                              <p:pRg st="13" end="13"/>
                                            </p:txEl>
                                          </p:spTgt>
                                        </p:tgtEl>
                                        <p:attrNameLst>
                                          <p:attrName>ppt_x</p:attrName>
                                        </p:attrNameLst>
                                      </p:cBhvr>
                                      <p:tavLst>
                                        <p:tav tm="0">
                                          <p:val>
                                            <p:strVal val="#ppt_x"/>
                                          </p:val>
                                        </p:tav>
                                        <p:tav tm="100000">
                                          <p:val>
                                            <p:strVal val="#ppt_x"/>
                                          </p:val>
                                        </p:tav>
                                      </p:tavLst>
                                    </p:anim>
                                    <p:anim calcmode="lin" valueType="num">
                                      <p:cBhvr>
                                        <p:cTn id="90" dur="1000" fill="hold"/>
                                        <p:tgtEl>
                                          <p:spTgt spid="11">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642918"/>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spécifiques du Coran (2/2)</a:t>
            </a:r>
            <a:endParaRPr lang="fr-FR" dirty="0"/>
          </a:p>
        </p:txBody>
      </p:sp>
      <p:sp>
        <p:nvSpPr>
          <p:cNvPr id="3" name="Espace réservé du contenu 2"/>
          <p:cNvSpPr>
            <a:spLocks noGrp="1"/>
          </p:cNvSpPr>
          <p:nvPr>
            <p:ph idx="1"/>
          </p:nvPr>
        </p:nvSpPr>
        <p:spPr>
          <a:xfrm>
            <a:off x="304800" y="1554162"/>
            <a:ext cx="8686800" cy="5018110"/>
          </a:xfrm>
        </p:spPr>
        <p:txBody>
          <a:bodyPr>
            <a:normAutofit fontScale="47500" lnSpcReduction="20000"/>
          </a:bodyPr>
          <a:lstStyle/>
          <a:p>
            <a:pPr>
              <a:lnSpc>
                <a:spcPct val="150000"/>
              </a:lnSpc>
              <a:buFont typeface="Wingdings" pitchFamily="2" charset="2"/>
              <a:buChar char="Ø"/>
              <a:defRPr/>
            </a:pPr>
            <a:r>
              <a:rPr lang="fr-FR" sz="5100" dirty="0" smtClean="0">
                <a:solidFill>
                  <a:srgbClr val="00B050"/>
                </a:solidFill>
              </a:rPr>
              <a:t>Recherche par requête intégrée pour les traductions de Coran</a:t>
            </a:r>
          </a:p>
          <a:p>
            <a:pPr lvl="1">
              <a:lnSpc>
                <a:spcPct val="150000"/>
              </a:lnSpc>
              <a:defRPr/>
            </a:pPr>
            <a:r>
              <a:rPr lang="fr-FR" sz="3400" dirty="0" smtClean="0">
                <a:solidFill>
                  <a:srgbClr val="9BBB59">
                    <a:lumMod val="50000"/>
                  </a:srgbClr>
                </a:solidFill>
              </a:rPr>
              <a:t>{  </a:t>
            </a:r>
            <a:r>
              <a:rPr lang="fr-FR" sz="3400" dirty="0" err="1" smtClean="0">
                <a:solidFill>
                  <a:srgbClr val="9BBB59">
                    <a:lumMod val="50000"/>
                  </a:srgbClr>
                </a:solidFill>
              </a:rPr>
              <a:t>text</a:t>
            </a:r>
            <a:r>
              <a:rPr lang="fr-FR" sz="3400" dirty="0" smtClean="0">
                <a:solidFill>
                  <a:srgbClr val="9BBB59">
                    <a:lumMod val="50000"/>
                  </a:srgbClr>
                </a:solidFill>
              </a:rPr>
              <a:t>: </a:t>
            </a:r>
            <a:r>
              <a:rPr lang="fr-FR" sz="3400" dirty="0" err="1" smtClean="0">
                <a:solidFill>
                  <a:srgbClr val="FF0000"/>
                </a:solidFill>
              </a:rPr>
              <a:t>mercy</a:t>
            </a:r>
            <a:r>
              <a:rPr lang="fr-FR" sz="3400" dirty="0" smtClean="0">
                <a:solidFill>
                  <a:srgbClr val="FF0000"/>
                </a:solidFill>
              </a:rPr>
              <a:t> </a:t>
            </a:r>
            <a:r>
              <a:rPr lang="fr-FR" sz="3400" dirty="0" smtClean="0">
                <a:solidFill>
                  <a:srgbClr val="9BBB59">
                    <a:lumMod val="50000"/>
                  </a:srgbClr>
                </a:solidFill>
              </a:rPr>
              <a:t> </a:t>
            </a:r>
            <a:r>
              <a:rPr lang="fr-FR" sz="3400" dirty="0" err="1" smtClean="0">
                <a:solidFill>
                  <a:srgbClr val="9BBB59">
                    <a:lumMod val="50000"/>
                  </a:srgbClr>
                </a:solidFill>
              </a:rPr>
              <a:t>lang</a:t>
            </a:r>
            <a:r>
              <a:rPr lang="fr-FR" sz="3400" dirty="0" smtClean="0">
                <a:solidFill>
                  <a:srgbClr val="9BBB59">
                    <a:lumMod val="50000"/>
                  </a:srgbClr>
                </a:solidFill>
              </a:rPr>
              <a:t>:</a:t>
            </a:r>
            <a:r>
              <a:rPr lang="fr-FR" sz="3400" dirty="0" smtClean="0">
                <a:solidFill>
                  <a:srgbClr val="FF0000"/>
                </a:solidFill>
              </a:rPr>
              <a:t> </a:t>
            </a:r>
            <a:r>
              <a:rPr lang="fr-FR" sz="3400" dirty="0" err="1" smtClean="0">
                <a:solidFill>
                  <a:srgbClr val="FF0000"/>
                </a:solidFill>
              </a:rPr>
              <a:t>english</a:t>
            </a:r>
            <a:r>
              <a:rPr lang="fr-FR" sz="3400" dirty="0" smtClean="0">
                <a:solidFill>
                  <a:srgbClr val="9BBB59">
                    <a:lumMod val="50000"/>
                  </a:srgbClr>
                </a:solidFill>
              </a:rPr>
              <a:t> </a:t>
            </a:r>
            <a:r>
              <a:rPr lang="fr-FR" sz="3400" dirty="0" err="1" smtClean="0">
                <a:solidFill>
                  <a:srgbClr val="9BBB59">
                    <a:lumMod val="50000"/>
                  </a:srgbClr>
                </a:solidFill>
              </a:rPr>
              <a:t>author</a:t>
            </a:r>
            <a:r>
              <a:rPr lang="fr-FR" sz="3400" dirty="0" smtClean="0">
                <a:solidFill>
                  <a:srgbClr val="9BBB59">
                    <a:lumMod val="50000"/>
                  </a:srgbClr>
                </a:solidFill>
              </a:rPr>
              <a:t>: </a:t>
            </a:r>
            <a:r>
              <a:rPr lang="fr-FR" sz="3400" dirty="0" err="1" smtClean="0">
                <a:solidFill>
                  <a:srgbClr val="FF0000"/>
                </a:solidFill>
              </a:rPr>
              <a:t>shekir</a:t>
            </a:r>
            <a:r>
              <a:rPr lang="fr-FR" sz="3400" dirty="0" smtClean="0">
                <a:solidFill>
                  <a:srgbClr val="9BBB59">
                    <a:lumMod val="50000"/>
                  </a:srgbClr>
                </a:solidFill>
              </a:rPr>
              <a:t> }</a:t>
            </a:r>
          </a:p>
          <a:p>
            <a:pPr>
              <a:lnSpc>
                <a:spcPct val="150000"/>
              </a:lnSpc>
              <a:buFont typeface="Wingdings" pitchFamily="2" charset="2"/>
              <a:buChar char="Ø"/>
              <a:defRPr/>
            </a:pPr>
            <a:r>
              <a:rPr lang="fr-FR" sz="5100" dirty="0" smtClean="0">
                <a:solidFill>
                  <a:srgbClr val="00B050"/>
                </a:solidFill>
              </a:rPr>
              <a:t>Recherche par les similitudes (</a:t>
            </a:r>
            <a:r>
              <a:rPr lang="ar-DZ" sz="5100" dirty="0" smtClean="0">
                <a:solidFill>
                  <a:srgbClr val="00B050"/>
                </a:solidFill>
              </a:rPr>
              <a:t>المتشابهات</a:t>
            </a:r>
            <a:r>
              <a:rPr lang="fr-FR" sz="5100" dirty="0" smtClean="0">
                <a:solidFill>
                  <a:srgbClr val="00B050"/>
                </a:solidFill>
              </a:rPr>
              <a:t>)</a:t>
            </a:r>
          </a:p>
          <a:p>
            <a:pPr lvl="1">
              <a:lnSpc>
                <a:spcPct val="150000"/>
              </a:lnSpc>
              <a:defRPr/>
            </a:pPr>
            <a:r>
              <a:rPr lang="ar-DZ" sz="3400" dirty="0" smtClean="0">
                <a:solidFill>
                  <a:srgbClr val="9BBB59">
                    <a:lumMod val="50000"/>
                  </a:srgbClr>
                </a:solidFill>
              </a:rPr>
              <a:t>متشابهة {55,13}</a:t>
            </a:r>
            <a:r>
              <a:rPr lang="fr-FR" sz="3400" dirty="0" smtClean="0">
                <a:solidFill>
                  <a:srgbClr val="9BBB59">
                    <a:lumMod val="50000"/>
                  </a:srgbClr>
                </a:solidFill>
              </a:rPr>
              <a:t>  == </a:t>
            </a:r>
            <a:r>
              <a:rPr lang="ar-DZ" sz="3400" dirty="0" smtClean="0">
                <a:solidFill>
                  <a:srgbClr val="9BBB59">
                    <a:lumMod val="50000"/>
                  </a:srgbClr>
                </a:solidFill>
                <a:cs typeface="ArabeyesQr" pitchFamily="2" charset="-78"/>
              </a:rPr>
              <a:t>[</a:t>
            </a:r>
            <a:r>
              <a:rPr lang="ar-DZ" sz="3400" dirty="0" smtClean="0">
                <a:solidFill>
                  <a:srgbClr val="9BBB59">
                    <a:lumMod val="50000"/>
                  </a:srgbClr>
                </a:solidFill>
              </a:rPr>
              <a:t> </a:t>
            </a:r>
            <a:r>
              <a:rPr lang="ar-DZ" sz="3400" dirty="0" smtClean="0">
                <a:solidFill>
                  <a:srgbClr val="9BBB59">
                    <a:lumMod val="50000"/>
                  </a:srgbClr>
                </a:solidFill>
                <a:cs typeface="me_quran" pitchFamily="18" charset="-78"/>
              </a:rPr>
              <a:t>فَبِأَيِّ آلَاءِ رَبِّكُمَا تُكَذِّبَانِ</a:t>
            </a:r>
            <a:r>
              <a:rPr lang="ar-DZ" sz="3400" dirty="0" smtClean="0">
                <a:solidFill>
                  <a:srgbClr val="9BBB59">
                    <a:lumMod val="50000"/>
                  </a:srgbClr>
                </a:solidFill>
                <a:cs typeface="ArabeyesQr" pitchFamily="2" charset="-78"/>
              </a:rPr>
              <a:t>]</a:t>
            </a:r>
            <a:r>
              <a:rPr lang="ar-DZ" sz="3400" dirty="0" smtClean="0">
                <a:solidFill>
                  <a:srgbClr val="9BBB59">
                    <a:lumMod val="50000"/>
                  </a:srgbClr>
                </a:solidFill>
              </a:rPr>
              <a:t>  </a:t>
            </a:r>
            <a:r>
              <a:rPr lang="fr-FR" sz="3400" dirty="0" smtClean="0">
                <a:solidFill>
                  <a:srgbClr val="9BBB59">
                    <a:lumMod val="50000"/>
                  </a:srgbClr>
                </a:solidFill>
              </a:rPr>
              <a:t>, 31 similitudes exactes</a:t>
            </a:r>
          </a:p>
          <a:p>
            <a:pPr>
              <a:lnSpc>
                <a:spcPct val="150000"/>
              </a:lnSpc>
              <a:buFont typeface="Wingdings" pitchFamily="2" charset="2"/>
              <a:buChar char="Ø"/>
              <a:defRPr/>
            </a:pPr>
            <a:r>
              <a:rPr lang="fr-FR" sz="5100" dirty="0" smtClean="0">
                <a:solidFill>
                  <a:srgbClr val="00B050"/>
                </a:solidFill>
              </a:rPr>
              <a:t>Recherche dans les exemples (</a:t>
            </a:r>
            <a:r>
              <a:rPr lang="ar-DZ" sz="5100" dirty="0" smtClean="0">
                <a:solidFill>
                  <a:srgbClr val="00B050"/>
                </a:solidFill>
              </a:rPr>
              <a:t>الأمثال</a:t>
            </a:r>
            <a:r>
              <a:rPr lang="fr-FR" sz="5100" dirty="0" smtClean="0">
                <a:solidFill>
                  <a:srgbClr val="00B050"/>
                </a:solidFill>
              </a:rPr>
              <a:t>)</a:t>
            </a:r>
          </a:p>
          <a:p>
            <a:pPr lvl="1">
              <a:lnSpc>
                <a:spcPct val="150000"/>
              </a:lnSpc>
              <a:defRPr/>
            </a:pPr>
            <a:r>
              <a:rPr lang="ar-DZ" sz="3400" dirty="0" smtClean="0">
                <a:solidFill>
                  <a:srgbClr val="FF0000"/>
                </a:solidFill>
              </a:rPr>
              <a:t>مثل</a:t>
            </a:r>
            <a:r>
              <a:rPr lang="ar-DZ" sz="3400" dirty="0" smtClean="0">
                <a:solidFill>
                  <a:srgbClr val="9BBB59">
                    <a:lumMod val="50000"/>
                  </a:srgbClr>
                </a:solidFill>
              </a:rPr>
              <a:t>  سورة:البقرة</a:t>
            </a:r>
            <a:endParaRPr lang="fr-FR" sz="3400" dirty="0" smtClean="0">
              <a:solidFill>
                <a:srgbClr val="9BBB59">
                  <a:lumMod val="50000"/>
                </a:srgbClr>
              </a:solidFill>
            </a:endParaRPr>
          </a:p>
          <a:p>
            <a:pPr lvl="1">
              <a:lnSpc>
                <a:spcPct val="150000"/>
              </a:lnSpc>
              <a:buNone/>
              <a:defRPr/>
            </a:pPr>
            <a:r>
              <a:rPr lang="ar-DZ" sz="3800" b="1" dirty="0" smtClean="0">
                <a:solidFill>
                  <a:srgbClr val="6B462A"/>
                </a:solidFill>
                <a:latin typeface="ArabeyesQr"/>
                <a:cs typeface="ArabeyesQr" pitchFamily="2" charset="-78"/>
              </a:rPr>
              <a:t>[ </a:t>
            </a:r>
            <a:r>
              <a:rPr lang="ar-DZ" sz="3800" b="1" dirty="0" smtClean="0">
                <a:solidFill>
                  <a:srgbClr val="6B462A"/>
                </a:solidFill>
                <a:latin typeface="me_quran"/>
                <a:cs typeface="me_quran" pitchFamily="18" charset="-78"/>
              </a:rPr>
              <a:t>مَثَلُهُمْ </a:t>
            </a:r>
            <a:r>
              <a:rPr lang="ar-DZ" sz="3800" b="1" dirty="0" smtClean="0">
                <a:solidFill>
                  <a:srgbClr val="FF0000"/>
                </a:solidFill>
                <a:latin typeface="me_quran"/>
                <a:cs typeface="me_quran" pitchFamily="18" charset="-78"/>
              </a:rPr>
              <a:t>كَمَثَلِ</a:t>
            </a:r>
            <a:r>
              <a:rPr lang="ar-DZ" sz="3800" b="1" dirty="0" smtClean="0">
                <a:solidFill>
                  <a:srgbClr val="6B462A"/>
                </a:solidFill>
                <a:latin typeface="me_quran"/>
                <a:cs typeface="me_quran" pitchFamily="18" charset="-78"/>
              </a:rPr>
              <a:t> الَّذِي اسْتَوْقَدَ نَارًا فَلَمَّا أَضَاءَتْ مَا حَوْلَهُ ذَهَبَ اللَّـهُ بِنُورِهِمْ وَتَرَكَهُمْ فِي ظُلُمَاتٍ لَا يُبْصِرُونَ</a:t>
            </a:r>
            <a:r>
              <a:rPr lang="ar-DZ" sz="3800" b="1" dirty="0" smtClean="0">
                <a:solidFill>
                  <a:srgbClr val="6B462A"/>
                </a:solidFill>
                <a:latin typeface="ArabeyesQr"/>
                <a:cs typeface="ArabeyesQr" pitchFamily="2" charset="-78"/>
              </a:rPr>
              <a:t>]</a:t>
            </a:r>
            <a:endParaRPr lang="fr-FR" sz="3400" dirty="0" smtClean="0">
              <a:solidFill>
                <a:srgbClr val="9BBB59">
                  <a:lumMod val="50000"/>
                </a:srgbClr>
              </a:solidFill>
              <a:cs typeface="ArabeyesQr" pitchFamily="2" charset="-78"/>
            </a:endParaRPr>
          </a:p>
          <a:p>
            <a:pPr lvl="1">
              <a:lnSpc>
                <a:spcPct val="150000"/>
              </a:lnSpc>
              <a:buNone/>
              <a:defRPr/>
            </a:pPr>
            <a:endParaRPr lang="fr-FR" sz="2100" dirty="0" smtClean="0">
              <a:solidFill>
                <a:srgbClr val="9BBB59">
                  <a:lumMod val="50000"/>
                </a:srgbClr>
              </a:solidFill>
            </a:endParaRPr>
          </a:p>
          <a:p>
            <a:pPr lvl="1">
              <a:lnSpc>
                <a:spcPct val="150000"/>
              </a:lnSpc>
              <a:buNone/>
              <a:defRPr/>
            </a:pPr>
            <a:r>
              <a:rPr lang="fr-FR" sz="2100" dirty="0" smtClean="0">
                <a:solidFill>
                  <a:srgbClr val="9BBB59">
                    <a:lumMod val="50000"/>
                  </a:srgbClr>
                </a:solidFill>
              </a:rPr>
              <a:t>_</a:t>
            </a:r>
            <a:endParaRPr lang="ar-DZ" sz="2100" dirty="0" smtClean="0">
              <a:solidFill>
                <a:srgbClr val="9BBB59">
                  <a:lumMod val="50000"/>
                </a:srgbClr>
              </a:solidFill>
            </a:endParaRPr>
          </a:p>
          <a:p>
            <a:pPr lvl="1">
              <a:lnSpc>
                <a:spcPct val="150000"/>
              </a:lnSpc>
              <a:defRPr/>
            </a:pPr>
            <a:endParaRPr lang="ar-DZ" sz="2100" dirty="0" smtClean="0">
              <a:solidFill>
                <a:srgbClr val="9BBB59">
                  <a:lumMod val="50000"/>
                </a:srgbClr>
              </a:solidFill>
            </a:endParaRPr>
          </a:p>
          <a:p>
            <a:pPr lvl="1">
              <a:lnSpc>
                <a:spcPct val="150000"/>
              </a:lnSpc>
              <a:defRPr/>
            </a:pPr>
            <a:endParaRPr lang="fr-FR" sz="1300" dirty="0" smtClean="0">
              <a:solidFill>
                <a:srgbClr val="9BBB59">
                  <a:lumMod val="50000"/>
                </a:srgbClr>
              </a:solidFill>
            </a:endParaRPr>
          </a:p>
        </p:txBody>
      </p:sp>
      <p:sp>
        <p:nvSpPr>
          <p:cNvPr id="4" name="Organigramme : Processus 3"/>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642918"/>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Requêtes sémantiques (1/2)</a:t>
            </a:r>
            <a:endParaRPr lang="fr-FR" dirty="0"/>
          </a:p>
        </p:txBody>
      </p:sp>
      <p:sp>
        <p:nvSpPr>
          <p:cNvPr id="3" name="Espace réservé du contenu 2"/>
          <p:cNvSpPr>
            <a:spLocks noGrp="1"/>
          </p:cNvSpPr>
          <p:nvPr>
            <p:ph idx="1"/>
          </p:nvPr>
        </p:nvSpPr>
        <p:spPr>
          <a:xfrm>
            <a:off x="304800" y="1554162"/>
            <a:ext cx="8686800" cy="5303838"/>
          </a:xfrm>
        </p:spPr>
        <p:txBody>
          <a:bodyPr>
            <a:normAutofit fontScale="62500" lnSpcReduction="20000"/>
          </a:bodyPr>
          <a:lstStyle/>
          <a:p>
            <a:pPr marL="514350" indent="-514350">
              <a:buFont typeface="Wingdings" pitchFamily="2" charset="2"/>
              <a:buChar char="Ø"/>
            </a:pPr>
            <a:r>
              <a:rPr lang="fr-FR" sz="3800" dirty="0" smtClean="0">
                <a:solidFill>
                  <a:srgbClr val="00B050"/>
                </a:solidFill>
              </a:rPr>
              <a:t>Les Questions naturelles: </a:t>
            </a:r>
            <a:r>
              <a:rPr lang="ar-DZ" dirty="0" smtClean="0">
                <a:solidFill>
                  <a:srgbClr val="00B050"/>
                </a:solidFill>
              </a:rPr>
              <a:t>من؟ ما؟ أين؟ متى؟ لم؟ كم؟</a:t>
            </a:r>
            <a:endParaRPr lang="ar-DZ" sz="2600" dirty="0" smtClean="0">
              <a:solidFill>
                <a:srgbClr val="00B050"/>
              </a:solidFill>
            </a:endParaRPr>
          </a:p>
          <a:p>
            <a:pPr marL="914400" lvl="1" indent="-514350" algn="ctr" rtl="1">
              <a:buNone/>
            </a:pPr>
            <a:r>
              <a:rPr lang="ar-DZ" sz="3100" strike="sngStrike" dirty="0" smtClean="0">
                <a:solidFill>
                  <a:srgbClr val="FF0000"/>
                </a:solidFill>
              </a:rPr>
              <a:t>من</a:t>
            </a:r>
            <a:r>
              <a:rPr lang="ar-DZ" sz="3100" strike="sngStrike" dirty="0" smtClean="0">
                <a:solidFill>
                  <a:srgbClr val="9BBB59">
                    <a:lumMod val="50000"/>
                  </a:srgbClr>
                </a:solidFill>
              </a:rPr>
              <a:t> هم</a:t>
            </a:r>
            <a:r>
              <a:rPr lang="ar-DZ" sz="3100" dirty="0" smtClean="0">
                <a:solidFill>
                  <a:srgbClr val="9BBB59">
                    <a:lumMod val="50000"/>
                  </a:srgbClr>
                </a:solidFill>
              </a:rPr>
              <a:t>  الأنبياء؟ </a:t>
            </a:r>
            <a:r>
              <a:rPr lang="ar-DZ" sz="3100" dirty="0" smtClean="0">
                <a:solidFill>
                  <a:srgbClr val="FF0000"/>
                </a:solidFill>
              </a:rPr>
              <a:t> </a:t>
            </a:r>
            <a:endParaRPr lang="fr-FR" sz="3100" dirty="0" smtClean="0">
              <a:solidFill>
                <a:srgbClr val="FF0000"/>
              </a:solidFill>
            </a:endParaRPr>
          </a:p>
          <a:p>
            <a:pPr marL="914400" lvl="1" indent="-514350" algn="ctr" rtl="1">
              <a:buNone/>
            </a:pPr>
            <a:r>
              <a:rPr lang="ar-DZ" b="1" dirty="0" smtClean="0">
                <a:cs typeface="ArabeyesQr" pitchFamily="2" charset="-78"/>
              </a:rPr>
              <a:t>[</a:t>
            </a:r>
            <a:r>
              <a:rPr lang="ar-DZ" b="1" dirty="0" smtClean="0">
                <a:cs typeface="me_quran" pitchFamily="18" charset="-78"/>
              </a:rPr>
              <a:t> إِنَّا أَوْحَيْنَا إِلَيْكَ كَمَا أَوْحَيْنَا إِلَى نُوحٍ وَالنَّبِيِّينَ مِنْ بَعْدِهِ وَأَوْحَيْنَا إِلَى إِبْرَاهِيمَ وَإِسْمَاعِيلَ وَإِسْحَاقَ وَيَعْقُوبَ وَالْأَسْبَاطِ وَعِيسَى وَأَيُّوبَ وَيُونُسَ وَهَارُونَ وَسُلَيْمَانَ وَآتَيْنَا دَاوُودَ  </a:t>
            </a:r>
            <a:r>
              <a:rPr lang="ar-DZ" b="1" dirty="0" err="1" smtClean="0">
                <a:cs typeface="me_quran" pitchFamily="18" charset="-78"/>
              </a:rPr>
              <a:t>زَبُورًا</a:t>
            </a:r>
            <a:r>
              <a:rPr lang="ar-DZ" b="1" dirty="0" smtClean="0">
                <a:cs typeface="ArabeyesQr" pitchFamily="2" charset="-78"/>
              </a:rPr>
              <a:t>] </a:t>
            </a:r>
            <a:r>
              <a:rPr lang="fr-FR" b="1" dirty="0" smtClean="0">
                <a:cs typeface="ArabeyesQr" pitchFamily="2" charset="-78"/>
              </a:rPr>
              <a:t> - </a:t>
            </a:r>
            <a:r>
              <a:rPr lang="ar-DZ" dirty="0" smtClean="0"/>
              <a:t>النساء 163 </a:t>
            </a:r>
            <a:endParaRPr lang="fr-FR" dirty="0" smtClean="0"/>
          </a:p>
          <a:p>
            <a:pPr marL="914400" lvl="1" indent="-514350" algn="ctr" rtl="1">
              <a:buNone/>
            </a:pPr>
            <a:r>
              <a:rPr lang="ar-DZ" sz="3100" strike="sngStrike" dirty="0" smtClean="0">
                <a:solidFill>
                  <a:srgbClr val="FF0000"/>
                </a:solidFill>
              </a:rPr>
              <a:t>ما</a:t>
            </a:r>
            <a:r>
              <a:rPr lang="ar-DZ" sz="3100" strike="sngStrike" dirty="0" smtClean="0">
                <a:solidFill>
                  <a:srgbClr val="9BBB59">
                    <a:lumMod val="50000"/>
                  </a:srgbClr>
                </a:solidFill>
              </a:rPr>
              <a:t> هي</a:t>
            </a:r>
            <a:r>
              <a:rPr lang="ar-DZ" sz="3100" dirty="0" smtClean="0">
                <a:solidFill>
                  <a:srgbClr val="9BBB59">
                    <a:lumMod val="50000"/>
                  </a:srgbClr>
                </a:solidFill>
              </a:rPr>
              <a:t> الحطمة؟</a:t>
            </a:r>
          </a:p>
          <a:p>
            <a:pPr marL="914400" lvl="1" indent="-514350" algn="ctr" rtl="1">
              <a:buNone/>
            </a:pPr>
            <a:r>
              <a:rPr lang="ar-DZ" dirty="0" smtClean="0">
                <a:cs typeface="ArabeyesQr" pitchFamily="2" charset="-78"/>
              </a:rPr>
              <a:t>[ </a:t>
            </a:r>
            <a:r>
              <a:rPr lang="ar-DZ" b="1" dirty="0" smtClean="0">
                <a:cs typeface="me_quran" pitchFamily="18" charset="-78"/>
              </a:rPr>
              <a:t>نَارُ اللَّـهِ الْمُوقَدَةُ</a:t>
            </a:r>
            <a:r>
              <a:rPr lang="ar-DZ" dirty="0" smtClean="0">
                <a:cs typeface="ArabeyesQr" pitchFamily="2" charset="-78"/>
              </a:rPr>
              <a:t>] </a:t>
            </a:r>
            <a:r>
              <a:rPr lang="ar-DZ" dirty="0" smtClean="0"/>
              <a:t>- الهمزة 6 </a:t>
            </a:r>
          </a:p>
          <a:p>
            <a:pPr marL="914400" lvl="1" indent="-514350" algn="ctr" rtl="1">
              <a:buNone/>
            </a:pPr>
            <a:r>
              <a:rPr lang="ar-DZ" sz="3100" dirty="0" smtClean="0">
                <a:solidFill>
                  <a:srgbClr val="FF0000"/>
                </a:solidFill>
              </a:rPr>
              <a:t>أين</a:t>
            </a:r>
            <a:r>
              <a:rPr lang="ar-DZ" sz="3100" dirty="0" smtClean="0">
                <a:solidFill>
                  <a:srgbClr val="9BBB59">
                    <a:lumMod val="50000"/>
                  </a:srgbClr>
                </a:solidFill>
              </a:rPr>
              <a:t> غلبت</a:t>
            </a:r>
            <a:r>
              <a:rPr lang="fr-FR" sz="3100" dirty="0" smtClean="0">
                <a:solidFill>
                  <a:srgbClr val="9BBB59">
                    <a:lumMod val="50000"/>
                  </a:srgbClr>
                </a:solidFill>
              </a:rPr>
              <a:t>/</a:t>
            </a:r>
            <a:r>
              <a:rPr lang="ar-DZ" sz="3100" dirty="0" smtClean="0">
                <a:solidFill>
                  <a:srgbClr val="9BBB59">
                    <a:lumMod val="50000"/>
                  </a:srgbClr>
                </a:solidFill>
              </a:rPr>
              <a:t>هزمت الروم؟</a:t>
            </a:r>
          </a:p>
          <a:p>
            <a:pPr marL="914400" lvl="1" indent="-514350" algn="ctr" rtl="1">
              <a:buNone/>
            </a:pPr>
            <a:r>
              <a:rPr lang="ar-DZ" sz="3100" dirty="0" smtClean="0">
                <a:cs typeface="ArabeyesQr" pitchFamily="2" charset="-78"/>
              </a:rPr>
              <a:t>[</a:t>
            </a:r>
            <a:r>
              <a:rPr lang="ar-DZ" b="1" dirty="0" smtClean="0">
                <a:cs typeface="me_quran" pitchFamily="18" charset="-78"/>
              </a:rPr>
              <a:t>فِي أَدْنَى الْأَرْضِ وَهُمْ مِنْ بَعْدِ غَلَبِهِمْ سَيَغْلِبُونَ</a:t>
            </a:r>
            <a:r>
              <a:rPr lang="ar-DZ" sz="3100" dirty="0" smtClean="0">
                <a:cs typeface="ArabeyesQr" pitchFamily="2" charset="-78"/>
              </a:rPr>
              <a:t>] </a:t>
            </a:r>
            <a:r>
              <a:rPr lang="ar-DZ" dirty="0" smtClean="0"/>
              <a:t>-</a:t>
            </a:r>
            <a:r>
              <a:rPr lang="ar-DZ" sz="3100" dirty="0" smtClean="0"/>
              <a:t> </a:t>
            </a:r>
            <a:r>
              <a:rPr lang="ar-DZ" dirty="0" smtClean="0"/>
              <a:t>الروم 3</a:t>
            </a:r>
            <a:endParaRPr lang="ar-DZ" sz="3100" dirty="0" smtClean="0">
              <a:solidFill>
                <a:srgbClr val="9BBB59">
                  <a:lumMod val="50000"/>
                </a:srgbClr>
              </a:solidFill>
            </a:endParaRPr>
          </a:p>
          <a:p>
            <a:pPr marL="914400" lvl="1" indent="-514350" algn="ctr" rtl="1">
              <a:buNone/>
            </a:pPr>
            <a:r>
              <a:rPr lang="ar-DZ" sz="3100" dirty="0" smtClean="0">
                <a:solidFill>
                  <a:srgbClr val="FF0000"/>
                </a:solidFill>
              </a:rPr>
              <a:t>كم</a:t>
            </a:r>
            <a:r>
              <a:rPr lang="ar-DZ" sz="3100" dirty="0" smtClean="0">
                <a:solidFill>
                  <a:srgbClr val="9BBB59">
                    <a:lumMod val="50000"/>
                  </a:srgbClr>
                </a:solidFill>
              </a:rPr>
              <a:t> مكث أصحاب الكهف؟</a:t>
            </a:r>
          </a:p>
          <a:p>
            <a:pPr marL="914400" lvl="1" indent="-514350" algn="ctr" rtl="1">
              <a:buNone/>
            </a:pPr>
            <a:r>
              <a:rPr lang="ar-DZ" sz="3100" dirty="0" smtClean="0">
                <a:cs typeface="ArabeyesQr" pitchFamily="2" charset="-78"/>
              </a:rPr>
              <a:t>[ </a:t>
            </a:r>
            <a:r>
              <a:rPr lang="ar-DZ" b="1" dirty="0" smtClean="0">
                <a:cs typeface="me_quran" pitchFamily="18" charset="-78"/>
              </a:rPr>
              <a:t>وَلَبِثُوا فِي كَهْفِهِمْ ثَلَاثَ مِائَةٍ سِنِينَ وَازْدَادُوا تِسْعًا</a:t>
            </a:r>
            <a:r>
              <a:rPr lang="ar-DZ" sz="3100" dirty="0" smtClean="0">
                <a:cs typeface="ArabeyesQr" pitchFamily="2" charset="-78"/>
              </a:rPr>
              <a:t>]  - </a:t>
            </a:r>
            <a:r>
              <a:rPr lang="ar-DZ" dirty="0" smtClean="0"/>
              <a:t>الكهف 25 </a:t>
            </a:r>
          </a:p>
          <a:p>
            <a:pPr marL="914400" lvl="1" indent="-514350" algn="ctr" rtl="1">
              <a:buNone/>
            </a:pPr>
            <a:r>
              <a:rPr lang="ar-DZ" sz="3100" dirty="0" smtClean="0">
                <a:solidFill>
                  <a:srgbClr val="FF0000"/>
                </a:solidFill>
              </a:rPr>
              <a:t>متى</a:t>
            </a:r>
            <a:r>
              <a:rPr lang="ar-DZ" sz="3100" dirty="0" smtClean="0">
                <a:solidFill>
                  <a:srgbClr val="9BBB59">
                    <a:lumMod val="50000"/>
                  </a:srgbClr>
                </a:solidFill>
              </a:rPr>
              <a:t> يوم القيامة؟</a:t>
            </a:r>
          </a:p>
          <a:p>
            <a:pPr marL="914400" lvl="1" indent="-514350" algn="ctr" rtl="1">
              <a:buNone/>
            </a:pPr>
            <a:r>
              <a:rPr lang="ar-DZ" sz="3100" dirty="0" smtClean="0">
                <a:cs typeface="ArabeyesQr" pitchFamily="2" charset="-78"/>
              </a:rPr>
              <a:t>[</a:t>
            </a:r>
            <a:r>
              <a:rPr lang="ar-DZ" b="1" dirty="0" smtClean="0">
                <a:cs typeface="me_quran" pitchFamily="18" charset="-78"/>
              </a:rPr>
              <a:t>يَسْأَلُكَ النَّاسُ عَنِ السَّاعَةِ قُلْ إِنَّمَا عِلْمُهَا عِنْدَ اللَّـهِ وَمَا يُدْرِيكَ لَعَلَّ السَّاعَةَ تَكُونُ قَرِيبًا</a:t>
            </a:r>
            <a:r>
              <a:rPr lang="ar-DZ" sz="3100" dirty="0" smtClean="0">
                <a:cs typeface="ArabeyesQr" pitchFamily="2" charset="-78"/>
              </a:rPr>
              <a:t>]  - </a:t>
            </a:r>
            <a:r>
              <a:rPr lang="ar-DZ" dirty="0" smtClean="0"/>
              <a:t>الكهف 25 </a:t>
            </a:r>
          </a:p>
          <a:p>
            <a:pPr marL="914400" lvl="1" indent="-514350" algn="ctr" rtl="1">
              <a:buNone/>
            </a:pPr>
            <a:r>
              <a:rPr lang="ar-DZ" sz="3100" dirty="0" smtClean="0">
                <a:solidFill>
                  <a:srgbClr val="FF0000"/>
                </a:solidFill>
              </a:rPr>
              <a:t>كيف</a:t>
            </a:r>
            <a:r>
              <a:rPr lang="ar-DZ" sz="3700" dirty="0" smtClean="0">
                <a:solidFill>
                  <a:srgbClr val="9BBB59">
                    <a:lumMod val="50000"/>
                  </a:srgbClr>
                </a:solidFill>
              </a:rPr>
              <a:t> </a:t>
            </a:r>
            <a:r>
              <a:rPr lang="ar-DZ" sz="3100" dirty="0" smtClean="0">
                <a:solidFill>
                  <a:srgbClr val="9BBB59">
                    <a:lumMod val="50000"/>
                  </a:srgbClr>
                </a:solidFill>
              </a:rPr>
              <a:t>يتشكّل  الجنين</a:t>
            </a:r>
            <a:r>
              <a:rPr lang="ar-DZ" sz="3700" dirty="0" smtClean="0">
                <a:solidFill>
                  <a:srgbClr val="9BBB59">
                    <a:lumMod val="50000"/>
                  </a:srgbClr>
                </a:solidFill>
              </a:rPr>
              <a:t>؟</a:t>
            </a:r>
          </a:p>
          <a:p>
            <a:pPr marL="914400" lvl="1" indent="-514350" algn="ctr" rtl="1">
              <a:buNone/>
            </a:pPr>
            <a:r>
              <a:rPr lang="ar-DZ" sz="3700" dirty="0" smtClean="0">
                <a:cs typeface="ArabeyesQr" pitchFamily="2" charset="-78"/>
              </a:rPr>
              <a:t>[</a:t>
            </a:r>
            <a:r>
              <a:rPr lang="ar-DZ" sz="3100" b="1" dirty="0" smtClean="0">
                <a:cs typeface="me_quran" pitchFamily="18" charset="-78"/>
              </a:rPr>
              <a:t>ثُمَّ خَلَقْنَا النُّطْفَةَ عَلَقَةً فَخَلَقْنَا الْعَلَقَةَ مُضْغَةً فَخَلَقْنَا الْمُضْغَةَ عِظَامًا فَكَسَوْنَا الْعِظَامَ لَحْمًا ثُمَّ  </a:t>
            </a:r>
            <a:r>
              <a:rPr lang="ar-DZ" sz="3100" b="1" dirty="0" err="1" smtClean="0">
                <a:cs typeface="me_quran" pitchFamily="18" charset="-78"/>
              </a:rPr>
              <a:t>أَنْشَأْنَاهُ</a:t>
            </a:r>
            <a:r>
              <a:rPr lang="ar-DZ" sz="3100" b="1" dirty="0" smtClean="0">
                <a:cs typeface="me_quran" pitchFamily="18" charset="-78"/>
              </a:rPr>
              <a:t> خَلْقًا آخَرَ فَتَبَارَكَ اللَّـهُ أَحْسَنُ الْخَالِقِينَ</a:t>
            </a:r>
            <a:r>
              <a:rPr lang="ar-DZ" sz="3700" dirty="0" smtClean="0">
                <a:cs typeface="ArabeyesQr" pitchFamily="2" charset="-78"/>
              </a:rPr>
              <a:t>]  - </a:t>
            </a:r>
            <a:r>
              <a:rPr lang="ar-DZ" sz="3700" dirty="0" smtClean="0"/>
              <a:t> المؤمنون 14</a:t>
            </a:r>
            <a:endParaRPr lang="ar-DZ" dirty="0" smtClean="0"/>
          </a:p>
        </p:txBody>
      </p:sp>
      <p:sp>
        <p:nvSpPr>
          <p:cNvPr id="4" name="Organigramme : Processus 3"/>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1000"/>
                                        <p:tgtEl>
                                          <p:spTgt spid="3">
                                            <p:txEl>
                                              <p:pRg st="9" end="9"/>
                                            </p:txEl>
                                          </p:spTgt>
                                        </p:tgtEl>
                                      </p:cBhvr>
                                    </p:animEffect>
                                    <p:anim calcmode="lin" valueType="num">
                                      <p:cBhvr>
                                        <p:cTn id="6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1000"/>
                                        <p:tgtEl>
                                          <p:spTgt spid="3">
                                            <p:txEl>
                                              <p:pRg st="11" end="11"/>
                                            </p:txEl>
                                          </p:spTgt>
                                        </p:tgtEl>
                                      </p:cBhvr>
                                    </p:animEffect>
                                    <p:anim calcmode="lin" valueType="num">
                                      <p:cBhvr>
                                        <p:cTn id="7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1000"/>
                                        <p:tgtEl>
                                          <p:spTgt spid="3">
                                            <p:txEl>
                                              <p:pRg st="12" end="12"/>
                                            </p:txEl>
                                          </p:spTgt>
                                        </p:tgtEl>
                                      </p:cBhvr>
                                    </p:animEffect>
                                    <p:anim calcmode="lin" valueType="num">
                                      <p:cBhvr>
                                        <p:cTn id="8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642918"/>
            <a:ext cx="8686800" cy="838200"/>
          </a:xfrm>
        </p:spPr>
        <p:txBody>
          <a:bodyPr>
            <a:normAutofit fontScale="90000"/>
          </a:bodyPr>
          <a:lstStyle/>
          <a:p>
            <a:r>
              <a:rPr lang="fr-FR" dirty="0" smtClean="0"/>
              <a:t>Fonctionnalités</a:t>
            </a:r>
            <a:r>
              <a:rPr lang="en-US" dirty="0" smtClean="0"/>
              <a:t> </a:t>
            </a:r>
            <a:r>
              <a:rPr lang="fr-FR" dirty="0" smtClean="0"/>
              <a:t>Proposées</a:t>
            </a:r>
            <a:br>
              <a:rPr lang="fr-FR" dirty="0" smtClean="0"/>
            </a:br>
            <a:r>
              <a:rPr lang="fr-FR" dirty="0" smtClean="0"/>
              <a:t> </a:t>
            </a:r>
            <a:r>
              <a:rPr lang="fr-FR" sz="2700" dirty="0" smtClean="0"/>
              <a:t>Requêtes sémantiques (2/2)</a:t>
            </a:r>
            <a:endParaRPr lang="fr-FR" dirty="0"/>
          </a:p>
        </p:txBody>
      </p:sp>
      <p:sp>
        <p:nvSpPr>
          <p:cNvPr id="3" name="Espace réservé du contenu 2"/>
          <p:cNvSpPr>
            <a:spLocks noGrp="1"/>
          </p:cNvSpPr>
          <p:nvPr>
            <p:ph idx="1"/>
          </p:nvPr>
        </p:nvSpPr>
        <p:spPr>
          <a:xfrm>
            <a:off x="304800" y="1554162"/>
            <a:ext cx="8686800" cy="5303838"/>
          </a:xfrm>
        </p:spPr>
        <p:txBody>
          <a:bodyPr>
            <a:normAutofit/>
          </a:bodyPr>
          <a:lstStyle/>
          <a:p>
            <a:pPr marL="514350" indent="-514350"/>
            <a:r>
              <a:rPr lang="fr-FR" sz="2600" dirty="0" smtClean="0">
                <a:solidFill>
                  <a:srgbClr val="00B050"/>
                </a:solidFill>
              </a:rPr>
              <a:t>Auto Vocalisation</a:t>
            </a:r>
          </a:p>
          <a:p>
            <a:pPr marL="914400" lvl="1" indent="-514350"/>
            <a:r>
              <a:rPr lang="ar-DZ" sz="1800" dirty="0" smtClean="0">
                <a:solidFill>
                  <a:srgbClr val="9BBB59">
                    <a:lumMod val="50000"/>
                  </a:srgbClr>
                </a:solidFill>
              </a:rPr>
              <a:t>رسول من الله  </a:t>
            </a:r>
            <a:r>
              <a:rPr lang="fr-FR" sz="1800" dirty="0" smtClean="0">
                <a:solidFill>
                  <a:srgbClr val="FF0000"/>
                </a:solidFill>
                <a:sym typeface="Wingdings" pitchFamily="2" charset="2"/>
              </a:rPr>
              <a:t>  </a:t>
            </a:r>
            <a:r>
              <a:rPr lang="ar-DZ" sz="1800" dirty="0" smtClean="0">
                <a:solidFill>
                  <a:srgbClr val="FF0000"/>
                </a:solidFill>
                <a:sym typeface="Wingdings" pitchFamily="2" charset="2"/>
              </a:rPr>
              <a:t>رَسُول مِنَ اللهِ</a:t>
            </a:r>
            <a:endParaRPr lang="fr-FR" sz="1800" dirty="0" smtClean="0">
              <a:solidFill>
                <a:srgbClr val="FF0000"/>
              </a:solidFill>
              <a:sym typeface="Wingdings" pitchFamily="2" charset="2"/>
            </a:endParaRPr>
          </a:p>
          <a:p>
            <a:pPr marL="1771650" lvl="3" indent="-514350"/>
            <a:endParaRPr lang="fr-FR" sz="2100" dirty="0" smtClean="0">
              <a:solidFill>
                <a:srgbClr val="9BBB59">
                  <a:lumMod val="50000"/>
                </a:srgbClr>
              </a:solidFill>
            </a:endParaRPr>
          </a:p>
          <a:p>
            <a:pPr marL="514350" indent="-514350"/>
            <a:r>
              <a:rPr lang="fr-FR" sz="2400" dirty="0" smtClean="0">
                <a:solidFill>
                  <a:srgbClr val="00B050"/>
                </a:solidFill>
              </a:rPr>
              <a:t>Résoudre les propre noms mentionnés implicitement</a:t>
            </a:r>
          </a:p>
          <a:p>
            <a:pPr marL="914400" lvl="1" indent="-514350" algn="ctr" rtl="1">
              <a:buNone/>
            </a:pPr>
            <a:r>
              <a:rPr lang="ar-DZ" sz="1800" dirty="0" smtClean="0">
                <a:solidFill>
                  <a:srgbClr val="FF0000"/>
                </a:solidFill>
              </a:rPr>
              <a:t>بنيامين</a:t>
            </a:r>
            <a:r>
              <a:rPr lang="ar-DZ" dirty="0" smtClean="0">
                <a:solidFill>
                  <a:srgbClr val="9BBB59">
                    <a:lumMod val="50000"/>
                  </a:srgbClr>
                </a:solidFill>
              </a:rPr>
              <a:t>؟</a:t>
            </a:r>
          </a:p>
          <a:p>
            <a:pPr marL="914400" lvl="1" indent="-514350" algn="ctr" rtl="1">
              <a:buNone/>
            </a:pPr>
            <a:r>
              <a:rPr lang="ar-DZ" dirty="0" smtClean="0">
                <a:cs typeface="ArabeyesQr" pitchFamily="2" charset="-78"/>
              </a:rPr>
              <a:t>[</a:t>
            </a:r>
            <a:r>
              <a:rPr lang="ar-DZ" sz="1800" b="1" dirty="0" smtClean="0">
                <a:cs typeface="me_quran" pitchFamily="18" charset="-78"/>
              </a:rPr>
              <a:t> إِذْ قَالُوا لَيُوسُفُ وَ</a:t>
            </a:r>
            <a:r>
              <a:rPr lang="ar-DZ" sz="1800" b="1" dirty="0" smtClean="0">
                <a:solidFill>
                  <a:srgbClr val="FF0000"/>
                </a:solidFill>
                <a:cs typeface="me_quran" pitchFamily="18" charset="-78"/>
              </a:rPr>
              <a:t>أَخُوهُ </a:t>
            </a:r>
            <a:r>
              <a:rPr lang="ar-DZ" sz="1800" b="1" dirty="0" smtClean="0">
                <a:cs typeface="me_quran" pitchFamily="18" charset="-78"/>
              </a:rPr>
              <a:t>أَحَبُّ إِلَى أَبِينَا مِنَّا وَنَحْنُ عُصْبَةٌ إِنَّ أَبَانَا لَفِي ضَلَالٍ مُبِينٍ</a:t>
            </a:r>
            <a:r>
              <a:rPr lang="ar-DZ" dirty="0" smtClean="0">
                <a:cs typeface="ArabeyesQr" pitchFamily="2" charset="-78"/>
              </a:rPr>
              <a:t>]  </a:t>
            </a:r>
            <a:r>
              <a:rPr lang="ar-DZ" sz="2000" dirty="0" smtClean="0">
                <a:cs typeface="ArabeyesQr" pitchFamily="2" charset="-78"/>
              </a:rPr>
              <a:t>- </a:t>
            </a:r>
            <a:r>
              <a:rPr lang="ar-DZ" sz="2000" dirty="0" smtClean="0"/>
              <a:t> المؤمنون 14</a:t>
            </a:r>
            <a:endParaRPr lang="ar-DZ" sz="1800" dirty="0" smtClean="0"/>
          </a:p>
          <a:p>
            <a:pPr marL="1314450" lvl="2" indent="-514350"/>
            <a:endParaRPr lang="fr-FR" sz="1800" dirty="0" smtClean="0">
              <a:solidFill>
                <a:srgbClr val="FF0000"/>
              </a:solidFill>
              <a:sym typeface="Wingdings" pitchFamily="2" charset="2"/>
            </a:endParaRPr>
          </a:p>
          <a:p>
            <a:pPr marL="914400" lvl="1" indent="-514350" algn="ctr" rtl="1">
              <a:buNone/>
            </a:pPr>
            <a:r>
              <a:rPr lang="ar-DZ" sz="1800" dirty="0" smtClean="0">
                <a:solidFill>
                  <a:srgbClr val="FF0000"/>
                </a:solidFill>
              </a:rPr>
              <a:t>أبو</a:t>
            </a:r>
            <a:r>
              <a:rPr lang="fr-FR" sz="1800" dirty="0" smtClean="0">
                <a:solidFill>
                  <a:srgbClr val="FF0000"/>
                </a:solidFill>
              </a:rPr>
              <a:t> </a:t>
            </a:r>
            <a:r>
              <a:rPr lang="ar-DZ" sz="1800" dirty="0" smtClean="0">
                <a:solidFill>
                  <a:srgbClr val="FF0000"/>
                </a:solidFill>
              </a:rPr>
              <a:t>بكر</a:t>
            </a:r>
            <a:r>
              <a:rPr lang="fr-FR" sz="1800" dirty="0" smtClean="0">
                <a:solidFill>
                  <a:srgbClr val="FF0000"/>
                </a:solidFill>
              </a:rPr>
              <a:t>/ </a:t>
            </a:r>
            <a:r>
              <a:rPr lang="ar-DZ" sz="1800" dirty="0" smtClean="0">
                <a:solidFill>
                  <a:srgbClr val="FF0000"/>
                </a:solidFill>
              </a:rPr>
              <a:t>الصديق</a:t>
            </a:r>
            <a:r>
              <a:rPr lang="ar-DZ" dirty="0" smtClean="0">
                <a:solidFill>
                  <a:srgbClr val="9BBB59">
                    <a:lumMod val="50000"/>
                  </a:srgbClr>
                </a:solidFill>
              </a:rPr>
              <a:t>؟</a:t>
            </a:r>
          </a:p>
          <a:p>
            <a:pPr marL="914400" lvl="1" indent="-514350" algn="ctr" rtl="1">
              <a:buNone/>
            </a:pPr>
            <a:r>
              <a:rPr lang="ar-DZ" dirty="0" smtClean="0">
                <a:cs typeface="ArabeyesQr" pitchFamily="2" charset="-78"/>
              </a:rPr>
              <a:t>[</a:t>
            </a:r>
            <a:r>
              <a:rPr lang="ar-DZ" sz="1800" b="1" dirty="0" smtClean="0">
                <a:cs typeface="me_quran" pitchFamily="18" charset="-78"/>
              </a:rPr>
              <a:t>ثَانِيَ اثْنَيْنِ إِذْ هُمَا فِي الْغَارِ إِذْ يَقُولُ لِ</a:t>
            </a:r>
            <a:r>
              <a:rPr lang="ar-DZ" sz="1800" b="1" dirty="0" smtClean="0">
                <a:solidFill>
                  <a:srgbClr val="FF0000"/>
                </a:solidFill>
                <a:cs typeface="me_quran" pitchFamily="18" charset="-78"/>
              </a:rPr>
              <a:t>صَاحِبِهِ</a:t>
            </a:r>
            <a:r>
              <a:rPr lang="ar-DZ" sz="1800" b="1" dirty="0" smtClean="0">
                <a:cs typeface="me_quran" pitchFamily="18" charset="-78"/>
              </a:rPr>
              <a:t> لَا تَحْزَنْ إِنَّ اللَّـهَ مَعَنَا </a:t>
            </a:r>
            <a:r>
              <a:rPr lang="ar-DZ" dirty="0" smtClean="0">
                <a:cs typeface="ArabeyesQr" pitchFamily="2" charset="-78"/>
              </a:rPr>
              <a:t>]  </a:t>
            </a:r>
            <a:r>
              <a:rPr lang="ar-DZ" sz="2000" dirty="0" smtClean="0">
                <a:cs typeface="ArabeyesQr" pitchFamily="2" charset="-78"/>
              </a:rPr>
              <a:t>- </a:t>
            </a:r>
            <a:r>
              <a:rPr lang="ar-DZ" sz="2000" dirty="0" smtClean="0"/>
              <a:t> التوبة 40</a:t>
            </a:r>
          </a:p>
          <a:p>
            <a:pPr marL="914400" lvl="1" indent="-514350">
              <a:buNone/>
            </a:pPr>
            <a:endParaRPr lang="fr-FR" sz="2000" dirty="0" smtClean="0">
              <a:solidFill>
                <a:srgbClr val="9BBB59">
                  <a:lumMod val="50000"/>
                </a:srgbClr>
              </a:solidFill>
            </a:endParaRPr>
          </a:p>
        </p:txBody>
      </p:sp>
      <p:sp>
        <p:nvSpPr>
          <p:cNvPr id="4" name="Organigramme : Processus 3"/>
          <p:cNvSpPr/>
          <p:nvPr/>
        </p:nvSpPr>
        <p:spPr>
          <a:xfrm>
            <a:off x="624047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ZoneTexte 4"/>
          <p:cNvSpPr txBox="1"/>
          <p:nvPr/>
        </p:nvSpPr>
        <p:spPr>
          <a:xfrm>
            <a:off x="-3000428" y="2428868"/>
            <a:ext cx="2714644" cy="1600438"/>
          </a:xfrm>
          <a:prstGeom prst="rect">
            <a:avLst/>
          </a:prstGeom>
          <a:noFill/>
        </p:spPr>
        <p:txBody>
          <a:bodyPr wrap="square" rtlCol="0">
            <a:spAutoFit/>
          </a:bodyPr>
          <a:lstStyle/>
          <a:p>
            <a:pPr marL="0" lvl="1"/>
            <a:r>
              <a:rPr lang="ar-DZ" sz="2000" dirty="0" smtClean="0">
                <a:solidFill>
                  <a:srgbClr val="9BBB59">
                    <a:lumMod val="50000"/>
                  </a:srgbClr>
                </a:solidFill>
              </a:rPr>
              <a:t>تعرف على المعنى المقصود من الكلمة </a:t>
            </a:r>
            <a:r>
              <a:rPr lang="ar-DZ" sz="2000" dirty="0" err="1" smtClean="0">
                <a:solidFill>
                  <a:srgbClr val="9BBB59">
                    <a:lumMod val="50000"/>
                  </a:srgbClr>
                </a:solidFill>
              </a:rPr>
              <a:t>المفتاحية</a:t>
            </a:r>
            <a:r>
              <a:rPr lang="ar-DZ" sz="2000" dirty="0" smtClean="0">
                <a:solidFill>
                  <a:srgbClr val="9BBB59">
                    <a:lumMod val="50000"/>
                  </a:srgbClr>
                </a:solidFill>
              </a:rPr>
              <a:t> تلقائيا مثلا رب سيد إله</a:t>
            </a:r>
          </a:p>
          <a:p>
            <a:endParaRPr lang="en-US" dirty="0"/>
          </a:p>
        </p:txBody>
      </p:sp>
    </p:spTree>
    <p:extLst>
      <p:ext uri="{BB962C8B-B14F-4D97-AF65-F5344CB8AC3E}">
        <p14:creationId xmlns="" xmlns:p14="http://schemas.microsoft.com/office/powerpoint/2010/main" val="29369261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1000"/>
                                        <p:tgtEl>
                                          <p:spTgt spid="3">
                                            <p:txEl>
                                              <p:pRg st="7" end="7"/>
                                            </p:txEl>
                                          </p:spTgt>
                                        </p:tgtEl>
                                      </p:cBhvr>
                                    </p:animEffect>
                                    <p:anim calcmode="lin" valueType="num">
                                      <p:cBhvr>
                                        <p:cTn id="3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1000"/>
                                        <p:tgtEl>
                                          <p:spTgt spid="3">
                                            <p:txEl>
                                              <p:pRg st="8" end="8"/>
                                            </p:txEl>
                                          </p:spTgt>
                                        </p:tgtEl>
                                      </p:cBhvr>
                                    </p:animEffect>
                                    <p:anim calcmode="lin" valueType="num">
                                      <p:cBhvr>
                                        <p:cTn id="4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357166"/>
            <a:ext cx="8686800" cy="838200"/>
          </a:xfrm>
        </p:spPr>
        <p:txBody>
          <a:bodyPr>
            <a:normAutofit/>
          </a:bodyPr>
          <a:lstStyle/>
          <a:p>
            <a:r>
              <a:rPr lang="en-US" sz="4400" dirty="0" smtClean="0"/>
              <a:t>Open Source et Pour Quoi?</a:t>
            </a:r>
            <a:endParaRPr lang="en-US" sz="4400" dirty="0"/>
          </a:p>
        </p:txBody>
      </p:sp>
      <p:sp>
        <p:nvSpPr>
          <p:cNvPr id="4" name="عنصر نائب للمحتوى 2"/>
          <p:cNvSpPr>
            <a:spLocks noGrp="1"/>
          </p:cNvSpPr>
          <p:nvPr>
            <p:ph idx="1"/>
          </p:nvPr>
        </p:nvSpPr>
        <p:spPr>
          <a:xfrm>
            <a:off x="428596" y="1285860"/>
            <a:ext cx="7429520" cy="5572140"/>
          </a:xfrm>
        </p:spPr>
        <p:txBody>
          <a:bodyPr>
            <a:normAutofit/>
          </a:bodyPr>
          <a:lstStyle/>
          <a:p>
            <a:pPr lvl="1"/>
            <a:endParaRPr lang="fr-FR" sz="4400" dirty="0" smtClean="0"/>
          </a:p>
          <a:p>
            <a:pPr lvl="0"/>
            <a:endParaRPr lang="fr-FR" dirty="0"/>
          </a:p>
        </p:txBody>
      </p:sp>
      <p:pic>
        <p:nvPicPr>
          <p:cNvPr id="1031" name="Picture 7" descr="http://www.blendernation.com/wp-content/uploads/2009/09/gpl-logo.jpg"/>
          <p:cNvPicPr>
            <a:picLocks noChangeAspect="1" noChangeArrowheads="1"/>
          </p:cNvPicPr>
          <p:nvPr/>
        </p:nvPicPr>
        <p:blipFill>
          <a:blip r:embed="rId3">
            <a:clrChange>
              <a:clrFrom>
                <a:srgbClr val="FEFFFF"/>
              </a:clrFrom>
              <a:clrTo>
                <a:srgbClr val="FEFFFF">
                  <a:alpha val="0"/>
                </a:srgbClr>
              </a:clrTo>
            </a:clrChange>
          </a:blip>
          <a:srcRect/>
          <a:stretch>
            <a:fillRect/>
          </a:stretch>
        </p:blipFill>
        <p:spPr bwMode="auto">
          <a:xfrm>
            <a:off x="3571868" y="3857628"/>
            <a:ext cx="2357454" cy="2318163"/>
          </a:xfrm>
          <a:prstGeom prst="rect">
            <a:avLst/>
          </a:prstGeom>
          <a:noFill/>
        </p:spPr>
      </p:pic>
      <p:sp>
        <p:nvSpPr>
          <p:cNvPr id="9" name="Rectangle 8"/>
          <p:cNvSpPr/>
          <p:nvPr/>
        </p:nvSpPr>
        <p:spPr>
          <a:xfrm>
            <a:off x="714348" y="1571612"/>
            <a:ext cx="8001056" cy="2031325"/>
          </a:xfrm>
          <a:prstGeom prst="rect">
            <a:avLst/>
          </a:prstGeom>
        </p:spPr>
        <p:txBody>
          <a:bodyPr wrap="square">
            <a:spAutoFit/>
          </a:bodyPr>
          <a:lstStyle/>
          <a:p>
            <a:pPr marL="342900" indent="-342900">
              <a:spcBef>
                <a:spcPct val="20000"/>
              </a:spcBef>
              <a:buClr>
                <a:schemeClr val="accent1"/>
              </a:buClr>
              <a:buSzPct val="70000"/>
            </a:pPr>
            <a:r>
              <a:rPr lang="fr-FR" dirty="0" smtClean="0">
                <a:solidFill>
                  <a:schemeClr val="tx2"/>
                </a:solidFill>
              </a:rPr>
              <a:t>Il ya certain nombre d'avantages que l'open source offre plus de source fermé :</a:t>
            </a:r>
          </a:p>
          <a:p>
            <a:pPr marL="342900" lvl="0" indent="-342900">
              <a:spcBef>
                <a:spcPct val="20000"/>
              </a:spcBef>
              <a:buClr>
                <a:schemeClr val="accent1"/>
              </a:buClr>
              <a:buSzPct val="70000"/>
              <a:buFont typeface="Wingdings 2"/>
              <a:buChar char=""/>
            </a:pPr>
            <a:r>
              <a:rPr lang="fr-FR" dirty="0" smtClean="0">
                <a:solidFill>
                  <a:schemeClr val="tx2"/>
                </a:solidFill>
              </a:rPr>
              <a:t>voir les feedbacks de la communauté open source  sur la qualité  de code .</a:t>
            </a:r>
          </a:p>
          <a:p>
            <a:pPr marL="342900" lvl="0" indent="-342900">
              <a:spcBef>
                <a:spcPct val="20000"/>
              </a:spcBef>
              <a:buClr>
                <a:schemeClr val="accent1"/>
              </a:buClr>
              <a:buSzPct val="70000"/>
              <a:buFont typeface="Wingdings 2"/>
              <a:buChar char=""/>
            </a:pPr>
            <a:r>
              <a:rPr lang="fr-FR" dirty="0" smtClean="0">
                <a:solidFill>
                  <a:schemeClr val="tx2"/>
                </a:solidFill>
              </a:rPr>
              <a:t>rendre plus facile la fixation des bugs et  la détection des vulnérabilités </a:t>
            </a:r>
          </a:p>
          <a:p>
            <a:pPr marL="342900" lvl="0" indent="-342900">
              <a:spcBef>
                <a:spcPct val="20000"/>
              </a:spcBef>
              <a:buClr>
                <a:schemeClr val="accent1"/>
              </a:buClr>
              <a:buSzPct val="70000"/>
              <a:buFont typeface="Wingdings 2"/>
              <a:buChar char=""/>
            </a:pPr>
            <a:r>
              <a:rPr lang="fr-FR" dirty="0" smtClean="0">
                <a:solidFill>
                  <a:schemeClr val="tx2"/>
                </a:solidFill>
              </a:rPr>
              <a:t>Protègent le projet de l’abandon. </a:t>
            </a:r>
          </a:p>
          <a:p>
            <a:pPr marL="342900" lvl="0" indent="-342900">
              <a:spcBef>
                <a:spcPct val="20000"/>
              </a:spcBef>
              <a:buClr>
                <a:schemeClr val="accent1"/>
              </a:buClr>
              <a:buSzPct val="70000"/>
              <a:buFont typeface="Wingdings 2"/>
              <a:buChar char=""/>
            </a:pPr>
            <a:r>
              <a:rPr lang="fr-FR" dirty="0" smtClean="0">
                <a:solidFill>
                  <a:schemeClr val="tx2"/>
                </a:solidFill>
              </a:rPr>
              <a:t>réduire le coût de mise en œuvre.</a:t>
            </a:r>
          </a:p>
          <a:p>
            <a:pPr marL="342900" lvl="0" indent="-342900">
              <a:spcBef>
                <a:spcPct val="20000"/>
              </a:spcBef>
              <a:buClr>
                <a:schemeClr val="accent1"/>
              </a:buClr>
              <a:buSzPct val="70000"/>
              <a:buFont typeface="Wingdings 2"/>
              <a:buChar char=""/>
            </a:pPr>
            <a:endParaRPr lang="fr-FR" b="1" dirty="0" smtClean="0">
              <a:solidFill>
                <a:schemeClr val="tx2"/>
              </a:solidFill>
            </a:endParaRPr>
          </a:p>
        </p:txBody>
      </p:sp>
      <p:sp>
        <p:nvSpPr>
          <p:cNvPr id="6" name="Rectangle 5"/>
          <p:cNvSpPr/>
          <p:nvPr/>
        </p:nvSpPr>
        <p:spPr>
          <a:xfrm>
            <a:off x="1785918" y="4500570"/>
            <a:ext cx="1571636" cy="923330"/>
          </a:xfrm>
          <a:prstGeom prst="rect">
            <a:avLst/>
          </a:prstGeom>
          <a:noFill/>
        </p:spPr>
        <p:txBody>
          <a:bodyPr wrap="square" lIns="91440" tIns="45720" rIns="91440" bIns="45720">
            <a:spAutoFit/>
          </a:bodyPr>
          <a:lstStyle/>
          <a:p>
            <a:pPr algn="ctr"/>
            <a:r>
              <a:rPr lang="fr-FR"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GNU</a:t>
            </a:r>
            <a:endParaRPr lang="fr-FR"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fade">
                                      <p:cBhvr>
                                        <p:cTn id="7" dur="1000"/>
                                        <p:tgtEl>
                                          <p:spTgt spid="1031"/>
                                        </p:tgtEl>
                                      </p:cBhvr>
                                    </p:animEffect>
                                    <p:anim calcmode="lin" valueType="num">
                                      <p:cBhvr>
                                        <p:cTn id="8" dur="1000" fill="hold"/>
                                        <p:tgtEl>
                                          <p:spTgt spid="1031"/>
                                        </p:tgtEl>
                                        <p:attrNameLst>
                                          <p:attrName>ppt_x</p:attrName>
                                        </p:attrNameLst>
                                      </p:cBhvr>
                                      <p:tavLst>
                                        <p:tav tm="0">
                                          <p:val>
                                            <p:strVal val="#ppt_x"/>
                                          </p:val>
                                        </p:tav>
                                        <p:tav tm="100000">
                                          <p:val>
                                            <p:strVal val="#ppt_x"/>
                                          </p:val>
                                        </p:tav>
                                      </p:tavLst>
                                    </p:anim>
                                    <p:anim calcmode="lin" valueType="num">
                                      <p:cBhvr>
                                        <p:cTn id="9" dur="1000" fill="hold"/>
                                        <p:tgtEl>
                                          <p:spTgt spid="10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1000"/>
                                        <p:tgtEl>
                                          <p:spTgt spid="9">
                                            <p:txEl>
                                              <p:pRg st="1" end="1"/>
                                            </p:txEl>
                                          </p:spTgt>
                                        </p:tgtEl>
                                      </p:cBhvr>
                                    </p:animEffect>
                                    <p:anim calcmode="lin" valueType="num">
                                      <p:cBhvr>
                                        <p:cTn id="2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1000"/>
                                        <p:tgtEl>
                                          <p:spTgt spid="9">
                                            <p:txEl>
                                              <p:pRg st="2" end="2"/>
                                            </p:txEl>
                                          </p:spTgt>
                                        </p:tgtEl>
                                      </p:cBhvr>
                                    </p:animEffect>
                                    <p:anim calcmode="lin" valueType="num">
                                      <p:cBhvr>
                                        <p:cTn id="2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1000"/>
                                        <p:tgtEl>
                                          <p:spTgt spid="9">
                                            <p:txEl>
                                              <p:pRg st="3" end="3"/>
                                            </p:txEl>
                                          </p:spTgt>
                                        </p:tgtEl>
                                      </p:cBhvr>
                                    </p:animEffect>
                                    <p:anim calcmode="lin" valueType="num">
                                      <p:cBhvr>
                                        <p:cTn id="36"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1000"/>
                                        <p:tgtEl>
                                          <p:spTgt spid="9">
                                            <p:txEl>
                                              <p:pRg st="4" end="4"/>
                                            </p:txEl>
                                          </p:spTgt>
                                        </p:tgtEl>
                                      </p:cBhvr>
                                    </p:animEffect>
                                    <p:anim calcmode="lin" valueType="num">
                                      <p:cBhvr>
                                        <p:cTn id="43"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357166"/>
            <a:ext cx="8686800" cy="838200"/>
          </a:xfrm>
        </p:spPr>
        <p:txBody>
          <a:bodyPr>
            <a:normAutofit/>
          </a:bodyPr>
          <a:lstStyle/>
          <a:p>
            <a:r>
              <a:rPr lang="fr-FR" sz="4400" dirty="0" smtClean="0"/>
              <a:t>La License: AGPL?</a:t>
            </a:r>
            <a:endParaRPr lang="en-US" sz="4400" dirty="0"/>
          </a:p>
        </p:txBody>
      </p:sp>
      <p:sp>
        <p:nvSpPr>
          <p:cNvPr id="4" name="عنصر نائب للمحتوى 2"/>
          <p:cNvSpPr>
            <a:spLocks noGrp="1"/>
          </p:cNvSpPr>
          <p:nvPr>
            <p:ph idx="1"/>
          </p:nvPr>
        </p:nvSpPr>
        <p:spPr>
          <a:xfrm>
            <a:off x="428596" y="1285860"/>
            <a:ext cx="7429520" cy="5572140"/>
          </a:xfrm>
        </p:spPr>
        <p:txBody>
          <a:bodyPr>
            <a:normAutofit fontScale="55000" lnSpcReduction="20000"/>
          </a:bodyPr>
          <a:lstStyle/>
          <a:p>
            <a:r>
              <a:rPr lang="en-US" sz="4800" dirty="0" smtClean="0"/>
              <a:t>The GNU </a:t>
            </a:r>
            <a:r>
              <a:rPr lang="en-US" sz="4800" dirty="0" err="1" smtClean="0"/>
              <a:t>Affero</a:t>
            </a:r>
            <a:r>
              <a:rPr lang="en-US" sz="4800" dirty="0" smtClean="0"/>
              <a:t> General Public License is a free, </a:t>
            </a:r>
            <a:r>
              <a:rPr lang="en-US" sz="4800" dirty="0" err="1" smtClean="0"/>
              <a:t>copyleft</a:t>
            </a:r>
            <a:r>
              <a:rPr lang="en-US" sz="4800" dirty="0" smtClean="0"/>
              <a:t> license for software and other kinds of works, specifically designed  to :</a:t>
            </a:r>
          </a:p>
          <a:p>
            <a:pPr lvl="1"/>
            <a:r>
              <a:rPr lang="en-US" sz="4400" dirty="0" smtClean="0"/>
              <a:t>prevent a problem that affects developers of free programs that are often used on servers.</a:t>
            </a:r>
          </a:p>
          <a:p>
            <a:endParaRPr lang="fr-FR" sz="4800" dirty="0" smtClean="0"/>
          </a:p>
          <a:p>
            <a:endParaRPr lang="fr-FR" sz="4800" dirty="0" smtClean="0"/>
          </a:p>
          <a:p>
            <a:endParaRPr lang="en-US" sz="4800" dirty="0" smtClean="0"/>
          </a:p>
          <a:p>
            <a:r>
              <a:rPr lang="en-US" sz="4800" dirty="0" smtClean="0"/>
              <a:t>AGPL se is a modified version of the ordinary GNU GPL version 3. It has one added requirement: </a:t>
            </a:r>
          </a:p>
          <a:p>
            <a:pPr lvl="1"/>
            <a:r>
              <a:rPr lang="en-US" sz="4400" dirty="0" smtClean="0"/>
              <a:t>if you run the program on a server and let other users communicate with it there, your server must also allow them to download the source code (as you modified it) corresponding to the program that it's running. </a:t>
            </a:r>
          </a:p>
          <a:p>
            <a:pPr lvl="1"/>
            <a:endParaRPr lang="fr-FR" sz="4400" dirty="0" smtClean="0"/>
          </a:p>
          <a:p>
            <a:pPr lvl="0"/>
            <a:endParaRPr lang="fr-FR" dirty="0"/>
          </a:p>
        </p:txBody>
      </p:sp>
      <p:pic>
        <p:nvPicPr>
          <p:cNvPr id="10" name="Picture 3" descr="C:\Documents and Settings\Assem\Desktop\582px-Affero_General_Public_License_3_Logo.svg.png"/>
          <p:cNvPicPr>
            <a:picLocks noChangeAspect="1" noChangeArrowheads="1"/>
          </p:cNvPicPr>
          <p:nvPr/>
        </p:nvPicPr>
        <p:blipFill>
          <a:blip r:embed="rId3"/>
          <a:srcRect/>
          <a:stretch>
            <a:fillRect/>
          </a:stretch>
        </p:blipFill>
        <p:spPr bwMode="auto">
          <a:xfrm>
            <a:off x="3286116" y="3071810"/>
            <a:ext cx="2214577" cy="928448"/>
          </a:xfrm>
          <a:prstGeom prst="rect">
            <a:avLst/>
          </a:prstGeom>
          <a:noFill/>
        </p:spPr>
      </p:pic>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1000"/>
                                        <p:tgtEl>
                                          <p:spTgt spid="4">
                                            <p:txEl>
                                              <p:pRg st="5" end="5"/>
                                            </p:txEl>
                                          </p:spTgt>
                                        </p:tgtEl>
                                      </p:cBhvr>
                                    </p:animEffect>
                                    <p:anim calcmode="lin" valueType="num">
                                      <p:cBhvr>
                                        <p:cTn id="2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1000"/>
                                        <p:tgtEl>
                                          <p:spTgt spid="4">
                                            <p:txEl>
                                              <p:pRg st="6" end="6"/>
                                            </p:txEl>
                                          </p:spTgt>
                                        </p:tgtEl>
                                      </p:cBhvr>
                                    </p:animEffect>
                                    <p:anim calcmode="lin" valueType="num">
                                      <p:cBhvr>
                                        <p:cTn id="2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4282" y="1643050"/>
            <a:ext cx="8643998" cy="4801314"/>
          </a:xfrm>
          <a:prstGeom prst="rect">
            <a:avLst/>
          </a:prstGeom>
        </p:spPr>
        <p:txBody>
          <a:bodyPr wrap="square">
            <a:spAutoFit/>
          </a:bodyPr>
          <a:lstStyle/>
          <a:p>
            <a:pPr marL="342900" lvl="0" indent="-342900">
              <a:spcBef>
                <a:spcPct val="20000"/>
              </a:spcBef>
              <a:buClr>
                <a:schemeClr val="accent1"/>
              </a:buClr>
              <a:buSzPct val="70000"/>
              <a:buFont typeface="Wingdings 2"/>
              <a:buChar char=""/>
            </a:pPr>
            <a:r>
              <a:rPr lang="fr-FR" b="1" dirty="0" err="1" smtClean="0">
                <a:solidFill>
                  <a:schemeClr val="tx2"/>
                </a:solidFill>
              </a:rPr>
              <a:t>Arabic</a:t>
            </a:r>
            <a:r>
              <a:rPr lang="fr-FR" b="1" dirty="0" smtClean="0">
                <a:solidFill>
                  <a:schemeClr val="tx2"/>
                </a:solidFill>
              </a:rPr>
              <a:t> Quranic Corpus, </a:t>
            </a:r>
            <a:r>
              <a:rPr lang="fr-FR" dirty="0" smtClean="0">
                <a:solidFill>
                  <a:schemeClr val="tx2"/>
                </a:solidFill>
              </a:rPr>
              <a:t>est une ressource linguistique annotée qui montre la grammaire arabe, la syntaxe et la morphologie de chaque mot dans le Coran.</a:t>
            </a:r>
          </a:p>
          <a:p>
            <a:pPr marL="342900" lvl="0" indent="-342900">
              <a:spcBef>
                <a:spcPct val="20000"/>
              </a:spcBef>
              <a:buClr>
                <a:schemeClr val="accent1"/>
              </a:buClr>
              <a:buSzPct val="70000"/>
              <a:buFont typeface="Wingdings 2"/>
              <a:buChar char=""/>
            </a:pPr>
            <a:endParaRPr lang="fr-FR" dirty="0" smtClean="0">
              <a:solidFill>
                <a:schemeClr val="tx2"/>
              </a:solidFill>
            </a:endParaRPr>
          </a:p>
          <a:p>
            <a:pPr marL="342900" lvl="0" indent="-342900">
              <a:spcBef>
                <a:spcPct val="20000"/>
              </a:spcBef>
              <a:buClr>
                <a:schemeClr val="accent1"/>
              </a:buClr>
              <a:buSzPct val="70000"/>
              <a:buFont typeface="Wingdings 2"/>
              <a:buChar char=""/>
            </a:pPr>
            <a:r>
              <a:rPr lang="fr-FR" b="1" dirty="0" err="1" smtClean="0">
                <a:solidFill>
                  <a:schemeClr val="tx2"/>
                </a:solidFill>
              </a:rPr>
              <a:t>Qurany</a:t>
            </a:r>
            <a:r>
              <a:rPr lang="fr-FR" b="1" dirty="0" smtClean="0">
                <a:solidFill>
                  <a:schemeClr val="tx2"/>
                </a:solidFill>
              </a:rPr>
              <a:t> Concepts </a:t>
            </a:r>
            <a:r>
              <a:rPr lang="fr-FR" b="1" dirty="0" err="1" smtClean="0">
                <a:solidFill>
                  <a:schemeClr val="tx2"/>
                </a:solidFill>
              </a:rPr>
              <a:t>Tool</a:t>
            </a:r>
            <a:r>
              <a:rPr lang="fr-FR" dirty="0" smtClean="0">
                <a:solidFill>
                  <a:schemeClr val="tx2"/>
                </a:solidFill>
              </a:rPr>
              <a:t>,  est un outil complet qui couvre tous les thèmes et les concepts mentionnés dans le Coran. basé sur la structure dictionnaire de Python.</a:t>
            </a:r>
          </a:p>
          <a:p>
            <a:pPr marL="342900" lvl="0" indent="-342900">
              <a:spcBef>
                <a:spcPct val="20000"/>
              </a:spcBef>
              <a:buClr>
                <a:schemeClr val="accent1"/>
              </a:buClr>
              <a:buSzPct val="70000"/>
              <a:buFont typeface="Wingdings 2"/>
              <a:buChar char=""/>
            </a:pPr>
            <a:endParaRPr lang="fr-FR" dirty="0" smtClean="0">
              <a:solidFill>
                <a:schemeClr val="tx2"/>
              </a:solidFill>
            </a:endParaRPr>
          </a:p>
          <a:p>
            <a:pPr marL="342900" lvl="0" indent="-342900">
              <a:spcBef>
                <a:spcPct val="20000"/>
              </a:spcBef>
              <a:buClr>
                <a:schemeClr val="accent1"/>
              </a:buClr>
              <a:buSzPct val="70000"/>
              <a:buFont typeface="Wingdings 2"/>
              <a:buChar char=""/>
            </a:pPr>
            <a:endParaRPr lang="fr-FR" dirty="0" smtClean="0">
              <a:solidFill>
                <a:schemeClr val="tx2"/>
              </a:solidFill>
            </a:endParaRPr>
          </a:p>
          <a:p>
            <a:pPr marL="342900" lvl="0" indent="-342900">
              <a:spcBef>
                <a:spcPct val="20000"/>
              </a:spcBef>
              <a:buClr>
                <a:schemeClr val="accent1"/>
              </a:buClr>
              <a:buSzPct val="70000"/>
              <a:buFont typeface="Wingdings 2"/>
              <a:buChar char=""/>
            </a:pPr>
            <a:endParaRPr lang="fr-FR" dirty="0" smtClean="0">
              <a:solidFill>
                <a:schemeClr val="tx2"/>
              </a:solidFill>
            </a:endParaRPr>
          </a:p>
          <a:p>
            <a:pPr marL="342900" lvl="0" indent="-342900">
              <a:spcBef>
                <a:spcPct val="20000"/>
              </a:spcBef>
              <a:buClr>
                <a:schemeClr val="accent1"/>
              </a:buClr>
              <a:buSzPct val="70000"/>
              <a:buFont typeface="Wingdings 2"/>
              <a:buChar char=""/>
            </a:pPr>
            <a:r>
              <a:rPr lang="fr-FR" b="1" dirty="0" smtClean="0">
                <a:solidFill>
                  <a:schemeClr val="tx2"/>
                </a:solidFill>
              </a:rPr>
              <a:t>Quranic Concepts </a:t>
            </a:r>
            <a:r>
              <a:rPr lang="fr-FR" b="1" dirty="0" err="1" smtClean="0">
                <a:solidFill>
                  <a:schemeClr val="tx2"/>
                </a:solidFill>
              </a:rPr>
              <a:t>Ontology</a:t>
            </a:r>
            <a:r>
              <a:rPr lang="fr-FR" b="1" dirty="0" smtClean="0">
                <a:solidFill>
                  <a:schemeClr val="tx2"/>
                </a:solidFill>
              </a:rPr>
              <a:t>,  </a:t>
            </a:r>
            <a:r>
              <a:rPr lang="fr-FR" dirty="0" smtClean="0">
                <a:solidFill>
                  <a:schemeClr val="tx2"/>
                </a:solidFill>
              </a:rPr>
              <a:t>utilise la représentation des connaissances pour définir les concepts clés dans le Coran, et montre les relations entre ces concepts en utilisant la logique des prédicats. </a:t>
            </a:r>
          </a:p>
          <a:p>
            <a:pPr marL="342900" indent="-342900">
              <a:spcBef>
                <a:spcPct val="20000"/>
              </a:spcBef>
              <a:buClr>
                <a:schemeClr val="accent1"/>
              </a:buClr>
              <a:buSzPct val="70000"/>
              <a:buFont typeface="Wingdings 2"/>
              <a:buChar char=""/>
            </a:pPr>
            <a:endParaRPr lang="fr-FR" b="1" dirty="0" smtClean="0"/>
          </a:p>
          <a:p>
            <a:pPr marL="342900" indent="-342900">
              <a:spcBef>
                <a:spcPct val="20000"/>
              </a:spcBef>
              <a:buClr>
                <a:schemeClr val="accent1"/>
              </a:buClr>
              <a:buSzPct val="70000"/>
              <a:buFont typeface="Wingdings 2"/>
              <a:buChar char=""/>
            </a:pPr>
            <a:r>
              <a:rPr lang="fr-FR" b="1" dirty="0" err="1" smtClean="0"/>
              <a:t>Tanzil</a:t>
            </a:r>
            <a:r>
              <a:rPr lang="fr-FR" b="1" dirty="0" smtClean="0"/>
              <a:t> </a:t>
            </a:r>
            <a:r>
              <a:rPr lang="fr-FR" dirty="0" smtClean="0"/>
              <a:t>, une version électronique de Coran la plus authentique, </a:t>
            </a:r>
          </a:p>
          <a:p>
            <a:pPr marL="342900" lvl="0" indent="-342900">
              <a:spcBef>
                <a:spcPct val="20000"/>
              </a:spcBef>
              <a:buClr>
                <a:schemeClr val="accent1"/>
              </a:buClr>
              <a:buSzPct val="70000"/>
              <a:buFont typeface="Wingdings 2"/>
              <a:buChar char=""/>
            </a:pPr>
            <a:endParaRPr lang="fr-FR" dirty="0" smtClean="0">
              <a:solidFill>
                <a:schemeClr val="tx2"/>
              </a:solidFill>
            </a:endParaRPr>
          </a:p>
          <a:p>
            <a:pPr marL="342900" lvl="0" indent="-342900">
              <a:spcBef>
                <a:spcPct val="20000"/>
              </a:spcBef>
              <a:buClr>
                <a:schemeClr val="accent1"/>
              </a:buClr>
              <a:buSzPct val="70000"/>
            </a:pPr>
            <a:endParaRPr lang="fr-FR" dirty="0" smtClean="0">
              <a:solidFill>
                <a:schemeClr val="tx2"/>
              </a:solidFill>
            </a:endParaRPr>
          </a:p>
        </p:txBody>
      </p:sp>
      <p:sp>
        <p:nvSpPr>
          <p:cNvPr id="2" name="عنوان 1"/>
          <p:cNvSpPr>
            <a:spLocks noGrp="1"/>
          </p:cNvSpPr>
          <p:nvPr>
            <p:ph type="title"/>
          </p:nvPr>
        </p:nvSpPr>
        <p:spPr/>
        <p:txBody>
          <a:bodyPr>
            <a:normAutofit/>
          </a:bodyPr>
          <a:lstStyle/>
          <a:p>
            <a:r>
              <a:rPr lang="fr-FR" dirty="0" err="1" smtClean="0"/>
              <a:t>Resources</a:t>
            </a:r>
            <a:r>
              <a:rPr lang="fr-FR" dirty="0" smtClean="0"/>
              <a:t> a Utiliser</a:t>
            </a:r>
            <a:endParaRPr lang="fr-FR" dirty="0"/>
          </a:p>
        </p:txBody>
      </p:sp>
      <p:pic>
        <p:nvPicPr>
          <p:cNvPr id="3074" name="Picture 2" descr="C:\Documents and Settings\Assem\Desktop\NewLogo.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000364" y="3357562"/>
            <a:ext cx="2643206" cy="615711"/>
          </a:xfrm>
          <a:prstGeom prst="rect">
            <a:avLst/>
          </a:prstGeom>
          <a:noFill/>
        </p:spPr>
      </p:pic>
      <p:sp>
        <p:nvSpPr>
          <p:cNvPr id="7" name="Organigramme : Processus 6"/>
          <p:cNvSpPr/>
          <p:nvPr/>
        </p:nvSpPr>
        <p:spPr>
          <a:xfrm>
            <a:off x="7261244"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2" descr="http://external.ak.fbcdn.net/safe_image.php?d=AQA1MBzz6z8t1ycI&amp;w=90&amp;h=90&amp;url=http%3A%2F%2Ftanzil.ca%2Ftanzil%2Fimg%2Flogo-4.png"/>
          <p:cNvPicPr>
            <a:picLocks noChangeAspect="1" noChangeArrowheads="1"/>
          </p:cNvPicPr>
          <p:nvPr/>
        </p:nvPicPr>
        <p:blipFill>
          <a:blip r:embed="rId4"/>
          <a:srcRect/>
          <a:stretch>
            <a:fillRect/>
          </a:stretch>
        </p:blipFill>
        <p:spPr bwMode="auto">
          <a:xfrm>
            <a:off x="6858016" y="4929198"/>
            <a:ext cx="1357320" cy="1357322"/>
          </a:xfrm>
          <a:prstGeom prst="ellipse">
            <a:avLst/>
          </a:prstGeom>
          <a:ln>
            <a:noFill/>
          </a:ln>
          <a:effectLst>
            <a:softEdge rad="112500"/>
          </a:effectLst>
        </p:spPr>
      </p:pic>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5" presetClass="entr" presetSubtype="10" fill="hold" nodeType="after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checkerboard(across)">
                                      <p:cBhvr>
                                        <p:cTn id="20" dur="500"/>
                                        <p:tgtEl>
                                          <p:spTgt spid="3074"/>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1000"/>
                                        <p:tgtEl>
                                          <p:spTgt spid="6">
                                            <p:txEl>
                                              <p:pRg st="6" end="6"/>
                                            </p:txEl>
                                          </p:spTgt>
                                        </p:tgtEl>
                                      </p:cBhvr>
                                    </p:animEffect>
                                    <p:anim calcmode="lin" valueType="num">
                                      <p:cBhvr>
                                        <p:cTn id="26"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1000"/>
                                        <p:tgtEl>
                                          <p:spTgt spid="6">
                                            <p:txEl>
                                              <p:pRg st="8" end="8"/>
                                            </p:txEl>
                                          </p:spTgt>
                                        </p:tgtEl>
                                      </p:cBhvr>
                                    </p:animEffect>
                                    <p:anim calcmode="lin" valueType="num">
                                      <p:cBhvr>
                                        <p:cTn id="33"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7"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sz="4400" dirty="0" smtClean="0"/>
              <a:t>Resources a </a:t>
            </a:r>
            <a:r>
              <a:rPr lang="en-US" sz="4400" dirty="0" err="1" smtClean="0"/>
              <a:t>Utiliser</a:t>
            </a:r>
            <a:r>
              <a:rPr lang="ar-DZ" sz="4400" dirty="0" smtClean="0"/>
              <a:t> </a:t>
            </a:r>
            <a:r>
              <a:rPr lang="fr-FR" sz="4400" dirty="0" smtClean="0"/>
              <a:t> (2/2)</a:t>
            </a:r>
            <a:endParaRPr lang="en-US" sz="4400" dirty="0"/>
          </a:p>
        </p:txBody>
      </p:sp>
      <p:sp>
        <p:nvSpPr>
          <p:cNvPr id="11" name="Espace réservé du contenu 10"/>
          <p:cNvSpPr>
            <a:spLocks noGrp="1"/>
          </p:cNvSpPr>
          <p:nvPr>
            <p:ph idx="1"/>
          </p:nvPr>
        </p:nvSpPr>
        <p:spPr>
          <a:xfrm>
            <a:off x="457200" y="1714488"/>
            <a:ext cx="8043890" cy="4525963"/>
          </a:xfrm>
        </p:spPr>
        <p:txBody>
          <a:bodyPr>
            <a:normAutofit/>
          </a:bodyPr>
          <a:lstStyle/>
          <a:p>
            <a:endParaRPr lang="fr-FR" dirty="0" smtClean="0"/>
          </a:p>
          <a:p>
            <a:endParaRPr lang="fr-FR" dirty="0" smtClean="0"/>
          </a:p>
          <a:p>
            <a:pPr>
              <a:buNone/>
            </a:pPr>
            <a:endParaRPr lang="fr-FR" dirty="0" smtClean="0"/>
          </a:p>
          <a:p>
            <a:endParaRPr lang="fr-FR" dirty="0" smtClean="0"/>
          </a:p>
          <a:p>
            <a:endParaRPr lang="fr-FR" dirty="0" smtClean="0"/>
          </a:p>
          <a:p>
            <a:endParaRPr lang="en-US" dirty="0"/>
          </a:p>
        </p:txBody>
      </p:sp>
      <p:sp>
        <p:nvSpPr>
          <p:cNvPr id="22534" name="AutoShape 6" descr="http://upload.wikimedia.org/wikipedia/commons/archive/3/33/20100513231907!Wikipedia_in_Arabic_languages_in_SIL_Scheherazade.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6" name="AutoShape 8" descr="http://upload.wikimedia.org/wikipedia/commons/archive/3/33/20100513231907!Wikipedia_in_Arabic_languages_in_SIL_Scheherazade.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Organigramme : Processus 6"/>
          <p:cNvSpPr/>
          <p:nvPr/>
        </p:nvSpPr>
        <p:spPr>
          <a:xfrm>
            <a:off x="7261244"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ZoneTexte 7"/>
          <p:cNvSpPr txBox="1"/>
          <p:nvPr/>
        </p:nvSpPr>
        <p:spPr>
          <a:xfrm>
            <a:off x="9715536" y="3143248"/>
            <a:ext cx="1643074" cy="5047536"/>
          </a:xfrm>
          <a:prstGeom prst="rect">
            <a:avLst/>
          </a:prstGeom>
          <a:noFill/>
        </p:spPr>
        <p:txBody>
          <a:bodyPr wrap="square" rtlCol="0">
            <a:spAutoFit/>
          </a:bodyPr>
          <a:lstStyle/>
          <a:p>
            <a:r>
              <a:rPr lang="fr-FR" b="1" dirty="0" err="1" smtClean="0"/>
              <a:t>Scheherazade</a:t>
            </a:r>
            <a:r>
              <a:rPr lang="fr-FR" b="1" dirty="0" smtClean="0"/>
              <a:t> font</a:t>
            </a:r>
            <a:r>
              <a:rPr lang="fr-FR" dirty="0" smtClean="0"/>
              <a:t>, est conçu dans un style similaire à polices traditionnels tels que Monotype </a:t>
            </a:r>
            <a:r>
              <a:rPr lang="fr-FR" dirty="0" err="1" smtClean="0"/>
              <a:t>Naskh</a:t>
            </a:r>
            <a:r>
              <a:rPr lang="fr-FR" dirty="0" smtClean="0"/>
              <a:t>, étendu pour couvrir la totalité du répertoire Unicode arabe.</a:t>
            </a:r>
          </a:p>
          <a:p>
            <a:endParaRPr lang="fr-FR" dirty="0" smtClean="0"/>
          </a:p>
          <a:p>
            <a:pPr algn="ctr">
              <a:buNone/>
            </a:pPr>
            <a:r>
              <a:rPr lang="ar-DZ" sz="4400" dirty="0" smtClean="0">
                <a:ln w="18415" cmpd="sng">
                  <a:solidFill>
                    <a:srgbClr val="FFFFFF"/>
                  </a:solidFill>
                  <a:prstDash val="solid"/>
                </a:ln>
                <a:solidFill>
                  <a:srgbClr val="FFFFFF"/>
                </a:solidFill>
                <a:effectLst>
                  <a:glow rad="101600">
                    <a:srgbClr val="0070C0">
                      <a:alpha val="60000"/>
                    </a:srgbClr>
                  </a:glow>
                  <a:outerShdw blurRad="63500" dir="3600000" algn="tl" rotWithShape="0">
                    <a:srgbClr val="000000">
                      <a:alpha val="70000"/>
                    </a:srgbClr>
                  </a:outerShdw>
                </a:effectLst>
                <a:latin typeface="Scheherazade" pitchFamily="2" charset="-78"/>
                <a:cs typeface="Scheherazade" pitchFamily="2" charset="-78"/>
              </a:rPr>
              <a:t>خَطُّ شَهْرَزَاد</a:t>
            </a:r>
            <a:endParaRPr lang="fr-FR" sz="3600" dirty="0" smtClean="0">
              <a:solidFill>
                <a:srgbClr val="0070C0"/>
              </a:solidFill>
              <a:effectLst>
                <a:glow rad="101600">
                  <a:srgbClr val="0070C0">
                    <a:alpha val="60000"/>
                  </a:srgbClr>
                </a:glow>
                <a:outerShdw blurRad="63500" dir="3600000" algn="tl" rotWithShape="0">
                  <a:srgbClr val="000000">
                    <a:alpha val="70000"/>
                  </a:srgbClr>
                </a:outerShdw>
              </a:effectLst>
              <a:latin typeface="Scheherazade" pitchFamily="2" charset="-78"/>
              <a:cs typeface="Scheherazade" pitchFamily="2" charset="-78"/>
            </a:endParaRPr>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Espace réservé du contenu 10"/>
          <p:cNvSpPr>
            <a:spLocks noGrp="1"/>
          </p:cNvSpPr>
          <p:nvPr>
            <p:ph idx="1"/>
          </p:nvPr>
        </p:nvSpPr>
        <p:spPr>
          <a:xfrm>
            <a:off x="457200" y="1714488"/>
            <a:ext cx="8043890" cy="4525963"/>
          </a:xfrm>
        </p:spPr>
        <p:txBody>
          <a:bodyPr>
            <a:normAutofit/>
          </a:bodyPr>
          <a:lstStyle/>
          <a:p>
            <a:r>
              <a:rPr lang="fr-FR" b="1" dirty="0" err="1" smtClean="0"/>
              <a:t>Zekr</a:t>
            </a:r>
            <a:r>
              <a:rPr lang="fr-FR" b="1" dirty="0" smtClean="0"/>
              <a:t> Translation </a:t>
            </a:r>
            <a:r>
              <a:rPr lang="fr-FR" b="1" dirty="0" err="1" smtClean="0"/>
              <a:t>models</a:t>
            </a:r>
            <a:r>
              <a:rPr lang="fr-FR" dirty="0" smtClean="0"/>
              <a:t>, des modèles XML de translations  et </a:t>
            </a:r>
            <a:r>
              <a:rPr lang="fr-FR" dirty="0" err="1" smtClean="0"/>
              <a:t>taffssir</a:t>
            </a:r>
            <a:r>
              <a:rPr lang="fr-FR" dirty="0" smtClean="0"/>
              <a:t>  ….</a:t>
            </a:r>
          </a:p>
          <a:p>
            <a:endParaRPr lang="fr-FR" dirty="0" smtClean="0"/>
          </a:p>
          <a:p>
            <a:endParaRPr lang="fr-FR" dirty="0" smtClean="0"/>
          </a:p>
          <a:p>
            <a:r>
              <a:rPr lang="fr-FR" b="1" dirty="0" err="1" smtClean="0"/>
              <a:t>Qutrub</a:t>
            </a:r>
            <a:r>
              <a:rPr lang="fr-FR" dirty="0" smtClean="0"/>
              <a:t>, an open source </a:t>
            </a:r>
            <a:r>
              <a:rPr lang="fr-FR" dirty="0" err="1" smtClean="0"/>
              <a:t>project</a:t>
            </a:r>
            <a:r>
              <a:rPr lang="fr-FR" dirty="0" smtClean="0"/>
              <a:t> for  </a:t>
            </a:r>
            <a:r>
              <a:rPr lang="ar-DZ" dirty="0" smtClean="0"/>
              <a:t>تصريف الأفعال العربية تصريفا آليا مبسطا</a:t>
            </a:r>
            <a:r>
              <a:rPr lang="en-US" dirty="0" smtClean="0"/>
              <a:t> </a:t>
            </a:r>
            <a:r>
              <a:rPr lang="ar-DZ" dirty="0" smtClean="0"/>
              <a:t>في الأزمنة المختلفة.</a:t>
            </a:r>
            <a:endParaRPr lang="fr-FR" dirty="0" smtClean="0"/>
          </a:p>
          <a:p>
            <a:endParaRPr lang="fr-FR" dirty="0" smtClean="0"/>
          </a:p>
          <a:p>
            <a:pPr>
              <a:buNone/>
            </a:pPr>
            <a:endParaRPr lang="fr-FR" dirty="0" smtClean="0"/>
          </a:p>
          <a:p>
            <a:endParaRPr lang="fr-FR" dirty="0" smtClean="0"/>
          </a:p>
          <a:p>
            <a:endParaRPr lang="en-US" dirty="0"/>
          </a:p>
        </p:txBody>
      </p:sp>
      <p:sp>
        <p:nvSpPr>
          <p:cNvPr id="2" name="عنوان 1"/>
          <p:cNvSpPr>
            <a:spLocks noGrp="1"/>
          </p:cNvSpPr>
          <p:nvPr>
            <p:ph type="title"/>
          </p:nvPr>
        </p:nvSpPr>
        <p:spPr/>
        <p:txBody>
          <a:bodyPr>
            <a:normAutofit/>
          </a:bodyPr>
          <a:lstStyle/>
          <a:p>
            <a:r>
              <a:rPr lang="en-US" sz="4400" dirty="0" smtClean="0"/>
              <a:t>Resources a </a:t>
            </a:r>
            <a:r>
              <a:rPr lang="en-US" sz="4400" dirty="0" err="1" smtClean="0"/>
              <a:t>UtiliseR</a:t>
            </a:r>
            <a:r>
              <a:rPr lang="ar-DZ" sz="4400" dirty="0" smtClean="0"/>
              <a:t> </a:t>
            </a:r>
            <a:r>
              <a:rPr lang="fr-FR" sz="4400" dirty="0" smtClean="0"/>
              <a:t> (3/3)</a:t>
            </a:r>
            <a:endParaRPr lang="en-US" sz="4400" dirty="0"/>
          </a:p>
        </p:txBody>
      </p:sp>
      <p:pic>
        <p:nvPicPr>
          <p:cNvPr id="22532" name="Picture 4" descr="Zekr small logo"/>
          <p:cNvPicPr>
            <a:picLocks noChangeAspect="1" noChangeArrowheads="1"/>
          </p:cNvPicPr>
          <p:nvPr/>
        </p:nvPicPr>
        <p:blipFill>
          <a:blip r:embed="rId3"/>
          <a:srcRect/>
          <a:stretch>
            <a:fillRect/>
          </a:stretch>
        </p:blipFill>
        <p:spPr bwMode="auto">
          <a:xfrm>
            <a:off x="4000496" y="2857496"/>
            <a:ext cx="1333500" cy="1047751"/>
          </a:xfrm>
          <a:prstGeom prst="rect">
            <a:avLst/>
          </a:prstGeom>
          <a:noFill/>
        </p:spPr>
      </p:pic>
      <p:sp>
        <p:nvSpPr>
          <p:cNvPr id="22534" name="AutoShape 6" descr="http://upload.wikimedia.org/wikipedia/commons/archive/3/33/20100513231907!Wikipedia_in_Arabic_languages_in_SIL_Scheherazade.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6" name="AutoShape 8" descr="http://upload.wikimedia.org/wikipedia/commons/archive/3/33/20100513231907!Wikipedia_in_Arabic_languages_in_SIL_Scheherazade.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0" name="Picture 2" descr="arabicverb conjugator تصريف الأفعال العربية"/>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214678" y="5572140"/>
            <a:ext cx="1905000" cy="1009650"/>
          </a:xfrm>
          <a:prstGeom prst="rect">
            <a:avLst/>
          </a:prstGeom>
          <a:noFill/>
        </p:spPr>
      </p:pic>
      <p:pic>
        <p:nvPicPr>
          <p:cNvPr id="17412" name="Picture 4" descr="arabicverb conjugator تصريف الأفعال العربية"/>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000628" y="5357826"/>
            <a:ext cx="1214478" cy="1139356"/>
          </a:xfrm>
          <a:prstGeom prst="rect">
            <a:avLst/>
          </a:prstGeom>
          <a:noFill/>
        </p:spPr>
      </p:pic>
      <p:sp>
        <p:nvSpPr>
          <p:cNvPr id="9" name="Organigramme : Processus 8"/>
          <p:cNvSpPr/>
          <p:nvPr/>
        </p:nvSpPr>
        <p:spPr>
          <a:xfrm>
            <a:off x="7261244"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1">
                                            <p:txEl>
                                              <p:pRg st="3" end="3"/>
                                            </p:txEl>
                                          </p:spTgt>
                                        </p:tgtEl>
                                        <p:attrNameLst>
                                          <p:attrName>style.visibility</p:attrName>
                                        </p:attrNameLst>
                                      </p:cBhvr>
                                      <p:to>
                                        <p:strVal val="visible"/>
                                      </p:to>
                                    </p:set>
                                    <p:animEffect transition="in" filter="fade">
                                      <p:cBhvr>
                                        <p:cTn id="14" dur="1000"/>
                                        <p:tgtEl>
                                          <p:spTgt spid="11">
                                            <p:txEl>
                                              <p:pRg st="3" end="3"/>
                                            </p:txEl>
                                          </p:spTgt>
                                        </p:tgtEl>
                                      </p:cBhvr>
                                    </p:animEffect>
                                    <p:anim calcmode="lin" valueType="num">
                                      <p:cBhvr>
                                        <p:cTn id="15"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fr-FR" sz="4400" dirty="0" smtClean="0"/>
              <a:t>Les Technologies a Utiliser </a:t>
            </a:r>
            <a:r>
              <a:rPr lang="en-US" sz="4400" dirty="0" smtClean="0"/>
              <a:t>(1/2)</a:t>
            </a:r>
            <a:endParaRPr lang="en-US" sz="4400" dirty="0"/>
          </a:p>
        </p:txBody>
      </p:sp>
      <p:sp>
        <p:nvSpPr>
          <p:cNvPr id="4" name="عنصر نائب للمحتوى 2"/>
          <p:cNvSpPr>
            <a:spLocks noGrp="1"/>
          </p:cNvSpPr>
          <p:nvPr>
            <p:ph idx="1"/>
          </p:nvPr>
        </p:nvSpPr>
        <p:spPr>
          <a:xfrm>
            <a:off x="1714480" y="1285860"/>
            <a:ext cx="7429520" cy="5572140"/>
          </a:xfrm>
          <a:noFill/>
        </p:spPr>
        <p:txBody>
          <a:bodyPr>
            <a:normAutofit/>
          </a:bodyPr>
          <a:lstStyle/>
          <a:p>
            <a:pPr lvl="1"/>
            <a:endParaRPr lang="fr-FR" sz="4400" dirty="0" smtClean="0"/>
          </a:p>
          <a:p>
            <a:pPr lvl="0"/>
            <a:endParaRPr lang="fr-FR" dirty="0"/>
          </a:p>
        </p:txBody>
      </p:sp>
      <p:sp>
        <p:nvSpPr>
          <p:cNvPr id="7" name="ZoneTexte 6"/>
          <p:cNvSpPr txBox="1"/>
          <p:nvPr/>
        </p:nvSpPr>
        <p:spPr>
          <a:xfrm>
            <a:off x="785786" y="1714488"/>
            <a:ext cx="7786742" cy="4173450"/>
          </a:xfrm>
          <a:prstGeom prst="rect">
            <a:avLst/>
          </a:prstGeom>
          <a:noFill/>
        </p:spPr>
        <p:txBody>
          <a:bodyPr wrap="square" rtlCol="0">
            <a:spAutoFit/>
          </a:bodyPr>
          <a:lstStyle/>
          <a:p>
            <a:pPr marL="342900" indent="-342900">
              <a:spcBef>
                <a:spcPct val="20000"/>
              </a:spcBef>
              <a:buClr>
                <a:srgbClr val="F0A22E"/>
              </a:buClr>
              <a:buSzPct val="70000"/>
            </a:pPr>
            <a:r>
              <a:rPr lang="fr-FR" sz="2000" dirty="0" smtClean="0">
                <a:solidFill>
                  <a:srgbClr val="4E3B30"/>
                </a:solidFill>
              </a:rPr>
              <a:t>Pour atteindre nos objectives, nous supposons d’utiliser certaines technologies pour l’implémentation:</a:t>
            </a:r>
          </a:p>
          <a:p>
            <a:pPr marL="342900" indent="-342900">
              <a:spcBef>
                <a:spcPct val="20000"/>
              </a:spcBef>
              <a:buClr>
                <a:srgbClr val="F0A22E"/>
              </a:buClr>
              <a:buSzPct val="70000"/>
              <a:buFont typeface="Wingdings 2"/>
              <a:buChar char=""/>
            </a:pPr>
            <a:r>
              <a:rPr lang="fr-FR" sz="2000" b="1" dirty="0" smtClean="0">
                <a:solidFill>
                  <a:srgbClr val="4E3B30"/>
                </a:solidFill>
              </a:rPr>
              <a:t>Langage de programmation Python</a:t>
            </a:r>
          </a:p>
          <a:p>
            <a:pPr marL="800100" lvl="1" indent="-342900">
              <a:spcBef>
                <a:spcPct val="20000"/>
              </a:spcBef>
              <a:buClr>
                <a:srgbClr val="F0A22E"/>
              </a:buClr>
              <a:buSzPct val="70000"/>
              <a:buFont typeface="Wingdings 2"/>
              <a:buChar char=""/>
            </a:pPr>
            <a:r>
              <a:rPr lang="fr-FR" sz="1600" dirty="0" smtClean="0">
                <a:solidFill>
                  <a:srgbClr val="4E3B30"/>
                </a:solidFill>
              </a:rPr>
              <a:t>sous une licence open source </a:t>
            </a:r>
          </a:p>
          <a:p>
            <a:pPr marL="800100" lvl="1" indent="-342900">
              <a:spcBef>
                <a:spcPct val="20000"/>
              </a:spcBef>
              <a:buClr>
                <a:srgbClr val="F0A22E"/>
              </a:buClr>
              <a:buSzPct val="70000"/>
              <a:buFont typeface="Wingdings 2"/>
              <a:buChar char=""/>
            </a:pPr>
            <a:r>
              <a:rPr lang="fr-FR" sz="1600" dirty="0" smtClean="0">
                <a:solidFill>
                  <a:srgbClr val="4E3B30"/>
                </a:solidFill>
              </a:rPr>
              <a:t>librement distribué</a:t>
            </a:r>
          </a:p>
          <a:p>
            <a:pPr marL="800100" lvl="1" indent="-342900">
              <a:spcBef>
                <a:spcPct val="20000"/>
              </a:spcBef>
              <a:buClr>
                <a:srgbClr val="F0A22E"/>
              </a:buClr>
              <a:buSzPct val="70000"/>
              <a:buFont typeface="Wingdings 2"/>
              <a:buChar char=""/>
            </a:pPr>
            <a:r>
              <a:rPr lang="fr-FR" sz="1600" dirty="0" smtClean="0">
                <a:solidFill>
                  <a:srgbClr val="4E3B30"/>
                </a:solidFill>
              </a:rPr>
              <a:t> indépendant de toute plate forme.</a:t>
            </a:r>
          </a:p>
          <a:p>
            <a:pPr marL="800100" lvl="1" indent="-342900">
              <a:spcBef>
                <a:spcPct val="20000"/>
              </a:spcBef>
              <a:buClr>
                <a:srgbClr val="F0A22E"/>
              </a:buClr>
              <a:buSzPct val="70000"/>
              <a:buFont typeface="Wingdings 2"/>
              <a:buChar char=""/>
            </a:pPr>
            <a:r>
              <a:rPr lang="fr-FR" sz="1600" dirty="0" smtClean="0">
                <a:solidFill>
                  <a:srgbClr val="4E3B30"/>
                </a:solidFill>
              </a:rPr>
              <a:t> Il support l’</a:t>
            </a:r>
            <a:r>
              <a:rPr lang="fr-FR" sz="1600" dirty="0" err="1" smtClean="0">
                <a:solidFill>
                  <a:srgbClr val="4E3B30"/>
                </a:solidFill>
              </a:rPr>
              <a:t>unicode</a:t>
            </a:r>
            <a:r>
              <a:rPr lang="fr-FR" sz="1600" dirty="0" smtClean="0">
                <a:solidFill>
                  <a:srgbClr val="4E3B30"/>
                </a:solidFill>
              </a:rPr>
              <a:t> </a:t>
            </a:r>
            <a:r>
              <a:rPr lang="fr-FR" sz="1600" dirty="0" smtClean="0">
                <a:solidFill>
                  <a:srgbClr val="4E3B30"/>
                </a:solidFill>
              </a:rPr>
              <a:t>naturellement</a:t>
            </a:r>
          </a:p>
          <a:p>
            <a:pPr marL="800100" lvl="1" indent="-342900">
              <a:spcBef>
                <a:spcPct val="20000"/>
              </a:spcBef>
              <a:buClr>
                <a:srgbClr val="F0A22E"/>
              </a:buClr>
              <a:buSzPct val="70000"/>
              <a:buFont typeface="Wingdings 2"/>
              <a:buChar char=""/>
            </a:pPr>
            <a:r>
              <a:rPr lang="fr-FR" sz="1600" smtClean="0">
                <a:solidFill>
                  <a:srgbClr val="4E3B30"/>
                </a:solidFill>
              </a:rPr>
              <a:t>prototypage </a:t>
            </a:r>
            <a:r>
              <a:rPr lang="fr-FR" sz="1600" dirty="0" smtClean="0">
                <a:solidFill>
                  <a:srgbClr val="4E3B30"/>
                </a:solidFill>
              </a:rPr>
              <a:t>rapide d'applications</a:t>
            </a:r>
          </a:p>
          <a:p>
            <a:endParaRPr lang="fr-FR" dirty="0" smtClean="0"/>
          </a:p>
          <a:p>
            <a:pPr marL="342900" indent="-342900">
              <a:spcBef>
                <a:spcPct val="20000"/>
              </a:spcBef>
              <a:buClr>
                <a:srgbClr val="F0A22E"/>
              </a:buClr>
              <a:buSzPct val="70000"/>
              <a:buFont typeface="Wingdings 2"/>
              <a:buChar char=""/>
            </a:pPr>
            <a:r>
              <a:rPr lang="fr-FR" sz="2000" b="1" dirty="0" smtClean="0">
                <a:solidFill>
                  <a:srgbClr val="4E3B30"/>
                </a:solidFill>
              </a:rPr>
              <a:t>Il  y a une bibliothèque Python-</a:t>
            </a:r>
            <a:r>
              <a:rPr lang="fr-FR" sz="2000" b="1" dirty="0" err="1" smtClean="0">
                <a:solidFill>
                  <a:srgbClr val="4E3B30"/>
                </a:solidFill>
              </a:rPr>
              <a:t>ique</a:t>
            </a:r>
            <a:r>
              <a:rPr lang="fr-FR" sz="2000" b="1" dirty="0" smtClean="0">
                <a:solidFill>
                  <a:srgbClr val="4E3B30"/>
                </a:solidFill>
              </a:rPr>
              <a:t>  pour l’indexation / recherche appelé </a:t>
            </a:r>
            <a:r>
              <a:rPr lang="fr-FR" sz="2000" b="1" dirty="0" err="1" smtClean="0">
                <a:solidFill>
                  <a:srgbClr val="4E3B30"/>
                </a:solidFill>
              </a:rPr>
              <a:t>Whoosh</a:t>
            </a:r>
            <a:endParaRPr lang="fr-FR" sz="2000" b="1" dirty="0" smtClean="0">
              <a:solidFill>
                <a:srgbClr val="4E3B30"/>
              </a:solidFill>
            </a:endParaRPr>
          </a:p>
          <a:p>
            <a:pPr marL="800100" lvl="1" indent="-342900">
              <a:spcBef>
                <a:spcPct val="20000"/>
              </a:spcBef>
              <a:buClr>
                <a:srgbClr val="F0A22E"/>
              </a:buClr>
              <a:buSzPct val="70000"/>
              <a:buFont typeface="Wingdings 2"/>
              <a:buChar char=""/>
            </a:pPr>
            <a:r>
              <a:rPr lang="fr-FR" sz="1600" dirty="0" smtClean="0">
                <a:solidFill>
                  <a:srgbClr val="4E3B30"/>
                </a:solidFill>
              </a:rPr>
              <a:t>elle est pure Python</a:t>
            </a:r>
          </a:p>
          <a:p>
            <a:pPr marL="800100" lvl="1" indent="-342900">
              <a:spcBef>
                <a:spcPct val="20000"/>
              </a:spcBef>
              <a:buClr>
                <a:srgbClr val="F0A22E"/>
              </a:buClr>
              <a:buSzPct val="70000"/>
              <a:buFont typeface="Wingdings 2"/>
              <a:buChar char=""/>
            </a:pPr>
            <a:r>
              <a:rPr lang="fr-FR" sz="1600" dirty="0" smtClean="0">
                <a:solidFill>
                  <a:srgbClr val="4E3B30"/>
                </a:solidFill>
              </a:rPr>
              <a:t>rapide et supporte l’</a:t>
            </a:r>
            <a:r>
              <a:rPr lang="fr-FR" sz="1600" dirty="0" err="1" smtClean="0">
                <a:solidFill>
                  <a:srgbClr val="4E3B30"/>
                </a:solidFill>
              </a:rPr>
              <a:t>unicode</a:t>
            </a:r>
            <a:r>
              <a:rPr lang="fr-FR" sz="1600" dirty="0" smtClean="0">
                <a:solidFill>
                  <a:srgbClr val="4E3B30"/>
                </a:solidFill>
              </a:rPr>
              <a:t>.</a:t>
            </a:r>
          </a:p>
        </p:txBody>
      </p:sp>
      <p:pic>
        <p:nvPicPr>
          <p:cNvPr id="2052" name="Picture 4" descr="whoosh_logo.png"/>
          <p:cNvPicPr>
            <a:picLocks noChangeAspect="1" noChangeArrowheads="1"/>
          </p:cNvPicPr>
          <p:nvPr/>
        </p:nvPicPr>
        <p:blipFill>
          <a:blip r:embed="rId3"/>
          <a:srcRect/>
          <a:stretch>
            <a:fillRect/>
          </a:stretch>
        </p:blipFill>
        <p:spPr bwMode="auto">
          <a:xfrm>
            <a:off x="4857752" y="4714884"/>
            <a:ext cx="2828925" cy="762000"/>
          </a:xfrm>
          <a:prstGeom prst="rect">
            <a:avLst/>
          </a:prstGeom>
          <a:noFill/>
        </p:spPr>
      </p:pic>
      <p:pic>
        <p:nvPicPr>
          <p:cNvPr id="8" name="Picture 6" descr="http://technology-flow.com/wp-content/uploads/2011/08/python-logo-master.p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714876" y="2714620"/>
            <a:ext cx="3129205" cy="1357322"/>
          </a:xfrm>
          <a:prstGeom prst="rect">
            <a:avLst/>
          </a:prstGeom>
          <a:noFill/>
        </p:spPr>
      </p:pic>
      <p:pic>
        <p:nvPicPr>
          <p:cNvPr id="1026" name="Picture 2" descr="C:\Documents and Settings\Assem\Desktop\wallpaper\99ff988d3e267cdaa5eb9dfe40b19412.media.300x200.pn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9929850" y="4857760"/>
            <a:ext cx="2357454" cy="1571636"/>
          </a:xfrm>
          <a:prstGeom prst="rect">
            <a:avLst/>
          </a:prstGeom>
          <a:noFill/>
        </p:spPr>
      </p:pic>
      <p:sp>
        <p:nvSpPr>
          <p:cNvPr id="9" name="Organigramme : Processus 8"/>
          <p:cNvSpPr/>
          <p:nvPr/>
        </p:nvSpPr>
        <p:spPr>
          <a:xfrm>
            <a:off x="7261244"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000"/>
                                        <p:tgtEl>
                                          <p:spTgt spid="7">
                                            <p:txEl>
                                              <p:pRg st="4" end="4"/>
                                            </p:txEl>
                                          </p:spTgt>
                                        </p:tgtEl>
                                      </p:cBhvr>
                                    </p:animEffect>
                                    <p:anim calcmode="lin" valueType="num">
                                      <p:cBhvr>
                                        <p:cTn id="3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1000"/>
                                        <p:tgtEl>
                                          <p:spTgt spid="7">
                                            <p:txEl>
                                              <p:pRg st="5" end="5"/>
                                            </p:txEl>
                                          </p:spTgt>
                                        </p:tgtEl>
                                      </p:cBhvr>
                                    </p:animEffect>
                                    <p:anim calcmode="lin" valueType="num">
                                      <p:cBhvr>
                                        <p:cTn id="3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fade">
                                      <p:cBhvr>
                                        <p:cTn id="39" dur="1000"/>
                                        <p:tgtEl>
                                          <p:spTgt spid="7">
                                            <p:txEl>
                                              <p:pRg st="6" end="6"/>
                                            </p:txEl>
                                          </p:spTgt>
                                        </p:tgtEl>
                                      </p:cBhvr>
                                    </p:animEffect>
                                    <p:anim calcmode="lin" valueType="num">
                                      <p:cBhvr>
                                        <p:cTn id="4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47" presetClass="entr" presetSubtype="0"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animEffect transition="in" filter="fade">
                                      <p:cBhvr>
                                        <p:cTn id="52" dur="1000"/>
                                        <p:tgtEl>
                                          <p:spTgt spid="7">
                                            <p:txEl>
                                              <p:pRg st="8" end="8"/>
                                            </p:txEl>
                                          </p:spTgt>
                                        </p:tgtEl>
                                      </p:cBhvr>
                                    </p:animEffect>
                                    <p:anim calcmode="lin" valueType="num">
                                      <p:cBhvr>
                                        <p:cTn id="53"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7">
                                            <p:txEl>
                                              <p:pRg st="8" end="8"/>
                                            </p:txEl>
                                          </p:spTgt>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animEffect transition="in" filter="fade">
                                      <p:cBhvr>
                                        <p:cTn id="57" dur="1000"/>
                                        <p:tgtEl>
                                          <p:spTgt spid="7">
                                            <p:txEl>
                                              <p:pRg st="9" end="9"/>
                                            </p:txEl>
                                          </p:spTgt>
                                        </p:tgtEl>
                                      </p:cBhvr>
                                    </p:animEffect>
                                    <p:anim calcmode="lin" valueType="num">
                                      <p:cBhvr>
                                        <p:cTn id="5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7">
                                            <p:txEl>
                                              <p:pRg st="9" end="9"/>
                                            </p:txEl>
                                          </p:spTgt>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7">
                                            <p:txEl>
                                              <p:pRg st="10" end="10"/>
                                            </p:txEl>
                                          </p:spTgt>
                                        </p:tgtEl>
                                        <p:attrNameLst>
                                          <p:attrName>style.visibility</p:attrName>
                                        </p:attrNameLst>
                                      </p:cBhvr>
                                      <p:to>
                                        <p:strVal val="visible"/>
                                      </p:to>
                                    </p:set>
                                    <p:animEffect transition="in" filter="fade">
                                      <p:cBhvr>
                                        <p:cTn id="62" dur="1000"/>
                                        <p:tgtEl>
                                          <p:spTgt spid="7">
                                            <p:txEl>
                                              <p:pRg st="10" end="10"/>
                                            </p:txEl>
                                          </p:spTgt>
                                        </p:tgtEl>
                                      </p:cBhvr>
                                    </p:animEffect>
                                    <p:anim calcmode="lin" valueType="num">
                                      <p:cBhvr>
                                        <p:cTn id="6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par>
                          <p:cTn id="65" fill="hold">
                            <p:stCondLst>
                              <p:cond delay="1000"/>
                            </p:stCondLst>
                            <p:childTnLst>
                              <p:par>
                                <p:cTn id="66" presetID="47" presetClass="entr" presetSubtype="0" fill="hold" nodeType="afterEffect">
                                  <p:stCondLst>
                                    <p:cond delay="0"/>
                                  </p:stCondLst>
                                  <p:childTnLst>
                                    <p:set>
                                      <p:cBhvr>
                                        <p:cTn id="67" dur="1" fill="hold">
                                          <p:stCondLst>
                                            <p:cond delay="0"/>
                                          </p:stCondLst>
                                        </p:cTn>
                                        <p:tgtEl>
                                          <p:spTgt spid="2052"/>
                                        </p:tgtEl>
                                        <p:attrNameLst>
                                          <p:attrName>style.visibility</p:attrName>
                                        </p:attrNameLst>
                                      </p:cBhvr>
                                      <p:to>
                                        <p:strVal val="visible"/>
                                      </p:to>
                                    </p:set>
                                    <p:animEffect transition="in" filter="fade">
                                      <p:cBhvr>
                                        <p:cTn id="68" dur="1000"/>
                                        <p:tgtEl>
                                          <p:spTgt spid="2052"/>
                                        </p:tgtEl>
                                      </p:cBhvr>
                                    </p:animEffect>
                                    <p:anim calcmode="lin" valueType="num">
                                      <p:cBhvr>
                                        <p:cTn id="69" dur="1000" fill="hold"/>
                                        <p:tgtEl>
                                          <p:spTgt spid="2052"/>
                                        </p:tgtEl>
                                        <p:attrNameLst>
                                          <p:attrName>ppt_x</p:attrName>
                                        </p:attrNameLst>
                                      </p:cBhvr>
                                      <p:tavLst>
                                        <p:tav tm="0">
                                          <p:val>
                                            <p:strVal val="#ppt_x"/>
                                          </p:val>
                                        </p:tav>
                                        <p:tav tm="100000">
                                          <p:val>
                                            <p:strVal val="#ppt_x"/>
                                          </p:val>
                                        </p:tav>
                                      </p:tavLst>
                                    </p:anim>
                                    <p:anim calcmode="lin" valueType="num">
                                      <p:cBhvr>
                                        <p:cTn id="70"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fr-FR" sz="4400" dirty="0" smtClean="0"/>
              <a:t>Les Technologies a Utiliser </a:t>
            </a:r>
            <a:r>
              <a:rPr lang="en-US" sz="4400" dirty="0" smtClean="0"/>
              <a:t>(2/2)</a:t>
            </a:r>
            <a:endParaRPr lang="en-US" sz="4400" dirty="0"/>
          </a:p>
        </p:txBody>
      </p:sp>
      <p:sp>
        <p:nvSpPr>
          <p:cNvPr id="7" name="ZoneTexte 6"/>
          <p:cNvSpPr txBox="1"/>
          <p:nvPr/>
        </p:nvSpPr>
        <p:spPr>
          <a:xfrm>
            <a:off x="785786" y="1714488"/>
            <a:ext cx="7786742" cy="4869025"/>
          </a:xfrm>
          <a:prstGeom prst="rect">
            <a:avLst/>
          </a:prstGeom>
          <a:noFill/>
        </p:spPr>
        <p:txBody>
          <a:bodyPr wrap="square" rtlCol="0">
            <a:spAutoFit/>
          </a:bodyPr>
          <a:lstStyle/>
          <a:p>
            <a:r>
              <a:rPr lang="fr-FR" sz="2000" dirty="0" smtClean="0">
                <a:solidFill>
                  <a:srgbClr val="4E3B30"/>
                </a:solidFill>
              </a:rPr>
              <a:t>Pour montrer les fonctionnalités que nous avons entrain d’implémenter, nous devant faire une interface web dynamique simple et efficace. </a:t>
            </a:r>
          </a:p>
          <a:p>
            <a:pPr marL="342900" lvl="0" indent="-342900">
              <a:spcBef>
                <a:spcPct val="20000"/>
              </a:spcBef>
              <a:buClr>
                <a:srgbClr val="F0A22E"/>
              </a:buClr>
              <a:buSzPct val="70000"/>
              <a:buFont typeface="Wingdings 2"/>
              <a:buChar char=""/>
            </a:pPr>
            <a:r>
              <a:rPr lang="fr-FR" sz="2000" b="1" dirty="0" err="1" smtClean="0">
                <a:solidFill>
                  <a:srgbClr val="4E3B30"/>
                </a:solidFill>
              </a:rPr>
              <a:t>jQuery</a:t>
            </a:r>
            <a:r>
              <a:rPr lang="fr-FR" sz="2000" b="1" dirty="0" smtClean="0">
                <a:solidFill>
                  <a:srgbClr val="4E3B30"/>
                </a:solidFill>
              </a:rPr>
              <a:t> , </a:t>
            </a:r>
            <a:r>
              <a:rPr lang="fr-FR" sz="2000" b="1" dirty="0" err="1" smtClean="0">
                <a:solidFill>
                  <a:srgbClr val="4E3B30"/>
                </a:solidFill>
              </a:rPr>
              <a:t>write</a:t>
            </a:r>
            <a:r>
              <a:rPr lang="fr-FR" sz="2000" b="1" dirty="0" smtClean="0">
                <a:solidFill>
                  <a:srgbClr val="4E3B30"/>
                </a:solidFill>
              </a:rPr>
              <a:t> </a:t>
            </a:r>
            <a:r>
              <a:rPr lang="fr-FR" sz="2000" b="1" dirty="0" err="1" smtClean="0">
                <a:solidFill>
                  <a:srgbClr val="4E3B30"/>
                </a:solidFill>
              </a:rPr>
              <a:t>less</a:t>
            </a:r>
            <a:r>
              <a:rPr lang="fr-FR" sz="2000" b="1" dirty="0" smtClean="0">
                <a:solidFill>
                  <a:srgbClr val="4E3B30"/>
                </a:solidFill>
              </a:rPr>
              <a:t> do more, </a:t>
            </a:r>
            <a:r>
              <a:rPr lang="fr-FR" sz="2000" dirty="0" smtClean="0">
                <a:solidFill>
                  <a:srgbClr val="4E3B30"/>
                </a:solidFill>
              </a:rPr>
              <a:t>pour améliorer l’interface d’utilisateur   et récupérer les donnée de l’API </a:t>
            </a:r>
          </a:p>
          <a:p>
            <a:pPr marL="342900" lvl="0" indent="-342900">
              <a:spcBef>
                <a:spcPct val="20000"/>
              </a:spcBef>
              <a:buClr>
                <a:srgbClr val="F0A22E"/>
              </a:buClr>
              <a:buSzPct val="70000"/>
              <a:buFont typeface="Wingdings 2"/>
              <a:buChar char=""/>
            </a:pPr>
            <a:endParaRPr lang="fr-FR" sz="2000" b="1" dirty="0" smtClean="0">
              <a:solidFill>
                <a:srgbClr val="4E3B30"/>
              </a:solidFill>
            </a:endParaRPr>
          </a:p>
          <a:p>
            <a:pPr marL="342900" lvl="0" indent="-342900">
              <a:spcBef>
                <a:spcPct val="20000"/>
              </a:spcBef>
              <a:buClr>
                <a:srgbClr val="F0A22E"/>
              </a:buClr>
              <a:buSzPct val="70000"/>
              <a:buFont typeface="Wingdings 2"/>
              <a:buChar char=""/>
            </a:pPr>
            <a:endParaRPr lang="fr-FR" sz="2000" b="1" dirty="0" smtClean="0">
              <a:solidFill>
                <a:srgbClr val="4E3B30"/>
              </a:solidFill>
            </a:endParaRPr>
          </a:p>
          <a:p>
            <a:pPr marL="342900" lvl="0" indent="-342900">
              <a:spcBef>
                <a:spcPct val="20000"/>
              </a:spcBef>
              <a:buClr>
                <a:srgbClr val="F0A22E"/>
              </a:buClr>
              <a:buSzPct val="70000"/>
              <a:buFont typeface="Wingdings 2"/>
              <a:buChar char=""/>
            </a:pPr>
            <a:r>
              <a:rPr lang="fr-FR" sz="2000" b="1" dirty="0" err="1" smtClean="0">
                <a:solidFill>
                  <a:srgbClr val="4E3B30"/>
                </a:solidFill>
              </a:rPr>
              <a:t>Json</a:t>
            </a:r>
            <a:r>
              <a:rPr lang="fr-FR" sz="2000" b="1" dirty="0" smtClean="0">
                <a:solidFill>
                  <a:srgbClr val="4E3B30"/>
                </a:solidFill>
              </a:rPr>
              <a:t> </a:t>
            </a:r>
            <a:r>
              <a:rPr lang="fr-FR" sz="2000" dirty="0" smtClean="0">
                <a:solidFill>
                  <a:srgbClr val="4E3B30"/>
                </a:solidFill>
              </a:rPr>
              <a:t>est un format texte </a:t>
            </a:r>
            <a:r>
              <a:rPr lang="fr-FR" dirty="0" smtClean="0"/>
              <a:t>:</a:t>
            </a:r>
          </a:p>
          <a:p>
            <a:pPr marL="800100" lvl="1" indent="-342900">
              <a:spcBef>
                <a:spcPct val="20000"/>
              </a:spcBef>
              <a:buClr>
                <a:srgbClr val="F0A22E"/>
              </a:buClr>
              <a:buSzPct val="70000"/>
              <a:buFont typeface="Wingdings 2"/>
              <a:buChar char=""/>
            </a:pPr>
            <a:r>
              <a:rPr lang="fr-FR" sz="1600" dirty="0" smtClean="0">
                <a:solidFill>
                  <a:srgbClr val="4E3B30"/>
                </a:solidFill>
              </a:rPr>
              <a:t>léger complètement indépendant de tout langage</a:t>
            </a:r>
          </a:p>
          <a:p>
            <a:pPr marL="800100" lvl="1" indent="-342900">
              <a:spcBef>
                <a:spcPct val="20000"/>
              </a:spcBef>
              <a:buClr>
                <a:srgbClr val="F0A22E"/>
              </a:buClr>
              <a:buSzPct val="70000"/>
              <a:buFont typeface="Wingdings 2"/>
              <a:buChar char=""/>
            </a:pPr>
            <a:r>
              <a:rPr lang="fr-FR" sz="1600" dirty="0" smtClean="0">
                <a:solidFill>
                  <a:srgbClr val="4E3B30"/>
                </a:solidFill>
              </a:rPr>
              <a:t>facile à lire ou à écrire pour les humains </a:t>
            </a:r>
          </a:p>
          <a:p>
            <a:pPr marL="800100" lvl="1" indent="-342900">
              <a:spcBef>
                <a:spcPct val="20000"/>
              </a:spcBef>
              <a:buClr>
                <a:srgbClr val="F0A22E"/>
              </a:buClr>
              <a:buSzPct val="70000"/>
              <a:buFont typeface="Wingdings 2"/>
              <a:buChar char=""/>
            </a:pPr>
            <a:r>
              <a:rPr lang="fr-FR" sz="1600" dirty="0" smtClean="0">
                <a:solidFill>
                  <a:srgbClr val="4E3B30"/>
                </a:solidFill>
              </a:rPr>
              <a:t>aisément analysable ou </a:t>
            </a:r>
            <a:r>
              <a:rPr lang="fr-FR" sz="1600" dirty="0" err="1" smtClean="0">
                <a:solidFill>
                  <a:srgbClr val="4E3B30"/>
                </a:solidFill>
              </a:rPr>
              <a:t>générable</a:t>
            </a:r>
            <a:r>
              <a:rPr lang="fr-FR" sz="1600" dirty="0" smtClean="0">
                <a:solidFill>
                  <a:srgbClr val="4E3B30"/>
                </a:solidFill>
              </a:rPr>
              <a:t> par les machines.</a:t>
            </a:r>
          </a:p>
          <a:p>
            <a:pPr marL="800100" lvl="1" indent="-342900">
              <a:spcBef>
                <a:spcPct val="20000"/>
              </a:spcBef>
              <a:buClr>
                <a:srgbClr val="F0A22E"/>
              </a:buClr>
              <a:buSzPct val="70000"/>
              <a:buFont typeface="Wingdings 2"/>
              <a:buChar char=""/>
            </a:pPr>
            <a:endParaRPr lang="fr-FR" sz="1600" dirty="0" smtClean="0">
              <a:solidFill>
                <a:srgbClr val="4E3B30"/>
              </a:solidFill>
            </a:endParaRPr>
          </a:p>
          <a:p>
            <a:pPr marL="342900" indent="-342900">
              <a:spcBef>
                <a:spcPct val="20000"/>
              </a:spcBef>
              <a:buClr>
                <a:srgbClr val="F0A22E"/>
              </a:buClr>
              <a:buSzPct val="70000"/>
              <a:buFont typeface="Wingdings 2"/>
              <a:buChar char=""/>
            </a:pPr>
            <a:r>
              <a:rPr lang="fr-FR" sz="1600" b="1" dirty="0" smtClean="0">
                <a:solidFill>
                  <a:srgbClr val="4E3B30"/>
                </a:solidFill>
              </a:rPr>
              <a:t>Django</a:t>
            </a:r>
            <a:r>
              <a:rPr lang="fr-FR" sz="1600" dirty="0" smtClean="0">
                <a:solidFill>
                  <a:srgbClr val="4E3B30"/>
                </a:solidFill>
              </a:rPr>
              <a:t>, une Framework de web en python</a:t>
            </a:r>
          </a:p>
          <a:p>
            <a:pPr marL="342900" indent="-342900">
              <a:spcBef>
                <a:spcPct val="20000"/>
              </a:spcBef>
              <a:buClr>
                <a:srgbClr val="F0A22E"/>
              </a:buClr>
              <a:buSzPct val="70000"/>
              <a:buFont typeface="Wingdings 2"/>
              <a:buChar char=""/>
            </a:pPr>
            <a:endParaRPr lang="fr-FR" sz="1600" dirty="0" smtClean="0">
              <a:solidFill>
                <a:srgbClr val="4E3B30"/>
              </a:solidFill>
            </a:endParaRPr>
          </a:p>
          <a:p>
            <a:pPr marL="342900" indent="-342900">
              <a:spcBef>
                <a:spcPct val="20000"/>
              </a:spcBef>
              <a:buClr>
                <a:srgbClr val="F0A22E"/>
              </a:buClr>
              <a:buSzPct val="70000"/>
              <a:buFont typeface="Wingdings 2"/>
              <a:buChar char=""/>
            </a:pPr>
            <a:endParaRPr lang="en-US" sz="1600" dirty="0">
              <a:solidFill>
                <a:srgbClr val="4E3B30"/>
              </a:solidFill>
            </a:endParaRPr>
          </a:p>
        </p:txBody>
      </p:sp>
      <p:pic>
        <p:nvPicPr>
          <p:cNvPr id="2056" name="Picture 8" descr="http://complid.info/site_media/images/includes/jQuery__UI_logo_color_onwhite.png"/>
          <p:cNvPicPr>
            <a:picLocks noChangeAspect="1" noChangeArrowheads="1"/>
          </p:cNvPicPr>
          <p:nvPr/>
        </p:nvPicPr>
        <p:blipFill>
          <a:blip r:embed="rId3"/>
          <a:srcRect/>
          <a:stretch>
            <a:fillRect/>
          </a:stretch>
        </p:blipFill>
        <p:spPr bwMode="auto">
          <a:xfrm>
            <a:off x="5143504" y="3571876"/>
            <a:ext cx="2428892" cy="585537"/>
          </a:xfrm>
          <a:prstGeom prst="rect">
            <a:avLst/>
          </a:prstGeom>
          <a:noFill/>
        </p:spPr>
      </p:pic>
      <p:pic>
        <p:nvPicPr>
          <p:cNvPr id="2058" name="Picture 10" descr="http://codehunterbd.files.wordpress.com/2010/12/jquery_logo_color_onwhite.png"/>
          <p:cNvPicPr>
            <a:picLocks noChangeAspect="1" noChangeArrowheads="1"/>
          </p:cNvPicPr>
          <p:nvPr/>
        </p:nvPicPr>
        <p:blipFill>
          <a:blip r:embed="rId4"/>
          <a:srcRect/>
          <a:stretch>
            <a:fillRect/>
          </a:stretch>
        </p:blipFill>
        <p:spPr bwMode="auto">
          <a:xfrm>
            <a:off x="2285984" y="3500438"/>
            <a:ext cx="2323906" cy="571504"/>
          </a:xfrm>
          <a:prstGeom prst="rect">
            <a:avLst/>
          </a:prstGeom>
          <a:noFill/>
        </p:spPr>
      </p:pic>
      <p:pic>
        <p:nvPicPr>
          <p:cNvPr id="2060" name="Picture 12" descr="http://media.djangoproject.com/img/logos/django-logo-positive.pn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286380" y="5786454"/>
            <a:ext cx="2071702" cy="721643"/>
          </a:xfrm>
          <a:prstGeom prst="rect">
            <a:avLst/>
          </a:prstGeom>
          <a:noFill/>
        </p:spPr>
      </p:pic>
      <p:pic>
        <p:nvPicPr>
          <p:cNvPr id="12" name="Picture 2" descr="C:\Documents and Settings\Assem\Desktop\json160.gif"/>
          <p:cNvPicPr>
            <a:picLocks noChangeAspect="1" noChangeArrowheads="1"/>
          </p:cNvPicPr>
          <p:nvPr/>
        </p:nvPicPr>
        <p:blipFill>
          <a:blip r:embed="rId6"/>
          <a:srcRect/>
          <a:stretch>
            <a:fillRect/>
          </a:stretch>
        </p:blipFill>
        <p:spPr bwMode="auto">
          <a:xfrm>
            <a:off x="6786578" y="4572008"/>
            <a:ext cx="857256" cy="857256"/>
          </a:xfrm>
          <a:prstGeom prst="rect">
            <a:avLst/>
          </a:prstGeom>
          <a:noFill/>
        </p:spPr>
      </p:pic>
      <p:sp>
        <p:nvSpPr>
          <p:cNvPr id="8" name="Organigramme : Processus 7"/>
          <p:cNvSpPr/>
          <p:nvPr/>
        </p:nvSpPr>
        <p:spPr>
          <a:xfrm>
            <a:off x="7261244"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681883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7" presetClass="entr" presetSubtype="0" fill="hold" nodeType="afterEffect">
                                  <p:stCondLst>
                                    <p:cond delay="0"/>
                                  </p:stCondLst>
                                  <p:childTnLst>
                                    <p:set>
                                      <p:cBhvr>
                                        <p:cTn id="19" dur="1" fill="hold">
                                          <p:stCondLst>
                                            <p:cond delay="0"/>
                                          </p:stCondLst>
                                        </p:cTn>
                                        <p:tgtEl>
                                          <p:spTgt spid="2056"/>
                                        </p:tgtEl>
                                        <p:attrNameLst>
                                          <p:attrName>style.visibility</p:attrName>
                                        </p:attrNameLst>
                                      </p:cBhvr>
                                      <p:to>
                                        <p:strVal val="visible"/>
                                      </p:to>
                                    </p:set>
                                    <p:animEffect transition="in" filter="fade">
                                      <p:cBhvr>
                                        <p:cTn id="20" dur="1000"/>
                                        <p:tgtEl>
                                          <p:spTgt spid="2056"/>
                                        </p:tgtEl>
                                      </p:cBhvr>
                                    </p:animEffect>
                                    <p:anim calcmode="lin" valueType="num">
                                      <p:cBhvr>
                                        <p:cTn id="21" dur="1000" fill="hold"/>
                                        <p:tgtEl>
                                          <p:spTgt spid="2056"/>
                                        </p:tgtEl>
                                        <p:attrNameLst>
                                          <p:attrName>ppt_x</p:attrName>
                                        </p:attrNameLst>
                                      </p:cBhvr>
                                      <p:tavLst>
                                        <p:tav tm="0">
                                          <p:val>
                                            <p:strVal val="#ppt_x"/>
                                          </p:val>
                                        </p:tav>
                                        <p:tav tm="100000">
                                          <p:val>
                                            <p:strVal val="#ppt_x"/>
                                          </p:val>
                                        </p:tav>
                                      </p:tavLst>
                                    </p:anim>
                                    <p:anim calcmode="lin" valueType="num">
                                      <p:cBhvr>
                                        <p:cTn id="22" dur="1000" fill="hold"/>
                                        <p:tgtEl>
                                          <p:spTgt spid="205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7" presetClass="entr" presetSubtype="0" fill="hold" nodeType="afterEffect">
                                  <p:stCondLst>
                                    <p:cond delay="0"/>
                                  </p:stCondLst>
                                  <p:childTnLst>
                                    <p:set>
                                      <p:cBhvr>
                                        <p:cTn id="25" dur="1" fill="hold">
                                          <p:stCondLst>
                                            <p:cond delay="0"/>
                                          </p:stCondLst>
                                        </p:cTn>
                                        <p:tgtEl>
                                          <p:spTgt spid="2058"/>
                                        </p:tgtEl>
                                        <p:attrNameLst>
                                          <p:attrName>style.visibility</p:attrName>
                                        </p:attrNameLst>
                                      </p:cBhvr>
                                      <p:to>
                                        <p:strVal val="visible"/>
                                      </p:to>
                                    </p:set>
                                    <p:animEffect transition="in" filter="fade">
                                      <p:cBhvr>
                                        <p:cTn id="26" dur="1000"/>
                                        <p:tgtEl>
                                          <p:spTgt spid="2058"/>
                                        </p:tgtEl>
                                      </p:cBhvr>
                                    </p:animEffect>
                                    <p:anim calcmode="lin" valueType="num">
                                      <p:cBhvr>
                                        <p:cTn id="27" dur="1000" fill="hold"/>
                                        <p:tgtEl>
                                          <p:spTgt spid="2058"/>
                                        </p:tgtEl>
                                        <p:attrNameLst>
                                          <p:attrName>ppt_x</p:attrName>
                                        </p:attrNameLst>
                                      </p:cBhvr>
                                      <p:tavLst>
                                        <p:tav tm="0">
                                          <p:val>
                                            <p:strVal val="#ppt_x"/>
                                          </p:val>
                                        </p:tav>
                                        <p:tav tm="100000">
                                          <p:val>
                                            <p:strVal val="#ppt_x"/>
                                          </p:val>
                                        </p:tav>
                                      </p:tavLst>
                                    </p:anim>
                                    <p:anim calcmode="lin" valueType="num">
                                      <p:cBhvr>
                                        <p:cTn id="28" dur="1000" fill="hold"/>
                                        <p:tgtEl>
                                          <p:spTgt spid="205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1000"/>
                                        <p:tgtEl>
                                          <p:spTgt spid="7">
                                            <p:txEl>
                                              <p:pRg st="4" end="4"/>
                                            </p:txEl>
                                          </p:spTgt>
                                        </p:tgtEl>
                                      </p:cBhvr>
                                    </p:animEffect>
                                    <p:anim calcmode="lin" valueType="num">
                                      <p:cBhvr>
                                        <p:cTn id="34"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1000"/>
                                        <p:tgtEl>
                                          <p:spTgt spid="7">
                                            <p:txEl>
                                              <p:pRg st="5" end="5"/>
                                            </p:txEl>
                                          </p:spTgt>
                                        </p:tgtEl>
                                      </p:cBhvr>
                                    </p:animEffect>
                                    <p:anim calcmode="lin" valueType="num">
                                      <p:cBhvr>
                                        <p:cTn id="3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fade">
                                      <p:cBhvr>
                                        <p:cTn id="43" dur="1000"/>
                                        <p:tgtEl>
                                          <p:spTgt spid="7">
                                            <p:txEl>
                                              <p:pRg st="6" end="6"/>
                                            </p:txEl>
                                          </p:spTgt>
                                        </p:tgtEl>
                                      </p:cBhvr>
                                    </p:animEffect>
                                    <p:anim calcmode="lin" valueType="num">
                                      <p:cBhvr>
                                        <p:cTn id="44"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animEffect transition="in" filter="fade">
                                      <p:cBhvr>
                                        <p:cTn id="48" dur="1000"/>
                                        <p:tgtEl>
                                          <p:spTgt spid="7">
                                            <p:txEl>
                                              <p:pRg st="7" end="7"/>
                                            </p:txEl>
                                          </p:spTgt>
                                        </p:tgtEl>
                                      </p:cBhvr>
                                    </p:animEffect>
                                    <p:anim calcmode="lin" valueType="num">
                                      <p:cBhvr>
                                        <p:cTn id="4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47" presetClass="entr" presetSubtype="0"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Effect transition="in" filter="fade">
                                      <p:cBhvr>
                                        <p:cTn id="61" dur="1000"/>
                                        <p:tgtEl>
                                          <p:spTgt spid="7">
                                            <p:txEl>
                                              <p:pRg st="9" end="9"/>
                                            </p:txEl>
                                          </p:spTgt>
                                        </p:tgtEl>
                                      </p:cBhvr>
                                    </p:animEffect>
                                    <p:anim calcmode="lin" valueType="num">
                                      <p:cBhvr>
                                        <p:cTn id="62"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par>
                          <p:cTn id="64" fill="hold">
                            <p:stCondLst>
                              <p:cond delay="1000"/>
                            </p:stCondLst>
                            <p:childTnLst>
                              <p:par>
                                <p:cTn id="65" presetID="47" presetClass="entr" presetSubtype="0" fill="hold" nodeType="afterEffect">
                                  <p:stCondLst>
                                    <p:cond delay="0"/>
                                  </p:stCondLst>
                                  <p:childTnLst>
                                    <p:set>
                                      <p:cBhvr>
                                        <p:cTn id="66" dur="1" fill="hold">
                                          <p:stCondLst>
                                            <p:cond delay="0"/>
                                          </p:stCondLst>
                                        </p:cTn>
                                        <p:tgtEl>
                                          <p:spTgt spid="2060"/>
                                        </p:tgtEl>
                                        <p:attrNameLst>
                                          <p:attrName>style.visibility</p:attrName>
                                        </p:attrNameLst>
                                      </p:cBhvr>
                                      <p:to>
                                        <p:strVal val="visible"/>
                                      </p:to>
                                    </p:set>
                                    <p:animEffect transition="in" filter="fade">
                                      <p:cBhvr>
                                        <p:cTn id="67" dur="1000"/>
                                        <p:tgtEl>
                                          <p:spTgt spid="2060"/>
                                        </p:tgtEl>
                                      </p:cBhvr>
                                    </p:animEffect>
                                    <p:anim calcmode="lin" valueType="num">
                                      <p:cBhvr>
                                        <p:cTn id="68" dur="1000" fill="hold"/>
                                        <p:tgtEl>
                                          <p:spTgt spid="2060"/>
                                        </p:tgtEl>
                                        <p:attrNameLst>
                                          <p:attrName>ppt_x</p:attrName>
                                        </p:attrNameLst>
                                      </p:cBhvr>
                                      <p:tavLst>
                                        <p:tav tm="0">
                                          <p:val>
                                            <p:strVal val="#ppt_x"/>
                                          </p:val>
                                        </p:tav>
                                        <p:tav tm="100000">
                                          <p:val>
                                            <p:strVal val="#ppt_x"/>
                                          </p:val>
                                        </p:tav>
                                      </p:tavLst>
                                    </p:anim>
                                    <p:anim calcmode="lin" valueType="num">
                                      <p:cBhvr>
                                        <p:cTn id="69" dur="1000" fill="hold"/>
                                        <p:tgtEl>
                                          <p:spTgt spid="20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fr-FR" dirty="0" smtClean="0"/>
              <a:t>Introduction</a:t>
            </a:r>
            <a:endParaRPr lang="en-US" dirty="0"/>
          </a:p>
        </p:txBody>
      </p:sp>
      <p:sp>
        <p:nvSpPr>
          <p:cNvPr id="7" name="Espace réservé du contenu 6"/>
          <p:cNvSpPr>
            <a:spLocks noGrp="1"/>
          </p:cNvSpPr>
          <p:nvPr>
            <p:ph idx="1"/>
          </p:nvPr>
        </p:nvSpPr>
        <p:spPr/>
        <p:txBody>
          <a:bodyPr>
            <a:normAutofit fontScale="70000" lnSpcReduction="20000"/>
          </a:bodyPr>
          <a:lstStyle/>
          <a:p>
            <a:r>
              <a:rPr lang="fr-FR" dirty="0" smtClean="0"/>
              <a:t>Le saint Coran est la parole de Dieu délivrée à toute l’humanité. </a:t>
            </a:r>
          </a:p>
          <a:p>
            <a:r>
              <a:rPr lang="fr-FR" dirty="0" smtClean="0"/>
              <a:t>Le Coran est également une source importante d’informations vu qu’il traite une diversité de sujets :</a:t>
            </a:r>
          </a:p>
          <a:p>
            <a:pPr lvl="1"/>
            <a:r>
              <a:rPr lang="fr-FR" dirty="0" smtClean="0"/>
              <a:t>scientifiques, </a:t>
            </a:r>
          </a:p>
          <a:p>
            <a:pPr lvl="1"/>
            <a:r>
              <a:rPr lang="fr-FR" dirty="0" smtClean="0"/>
              <a:t>sociaux, </a:t>
            </a:r>
          </a:p>
          <a:p>
            <a:pPr lvl="1"/>
            <a:r>
              <a:rPr lang="fr-FR" dirty="0" smtClean="0"/>
              <a:t>historiques,</a:t>
            </a:r>
          </a:p>
          <a:p>
            <a:pPr lvl="1"/>
            <a:r>
              <a:rPr lang="fr-FR" dirty="0" smtClean="0"/>
              <a:t>politiques,</a:t>
            </a:r>
          </a:p>
          <a:p>
            <a:pPr lvl="1"/>
            <a:r>
              <a:rPr lang="fr-FR" dirty="0" smtClean="0"/>
              <a:t> etc.</a:t>
            </a:r>
          </a:p>
          <a:p>
            <a:r>
              <a:rPr lang="fr-FR" dirty="0" smtClean="0"/>
              <a:t>Depuis quatorze siècles, les musulmans continuent à :</a:t>
            </a:r>
          </a:p>
          <a:p>
            <a:pPr lvl="1"/>
            <a:r>
              <a:rPr lang="fr-FR" dirty="0" smtClean="0"/>
              <a:t>l’apprendre, </a:t>
            </a:r>
          </a:p>
          <a:p>
            <a:pPr lvl="1"/>
            <a:r>
              <a:rPr lang="fr-FR" dirty="0" smtClean="0"/>
              <a:t>l’enseigner ,</a:t>
            </a:r>
          </a:p>
          <a:p>
            <a:pPr lvl="1"/>
            <a:r>
              <a:rPr lang="fr-FR" dirty="0" smtClean="0"/>
              <a:t>écrire des ouvrages à son sujet</a:t>
            </a:r>
          </a:p>
          <a:p>
            <a:pPr lvl="1"/>
            <a:r>
              <a:rPr lang="fr-FR" dirty="0" smtClean="0"/>
              <a:t>Récemment ,réaliser même que des applications informatique.</a:t>
            </a:r>
            <a:endParaRPr lang="en-US" dirty="0"/>
          </a:p>
        </p:txBody>
      </p:sp>
      <p:sp>
        <p:nvSpPr>
          <p:cNvPr id="4" name="Organigramme : Processus 3"/>
          <p:cNvSpPr/>
          <p:nvPr/>
        </p:nvSpPr>
        <p:spPr>
          <a:xfrm>
            <a:off x="142844"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456112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1000"/>
                                        <p:tgtEl>
                                          <p:spTgt spid="7">
                                            <p:txEl>
                                              <p:pRg st="4" end="4"/>
                                            </p:txEl>
                                          </p:spTgt>
                                        </p:tgtEl>
                                      </p:cBhvr>
                                    </p:animEffect>
                                    <p:anim calcmode="lin" valueType="num">
                                      <p:cBhvr>
                                        <p:cTn id="3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1000"/>
                                        <p:tgtEl>
                                          <p:spTgt spid="7">
                                            <p:txEl>
                                              <p:pRg st="5" end="5"/>
                                            </p:txEl>
                                          </p:spTgt>
                                        </p:tgtEl>
                                      </p:cBhvr>
                                    </p:animEffect>
                                    <p:anim calcmode="lin" valueType="num">
                                      <p:cBhvr>
                                        <p:cTn id="3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fade">
                                      <p:cBhvr>
                                        <p:cTn id="39" dur="1000"/>
                                        <p:tgtEl>
                                          <p:spTgt spid="7">
                                            <p:txEl>
                                              <p:pRg st="6" end="6"/>
                                            </p:txEl>
                                          </p:spTgt>
                                        </p:tgtEl>
                                      </p:cBhvr>
                                    </p:animEffect>
                                    <p:anim calcmode="lin" valueType="num">
                                      <p:cBhvr>
                                        <p:cTn id="4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7">
                                            <p:txEl>
                                              <p:pRg st="7" end="7"/>
                                            </p:txEl>
                                          </p:spTgt>
                                        </p:tgtEl>
                                        <p:attrNameLst>
                                          <p:attrName>style.visibility</p:attrName>
                                        </p:attrNameLst>
                                      </p:cBhvr>
                                      <p:to>
                                        <p:strVal val="visible"/>
                                      </p:to>
                                    </p:set>
                                    <p:animEffect transition="in" filter="fade">
                                      <p:cBhvr>
                                        <p:cTn id="46" dur="1000"/>
                                        <p:tgtEl>
                                          <p:spTgt spid="7">
                                            <p:txEl>
                                              <p:pRg st="7" end="7"/>
                                            </p:txEl>
                                          </p:spTgt>
                                        </p:tgtEl>
                                      </p:cBhvr>
                                    </p:animEffect>
                                    <p:anim calcmode="lin" valueType="num">
                                      <p:cBhvr>
                                        <p:cTn id="4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animEffect transition="in" filter="fade">
                                      <p:cBhvr>
                                        <p:cTn id="51" dur="1000"/>
                                        <p:tgtEl>
                                          <p:spTgt spid="7">
                                            <p:txEl>
                                              <p:pRg st="8" end="8"/>
                                            </p:txEl>
                                          </p:spTgt>
                                        </p:tgtEl>
                                      </p:cBhvr>
                                    </p:animEffect>
                                    <p:anim calcmode="lin" valueType="num">
                                      <p:cBhvr>
                                        <p:cTn id="52"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7">
                                            <p:txEl>
                                              <p:pRg st="8" end="8"/>
                                            </p:txEl>
                                          </p:spTgt>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animEffect transition="in" filter="fade">
                                      <p:cBhvr>
                                        <p:cTn id="56" dur="1000"/>
                                        <p:tgtEl>
                                          <p:spTgt spid="7">
                                            <p:txEl>
                                              <p:pRg st="9" end="9"/>
                                            </p:txEl>
                                          </p:spTgt>
                                        </p:tgtEl>
                                      </p:cBhvr>
                                    </p:animEffect>
                                    <p:anim calcmode="lin" valueType="num">
                                      <p:cBhvr>
                                        <p:cTn id="57"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9" end="9"/>
                                            </p:txEl>
                                          </p:spTgt>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Effect transition="in" filter="fade">
                                      <p:cBhvr>
                                        <p:cTn id="61" dur="1000"/>
                                        <p:tgtEl>
                                          <p:spTgt spid="7">
                                            <p:txEl>
                                              <p:pRg st="10" end="10"/>
                                            </p:txEl>
                                          </p:spTgt>
                                        </p:tgtEl>
                                      </p:cBhvr>
                                    </p:animEffect>
                                    <p:anim calcmode="lin" valueType="num">
                                      <p:cBhvr>
                                        <p:cTn id="6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0"/>
                                  </p:stCondLst>
                                  <p:childTnLst>
                                    <p:set>
                                      <p:cBhvr>
                                        <p:cTn id="65" dur="1" fill="hold">
                                          <p:stCondLst>
                                            <p:cond delay="0"/>
                                          </p:stCondLst>
                                        </p:cTn>
                                        <p:tgtEl>
                                          <p:spTgt spid="7">
                                            <p:txEl>
                                              <p:pRg st="11" end="11"/>
                                            </p:txEl>
                                          </p:spTgt>
                                        </p:tgtEl>
                                        <p:attrNameLst>
                                          <p:attrName>style.visibility</p:attrName>
                                        </p:attrNameLst>
                                      </p:cBhvr>
                                      <p:to>
                                        <p:strVal val="visible"/>
                                      </p:to>
                                    </p:set>
                                    <p:animEffect transition="in" filter="fade">
                                      <p:cBhvr>
                                        <p:cTn id="66" dur="1000"/>
                                        <p:tgtEl>
                                          <p:spTgt spid="7">
                                            <p:txEl>
                                              <p:pRg st="11" end="11"/>
                                            </p:txEl>
                                          </p:spTgt>
                                        </p:tgtEl>
                                      </p:cBhvr>
                                    </p:animEffect>
                                    <p:anim calcmode="lin" valueType="num">
                                      <p:cBhvr>
                                        <p:cTn id="67"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sz="4400" dirty="0" smtClean="0"/>
              <a:t>Conclusion</a:t>
            </a:r>
            <a:endParaRPr lang="en-US" sz="4400" dirty="0"/>
          </a:p>
        </p:txBody>
      </p:sp>
      <p:sp>
        <p:nvSpPr>
          <p:cNvPr id="3" name="عنصر نائب للمحتوى 2"/>
          <p:cNvSpPr>
            <a:spLocks noGrp="1"/>
          </p:cNvSpPr>
          <p:nvPr>
            <p:ph idx="1"/>
          </p:nvPr>
        </p:nvSpPr>
        <p:spPr/>
        <p:txBody>
          <a:bodyPr/>
          <a:lstStyle/>
          <a:p>
            <a:pPr>
              <a:buNone/>
            </a:pPr>
            <a:r>
              <a:rPr lang="fr-FR" sz="2800" dirty="0" smtClean="0"/>
              <a:t>Certaines fonctionnalités sont réalisables facilement mais il ya d’autres qui nécessitent</a:t>
            </a:r>
            <a:r>
              <a:rPr lang="en-US" sz="2800" dirty="0" smtClean="0"/>
              <a:t> </a:t>
            </a:r>
            <a:r>
              <a:rPr lang="fr-FR" sz="2800" dirty="0" smtClean="0"/>
              <a:t>certaines</a:t>
            </a:r>
            <a:r>
              <a:rPr lang="en-US" sz="2800" dirty="0" smtClean="0"/>
              <a:t> </a:t>
            </a:r>
            <a:r>
              <a:rPr lang="fr-FR" sz="2800" dirty="0" smtClean="0"/>
              <a:t>ressources linguistiques ou sémantiques qui:</a:t>
            </a:r>
          </a:p>
          <a:p>
            <a:pPr lvl="1"/>
            <a:r>
              <a:rPr lang="fr-FR" sz="2400" dirty="0" smtClean="0"/>
              <a:t> ne sont  pas informatisées  pour  le moment </a:t>
            </a:r>
          </a:p>
          <a:p>
            <a:pPr lvl="1"/>
            <a:r>
              <a:rPr lang="fr-FR" sz="2400" dirty="0" smtClean="0"/>
              <a:t> n’existe pas du tout.</a:t>
            </a:r>
            <a:r>
              <a:rPr lang="ar-DZ" sz="2400" dirty="0" smtClean="0"/>
              <a:t> </a:t>
            </a:r>
            <a:endParaRPr lang="fr-FR" sz="2400" dirty="0" smtClean="0"/>
          </a:p>
          <a:p>
            <a:pPr lvl="1"/>
            <a:endParaRPr lang="fr-FR" sz="2400" dirty="0" smtClean="0"/>
          </a:p>
          <a:p>
            <a:pPr>
              <a:buNone/>
            </a:pPr>
            <a:r>
              <a:rPr lang="fr-FR" dirty="0" smtClean="0"/>
              <a:t> </a:t>
            </a:r>
            <a:r>
              <a:rPr lang="fr-FR" sz="2800" dirty="0" smtClean="0"/>
              <a:t>Notre rôle est de les indiquer pour des travaux futures .</a:t>
            </a:r>
            <a:endParaRPr lang="en-US" sz="2800" dirty="0"/>
          </a:p>
        </p:txBody>
      </p:sp>
      <p:sp>
        <p:nvSpPr>
          <p:cNvPr id="4" name="Organigramme : Processus 3"/>
          <p:cNvSpPr/>
          <p:nvPr/>
        </p:nvSpPr>
        <p:spPr>
          <a:xfrm>
            <a:off x="8274076" y="587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821186830"/>
      </p:ext>
    </p:extLst>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2928926" y="3071810"/>
            <a:ext cx="8458200" cy="1222375"/>
          </a:xfrm>
        </p:spPr>
        <p:txBody>
          <a:bodyPr/>
          <a:lstStyle/>
          <a:p>
            <a:r>
              <a:rPr lang="fr-FR" b="1" dirty="0" smtClean="0">
                <a:ln>
                  <a:prstDash val="solid"/>
                </a:ln>
                <a:gradFill rotWithShape="1">
                  <a:gsLst>
                    <a:gs pos="0">
                      <a:srgbClr val="8064A2">
                        <a:tint val="70000"/>
                        <a:satMod val="200000"/>
                      </a:srgbClr>
                    </a:gs>
                    <a:gs pos="40000">
                      <a:srgbClr val="8064A2">
                        <a:tint val="90000"/>
                        <a:satMod val="130000"/>
                      </a:srgbClr>
                    </a:gs>
                    <a:gs pos="50000">
                      <a:srgbClr val="8064A2">
                        <a:tint val="90000"/>
                        <a:satMod val="130000"/>
                      </a:srgbClr>
                    </a:gs>
                    <a:gs pos="68000">
                      <a:srgbClr val="8064A2">
                        <a:tint val="90000"/>
                        <a:satMod val="130000"/>
                      </a:srgbClr>
                    </a:gs>
                    <a:gs pos="100000">
                      <a:srgbClr val="8064A2">
                        <a:tint val="70000"/>
                        <a:satMod val="200000"/>
                      </a:srgbClr>
                    </a:gs>
                  </a:gsLst>
                  <a:lin ang="5400000"/>
                </a:gradFill>
                <a:effectLst>
                  <a:outerShdw blurRad="88000" dist="50800" dir="5040000" algn="tl">
                    <a:srgbClr val="8064A2">
                      <a:tint val="80000"/>
                      <a:satMod val="250000"/>
                      <a:alpha val="45000"/>
                    </a:srgbClr>
                  </a:outerShdw>
                </a:effectLst>
              </a:rPr>
              <a:t>Questions ?</a:t>
            </a:r>
            <a:br>
              <a:rPr lang="fr-FR" b="1" dirty="0" smtClean="0">
                <a:ln>
                  <a:prstDash val="solid"/>
                </a:ln>
                <a:gradFill rotWithShape="1">
                  <a:gsLst>
                    <a:gs pos="0">
                      <a:srgbClr val="8064A2">
                        <a:tint val="70000"/>
                        <a:satMod val="200000"/>
                      </a:srgbClr>
                    </a:gs>
                    <a:gs pos="40000">
                      <a:srgbClr val="8064A2">
                        <a:tint val="90000"/>
                        <a:satMod val="130000"/>
                      </a:srgbClr>
                    </a:gs>
                    <a:gs pos="50000">
                      <a:srgbClr val="8064A2">
                        <a:tint val="90000"/>
                        <a:satMod val="130000"/>
                      </a:srgbClr>
                    </a:gs>
                    <a:gs pos="68000">
                      <a:srgbClr val="8064A2">
                        <a:tint val="90000"/>
                        <a:satMod val="130000"/>
                      </a:srgbClr>
                    </a:gs>
                    <a:gs pos="100000">
                      <a:srgbClr val="8064A2">
                        <a:tint val="70000"/>
                        <a:satMod val="200000"/>
                      </a:srgbClr>
                    </a:gs>
                  </a:gsLst>
                  <a:lin ang="5400000"/>
                </a:gradFill>
                <a:effectLst>
                  <a:outerShdw blurRad="88000" dist="50800" dir="5040000" algn="tl">
                    <a:srgbClr val="8064A2">
                      <a:tint val="80000"/>
                      <a:satMod val="250000"/>
                      <a:alpha val="45000"/>
                    </a:srgbClr>
                  </a:outerShdw>
                </a:effectLst>
              </a:rPr>
            </a:br>
            <a:endParaRPr lang="en-US" dirty="0"/>
          </a:p>
        </p:txBody>
      </p:sp>
      <p:sp>
        <p:nvSpPr>
          <p:cNvPr id="5" name="Sous-titre 4"/>
          <p:cNvSpPr>
            <a:spLocks noGrp="1"/>
          </p:cNvSpPr>
          <p:nvPr>
            <p:ph type="subTitle" idx="1"/>
          </p:nvPr>
        </p:nvSpPr>
        <p:spPr>
          <a:xfrm>
            <a:off x="1071538" y="2000240"/>
            <a:ext cx="8458200" cy="914400"/>
          </a:xfrm>
        </p:spPr>
        <p:txBody>
          <a:bodyPr>
            <a:normAutofit/>
          </a:bodyPr>
          <a:lstStyle/>
          <a:p>
            <a:r>
              <a:rPr lang="fr-FR" sz="440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Merci</a:t>
            </a:r>
            <a:r>
              <a:rPr lang="en-US" sz="440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pour </a:t>
            </a:r>
            <a:r>
              <a:rPr lang="fr-FR" sz="440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votre</a:t>
            </a:r>
            <a:r>
              <a:rPr lang="en-US" sz="4400" i="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attention…</a:t>
            </a:r>
          </a:p>
        </p:txBody>
      </p:sp>
    </p:spTree>
    <p:extLst>
      <p:ext uri="{BB962C8B-B14F-4D97-AF65-F5344CB8AC3E}">
        <p14:creationId xmlns="" xmlns:p14="http://schemas.microsoft.com/office/powerpoint/2010/main" val="2841988102"/>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Problématique</a:t>
            </a:r>
            <a:endParaRPr lang="en-US" dirty="0"/>
          </a:p>
        </p:txBody>
      </p:sp>
      <p:sp>
        <p:nvSpPr>
          <p:cNvPr id="7" name="Espace réservé du contenu 6"/>
          <p:cNvSpPr>
            <a:spLocks noGrp="1"/>
          </p:cNvSpPr>
          <p:nvPr>
            <p:ph idx="1"/>
          </p:nvPr>
        </p:nvSpPr>
        <p:spPr/>
        <p:txBody>
          <a:bodyPr>
            <a:normAutofit fontScale="70000" lnSpcReduction="20000"/>
          </a:bodyPr>
          <a:lstStyle/>
          <a:p>
            <a:r>
              <a:rPr lang="fr-FR" dirty="0" smtClean="0"/>
              <a:t>Le saint Coran est différent de tous les documents que nous connaissons. </a:t>
            </a:r>
          </a:p>
          <a:p>
            <a:pPr lvl="1"/>
            <a:r>
              <a:rPr lang="fr-FR" dirty="0" smtClean="0"/>
              <a:t>Avec </a:t>
            </a:r>
            <a:r>
              <a:rPr lang="fr-FR" b="1" dirty="0" smtClean="0">
                <a:solidFill>
                  <a:srgbClr val="0070C0"/>
                </a:solidFill>
              </a:rPr>
              <a:t>un  trésor important d’informations</a:t>
            </a:r>
            <a:r>
              <a:rPr lang="fr-FR" dirty="0" smtClean="0"/>
              <a:t>. </a:t>
            </a:r>
          </a:p>
          <a:p>
            <a:pPr lvl="1"/>
            <a:endParaRPr lang="fr-FR" dirty="0" smtClean="0"/>
          </a:p>
          <a:p>
            <a:r>
              <a:rPr lang="fr-FR" dirty="0" smtClean="0"/>
              <a:t>le Coran nous oblige à trouver </a:t>
            </a:r>
            <a:r>
              <a:rPr lang="en-US" dirty="0" smtClean="0"/>
              <a:t>de </a:t>
            </a:r>
            <a:r>
              <a:rPr lang="fr-FR" dirty="0" smtClean="0"/>
              <a:t>nouvelles façons d’interagir puisque: </a:t>
            </a:r>
            <a:endParaRPr lang="ar-DZ" dirty="0" smtClean="0"/>
          </a:p>
          <a:p>
            <a:pPr lvl="1"/>
            <a:r>
              <a:rPr lang="fr-FR" dirty="0" smtClean="0"/>
              <a:t>La recherche manuelle basée sur les lexiques n’est pas suffisante</a:t>
            </a:r>
          </a:p>
          <a:p>
            <a:pPr lvl="1"/>
            <a:r>
              <a:rPr lang="fr-FR" dirty="0" smtClean="0"/>
              <a:t>Les méthodes de recherche basés sur les expressions réguliers ne sont pas vraiment puissantes </a:t>
            </a:r>
          </a:p>
          <a:p>
            <a:pPr lvl="1"/>
            <a:endParaRPr lang="en-US" dirty="0" smtClean="0"/>
          </a:p>
          <a:p>
            <a:r>
              <a:rPr lang="fr-FR" dirty="0" smtClean="0"/>
              <a:t>La solution adéquate à ce problème est </a:t>
            </a:r>
            <a:r>
              <a:rPr lang="fr-FR" b="1" dirty="0" smtClean="0">
                <a:solidFill>
                  <a:srgbClr val="0070C0"/>
                </a:solidFill>
              </a:rPr>
              <a:t>le moteur de recherche</a:t>
            </a:r>
            <a:r>
              <a:rPr lang="fr-FR" dirty="0" smtClean="0"/>
              <a:t>.</a:t>
            </a:r>
          </a:p>
          <a:p>
            <a:pPr lvl="1"/>
            <a:r>
              <a:rPr lang="fr-FR" dirty="0" smtClean="0"/>
              <a:t>Il serait intéressant d’avoir le Coran, les lexiques , les traductions  et beaucoup d’autres choses ... en même temps.</a:t>
            </a:r>
          </a:p>
        </p:txBody>
      </p:sp>
      <p:sp>
        <p:nvSpPr>
          <p:cNvPr id="4" name="Organigramme : Processus 3"/>
          <p:cNvSpPr/>
          <p:nvPr/>
        </p:nvSpPr>
        <p:spPr>
          <a:xfrm>
            <a:off x="1168376"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456112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fade">
                                      <p:cBhvr>
                                        <p:cTn id="41" dur="1000"/>
                                        <p:tgtEl>
                                          <p:spTgt spid="7">
                                            <p:txEl>
                                              <p:pRg st="8" end="8"/>
                                            </p:txEl>
                                          </p:spTgt>
                                        </p:tgtEl>
                                      </p:cBhvr>
                                    </p:animEffect>
                                    <p:anim calcmode="lin" valueType="num">
                                      <p:cBhvr>
                                        <p:cTn id="42"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Coran:  La Structure</a:t>
            </a:r>
            <a:endParaRPr lang="en-US" dirty="0"/>
          </a:p>
        </p:txBody>
      </p:sp>
      <p:sp>
        <p:nvSpPr>
          <p:cNvPr id="3" name="Espace réservé du contenu 2"/>
          <p:cNvSpPr>
            <a:spLocks noGrp="1"/>
          </p:cNvSpPr>
          <p:nvPr>
            <p:ph idx="1"/>
          </p:nvPr>
        </p:nvSpPr>
        <p:spPr/>
        <p:txBody>
          <a:bodyPr>
            <a:normAutofit/>
          </a:bodyPr>
          <a:lstStyle/>
          <a:p>
            <a:r>
              <a:rPr lang="fr-FR" sz="2000" dirty="0" smtClean="0"/>
              <a:t>Le Coran est constitué de </a:t>
            </a:r>
            <a:r>
              <a:rPr lang="fr-FR" sz="2000" b="1" dirty="0" smtClean="0"/>
              <a:t>114</a:t>
            </a:r>
            <a:r>
              <a:rPr lang="fr-FR" sz="2000" dirty="0" smtClean="0"/>
              <a:t> </a:t>
            </a:r>
            <a:r>
              <a:rPr lang="fr-FR" sz="2000" b="1" dirty="0" smtClean="0"/>
              <a:t>sourates</a:t>
            </a:r>
            <a:r>
              <a:rPr lang="fr-FR" sz="2000" dirty="0" smtClean="0"/>
              <a:t>, les sourates sont divisées en </a:t>
            </a:r>
            <a:r>
              <a:rPr lang="fr-FR" sz="2000" b="1" dirty="0" smtClean="0"/>
              <a:t>ayas. </a:t>
            </a:r>
          </a:p>
          <a:p>
            <a:pPr lvl="1"/>
            <a:r>
              <a:rPr lang="fr-FR" sz="1800" dirty="0" smtClean="0"/>
              <a:t>C’est la fragmentation  principale </a:t>
            </a:r>
            <a:endParaRPr lang="fr-FR" sz="1800" b="1" dirty="0" smtClean="0"/>
          </a:p>
          <a:p>
            <a:pPr lvl="1"/>
            <a:r>
              <a:rPr lang="fr-FR" sz="1800" dirty="0" smtClean="0"/>
              <a:t>L’ordre est précisé par le prophète,</a:t>
            </a:r>
          </a:p>
          <a:p>
            <a:pPr lvl="1"/>
            <a:endParaRPr lang="fr-FR" sz="1800" dirty="0" smtClean="0"/>
          </a:p>
        </p:txBody>
      </p:sp>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6" name="Diagramme 5"/>
          <p:cNvGraphicFramePr/>
          <p:nvPr/>
        </p:nvGraphicFramePr>
        <p:xfrm>
          <a:off x="3214678" y="2857496"/>
          <a:ext cx="3940511" cy="2471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Coran:  La Structure</a:t>
            </a:r>
            <a:endParaRPr lang="en-US" dirty="0"/>
          </a:p>
        </p:txBody>
      </p:sp>
      <p:sp>
        <p:nvSpPr>
          <p:cNvPr id="3" name="Espace réservé du contenu 2"/>
          <p:cNvSpPr>
            <a:spLocks noGrp="1"/>
          </p:cNvSpPr>
          <p:nvPr>
            <p:ph idx="1"/>
          </p:nvPr>
        </p:nvSpPr>
        <p:spPr/>
        <p:txBody>
          <a:bodyPr>
            <a:normAutofit/>
          </a:bodyPr>
          <a:lstStyle/>
          <a:p>
            <a:r>
              <a:rPr lang="fr-FR" sz="2400" dirty="0" smtClean="0"/>
              <a:t>Il existe d’autres fragmentations du </a:t>
            </a:r>
            <a:r>
              <a:rPr lang="fr-FR" sz="2400" dirty="0" err="1" smtClean="0"/>
              <a:t>mushaf</a:t>
            </a:r>
            <a:r>
              <a:rPr lang="fr-FR" sz="2400" dirty="0" smtClean="0"/>
              <a:t> </a:t>
            </a:r>
          </a:p>
          <a:p>
            <a:pPr lvl="1"/>
            <a:r>
              <a:rPr lang="fr-FR" sz="2000" dirty="0" smtClean="0"/>
              <a:t> Les emplacements spéciaux : le début de la sourate, la fin de la sourate, fin de </a:t>
            </a:r>
            <a:r>
              <a:rPr lang="en-US" sz="2000" dirty="0" err="1" smtClean="0"/>
              <a:t>l’aya</a:t>
            </a:r>
            <a:r>
              <a:rPr lang="en-US" sz="2000" dirty="0" smtClean="0"/>
              <a:t>, virgule </a:t>
            </a:r>
            <a:r>
              <a:rPr lang="en-US" sz="2000" dirty="0" err="1" smtClean="0"/>
              <a:t>coranique</a:t>
            </a:r>
            <a:r>
              <a:rPr lang="en-US" sz="2000" dirty="0" smtClean="0"/>
              <a:t>,  </a:t>
            </a:r>
            <a:r>
              <a:rPr lang="en-US" sz="2000" dirty="0" err="1" smtClean="0"/>
              <a:t>sajdah</a:t>
            </a:r>
            <a:r>
              <a:rPr lang="en-US" sz="2000" dirty="0" smtClean="0"/>
              <a:t> , </a:t>
            </a:r>
            <a:r>
              <a:rPr lang="en-US" sz="2000" dirty="0" err="1" smtClean="0"/>
              <a:t>waqf</a:t>
            </a:r>
            <a:r>
              <a:rPr lang="en-US" sz="2000" dirty="0" smtClean="0"/>
              <a:t> ;</a:t>
            </a:r>
          </a:p>
          <a:p>
            <a:pPr lvl="1"/>
            <a:r>
              <a:rPr lang="fr-FR" sz="2000" dirty="0" smtClean="0"/>
              <a:t>La structure du Mus-</a:t>
            </a:r>
            <a:r>
              <a:rPr lang="fr-FR" sz="2000" dirty="0" err="1" smtClean="0"/>
              <a:t>haf</a:t>
            </a:r>
            <a:r>
              <a:rPr lang="fr-FR" sz="2000" dirty="0" smtClean="0"/>
              <a:t> : la page, </a:t>
            </a:r>
            <a:r>
              <a:rPr lang="fr-FR" sz="2000" dirty="0" err="1" smtClean="0"/>
              <a:t>thumn</a:t>
            </a:r>
            <a:r>
              <a:rPr lang="fr-FR" sz="2000" dirty="0" smtClean="0"/>
              <a:t>, </a:t>
            </a:r>
            <a:r>
              <a:rPr lang="fr-FR" sz="2000" dirty="0" err="1" smtClean="0"/>
              <a:t>rub</a:t>
            </a:r>
            <a:r>
              <a:rPr lang="fr-FR" sz="2000" dirty="0" smtClean="0"/>
              <a:t>’, </a:t>
            </a:r>
            <a:r>
              <a:rPr lang="fr-FR" sz="2000" dirty="0" err="1" smtClean="0"/>
              <a:t>nisf</a:t>
            </a:r>
            <a:r>
              <a:rPr lang="fr-FR" sz="2000" dirty="0" smtClean="0"/>
              <a:t>, </a:t>
            </a:r>
            <a:r>
              <a:rPr lang="fr-FR" sz="2000" dirty="0" err="1" smtClean="0"/>
              <a:t>hizb,juz</a:t>
            </a:r>
            <a:r>
              <a:rPr lang="fr-FR" sz="2000" dirty="0" smtClean="0"/>
              <a:t>’ ;</a:t>
            </a:r>
          </a:p>
          <a:p>
            <a:pPr lvl="1"/>
            <a:r>
              <a:rPr lang="fr-FR" sz="2000" dirty="0" smtClean="0"/>
              <a:t>Fragmentation en </a:t>
            </a:r>
            <a:r>
              <a:rPr lang="fr-FR" sz="2000" dirty="0" err="1" smtClean="0"/>
              <a:t>manāzil</a:t>
            </a:r>
            <a:r>
              <a:rPr lang="fr-FR" sz="2000" dirty="0" smtClean="0"/>
              <a:t>, </a:t>
            </a:r>
            <a:r>
              <a:rPr lang="en-US" sz="2000" dirty="0" err="1" smtClean="0"/>
              <a:t>ruku’ate</a:t>
            </a:r>
            <a:endParaRPr lang="en-US" sz="2000" dirty="0" smtClean="0"/>
          </a:p>
        </p:txBody>
      </p:sp>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5" name="Diagramme 4"/>
          <p:cNvGraphicFramePr/>
          <p:nvPr/>
        </p:nvGraphicFramePr>
        <p:xfrm>
          <a:off x="857224" y="3643314"/>
          <a:ext cx="3472815" cy="216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 6"/>
          <p:cNvPicPr/>
          <p:nvPr/>
        </p:nvPicPr>
        <p:blipFill>
          <a:blip r:embed="rId7" cstate="print"/>
          <a:srcRect t="-41347" b="-43430"/>
          <a:stretch>
            <a:fillRect/>
          </a:stretch>
        </p:blipFill>
        <p:spPr bwMode="auto">
          <a:xfrm>
            <a:off x="714348" y="3429000"/>
            <a:ext cx="7929618" cy="10001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3" presetClass="entr" presetSubtype="1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5" presetID="3" presetClass="exit" presetSubtype="10" fill="hold" grpId="1" nodeType="withEffect">
                                  <p:stCondLst>
                                    <p:cond delay="0"/>
                                  </p:stCondLst>
                                  <p:childTnLst>
                                    <p:animEffect transition="out" filter="blinds(horizontal)">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childTnLst>
                          </p:cTn>
                        </p:par>
                        <p:par>
                          <p:cTn id="38" fill="hold">
                            <p:stCondLst>
                              <p:cond delay="1000"/>
                            </p:stCondLst>
                            <p:childTnLst>
                              <p:par>
                                <p:cTn id="39" presetID="8" presetClass="entr" presetSubtype="16"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amond(in)">
                                      <p:cBhvr>
                                        <p:cTn id="4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Graphic spid="5" grpId="0">
        <p:bldAsOne/>
      </p:bldGraphic>
      <p:bldGraphic spid="5" grpId="1">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Coran:  Le Script </a:t>
            </a:r>
            <a:r>
              <a:rPr lang="fr-FR" dirty="0" err="1" smtClean="0"/>
              <a:t>UthmanI</a:t>
            </a:r>
            <a:endParaRPr lang="en-US" dirty="0"/>
          </a:p>
        </p:txBody>
      </p:sp>
      <p:sp>
        <p:nvSpPr>
          <p:cNvPr id="4" name="Organigramme : Processus 3"/>
          <p:cNvSpPr/>
          <p:nvPr/>
        </p:nvSpPr>
        <p:spPr>
          <a:xfrm>
            <a:off x="2181208" y="71414"/>
            <a:ext cx="714380" cy="285752"/>
          </a:xfrm>
          <a:prstGeom prst="flowChartProcess">
            <a:avLst/>
          </a:prstGeom>
          <a:solidFill>
            <a:srgbClr val="FF0000">
              <a:alpha val="32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5" name="Tableau 4"/>
          <p:cNvGraphicFramePr>
            <a:graphicFrameLocks noGrp="1"/>
          </p:cNvGraphicFramePr>
          <p:nvPr/>
        </p:nvGraphicFramePr>
        <p:xfrm>
          <a:off x="1428728" y="1500174"/>
          <a:ext cx="6560974" cy="4696943"/>
        </p:xfrm>
        <a:graphic>
          <a:graphicData uri="http://schemas.openxmlformats.org/drawingml/2006/table">
            <a:tbl>
              <a:tblPr rtl="1"/>
              <a:tblGrid>
                <a:gridCol w="296355"/>
                <a:gridCol w="1615815"/>
                <a:gridCol w="1518236"/>
                <a:gridCol w="1992960"/>
                <a:gridCol w="841253"/>
                <a:gridCol w="296355"/>
              </a:tblGrid>
              <a:tr h="500066">
                <a:tc>
                  <a:txBody>
                    <a:bodyPr/>
                    <a:lstStyle/>
                    <a:p>
                      <a:pPr rtl="1">
                        <a:spcBef>
                          <a:spcPts val="600"/>
                        </a:spcBef>
                        <a:spcAft>
                          <a:spcPts val="600"/>
                        </a:spcAft>
                      </a:pPr>
                      <a:r>
                        <a:rPr lang="fr-FR" sz="1800" kern="1200" dirty="0">
                          <a:latin typeface="Calibri"/>
                          <a:ea typeface="DejaVu Sans"/>
                          <a:cs typeface="Times New Roman"/>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fr-FR" sz="1800" b="1" kern="50">
                          <a:latin typeface="Calibri"/>
                          <a:ea typeface="DejaVu Sans"/>
                          <a:cs typeface="Times New Roman"/>
                        </a:rPr>
                        <a:t>Script standard</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fr-FR" sz="1800" b="1" kern="50">
                          <a:latin typeface="Calibri"/>
                          <a:ea typeface="DejaVu Sans"/>
                          <a:cs typeface="Times New Roman"/>
                        </a:rPr>
                        <a:t>Script othmani</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fr-FR" sz="1800" b="1" kern="50" dirty="0">
                          <a:latin typeface="Calibri"/>
                          <a:ea typeface="DejaVu Sans"/>
                          <a:cs typeface="Times New Roman"/>
                        </a:rPr>
                        <a:t>Les emplacements</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gridSpan="2">
                  <a:txBody>
                    <a:bodyPr/>
                    <a:lstStyle/>
                    <a:p>
                      <a:pPr algn="ctr" rtl="1">
                        <a:spcBef>
                          <a:spcPts val="600"/>
                        </a:spcBef>
                        <a:spcAft>
                          <a:spcPts val="0"/>
                        </a:spcAft>
                      </a:pPr>
                      <a:r>
                        <a:rPr lang="fr-FR" sz="1800" b="1" kern="50">
                          <a:latin typeface="Calibri"/>
                          <a:ea typeface="DejaVu Sans"/>
                          <a:cs typeface="Times New Roman"/>
                        </a:rPr>
                        <a:t>Les différences</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hMerge="1">
                  <a:txBody>
                    <a:bodyPr/>
                    <a:lstStyle/>
                    <a:p>
                      <a:endParaRPr lang="fr-FR"/>
                    </a:p>
                  </a:txBody>
                  <a:tcPr/>
                </a:tc>
              </a:tr>
              <a:tr h="547111">
                <a:tc>
                  <a:txBody>
                    <a:bodyPr/>
                    <a:lstStyle/>
                    <a:p>
                      <a:pPr rtl="1">
                        <a:spcBef>
                          <a:spcPts val="600"/>
                        </a:spcBef>
                        <a:spcAft>
                          <a:spcPts val="600"/>
                        </a:spcAft>
                      </a:pPr>
                      <a:endParaRPr lang="fr-FR" sz="1800" kern="1200">
                        <a:latin typeface="Calibri"/>
                        <a:ea typeface="DejaVu Sans"/>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ar-SA" sz="1800" b="1" kern="50" dirty="0">
                          <a:latin typeface="Calibri"/>
                          <a:ea typeface="DejaVu Sans"/>
                          <a:cs typeface="Arial"/>
                        </a:rPr>
                        <a:t>سأريكم</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b="1" kern="50" dirty="0" err="1">
                          <a:latin typeface="Calibri"/>
                          <a:ea typeface="DejaVu Sans"/>
                          <a:cs typeface="Arial"/>
                        </a:rPr>
                        <a:t>سأوريكم</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kern="50" dirty="0">
                          <a:latin typeface="Calibri"/>
                          <a:ea typeface="DejaVu Sans"/>
                          <a:cs typeface="Arial"/>
                        </a:rPr>
                        <a:t>(الأعراف:145)</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C0C0"/>
                    </a:solidFill>
                  </a:tcPr>
                </a:tc>
                <a:tc gridSpan="2">
                  <a:txBody>
                    <a:bodyPr/>
                    <a:lstStyle/>
                    <a:p>
                      <a:pPr algn="ctr" rtl="1">
                        <a:spcBef>
                          <a:spcPts val="600"/>
                        </a:spcBef>
                        <a:spcAft>
                          <a:spcPts val="0"/>
                        </a:spcAft>
                      </a:pPr>
                      <a:r>
                        <a:rPr lang="ar-SA" sz="1800" kern="50" dirty="0">
                          <a:latin typeface="Calibri"/>
                          <a:ea typeface="DejaVu Sans"/>
                          <a:cs typeface="Arial"/>
                        </a:rPr>
                        <a:t>الزيادة في الواو</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C0C0"/>
                    </a:solidFill>
                  </a:tcPr>
                </a:tc>
                <a:tc hMerge="1">
                  <a:txBody>
                    <a:bodyPr/>
                    <a:lstStyle/>
                    <a:p>
                      <a:endParaRPr lang="fr-FR"/>
                    </a:p>
                  </a:txBody>
                  <a:tcPr/>
                </a:tc>
              </a:tr>
              <a:tr h="547111">
                <a:tc>
                  <a:txBody>
                    <a:bodyPr/>
                    <a:lstStyle/>
                    <a:p>
                      <a:pPr rtl="1">
                        <a:spcBef>
                          <a:spcPts val="600"/>
                        </a:spcBef>
                        <a:spcAft>
                          <a:spcPts val="600"/>
                        </a:spcAft>
                      </a:pPr>
                      <a:r>
                        <a:rPr lang="fr-FR" sz="1800" kern="1200">
                          <a:latin typeface="Calibri"/>
                          <a:ea typeface="DejaVu Sans"/>
                          <a:cs typeface="Times New Roman"/>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ar-SA" sz="1800" b="1" kern="50" dirty="0">
                          <a:latin typeface="Calibri"/>
                          <a:ea typeface="DejaVu Sans"/>
                          <a:cs typeface="Arial"/>
                        </a:rPr>
                        <a:t>العالمين</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b="1" kern="50" dirty="0">
                          <a:latin typeface="Calibri"/>
                          <a:ea typeface="DejaVu Sans"/>
                          <a:cs typeface="Arial"/>
                        </a:rPr>
                        <a:t>العلمين</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kern="50" dirty="0">
                          <a:latin typeface="Calibri"/>
                          <a:ea typeface="DejaVu Sans"/>
                          <a:cs typeface="Arial"/>
                        </a:rPr>
                        <a:t>جميع مواضعها في القرآن</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gridSpan="2">
                  <a:txBody>
                    <a:bodyPr/>
                    <a:lstStyle/>
                    <a:p>
                      <a:pPr algn="ctr" rtl="1">
                        <a:spcBef>
                          <a:spcPts val="600"/>
                        </a:spcBef>
                        <a:spcAft>
                          <a:spcPts val="0"/>
                        </a:spcAft>
                      </a:pPr>
                      <a:r>
                        <a:rPr lang="ar-SA" sz="1800" kern="50" dirty="0">
                          <a:latin typeface="Calibri"/>
                          <a:ea typeface="DejaVu Sans"/>
                          <a:cs typeface="Arial"/>
                        </a:rPr>
                        <a:t>حذف الألف</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fr-FR"/>
                    </a:p>
                  </a:txBody>
                  <a:tcPr/>
                </a:tc>
              </a:tr>
              <a:tr h="455926">
                <a:tc>
                  <a:txBody>
                    <a:bodyPr/>
                    <a:lstStyle/>
                    <a:p>
                      <a:pPr rtl="1">
                        <a:spcBef>
                          <a:spcPts val="600"/>
                        </a:spcBef>
                        <a:spcAft>
                          <a:spcPts val="600"/>
                        </a:spcAft>
                      </a:pPr>
                      <a:r>
                        <a:rPr lang="fr-FR" sz="1800" kern="1200">
                          <a:latin typeface="Calibri"/>
                          <a:ea typeface="DejaVu Sans"/>
                          <a:cs typeface="Times New Roman"/>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ar-SA" sz="1800" b="1" kern="50">
                          <a:latin typeface="Calibri"/>
                          <a:ea typeface="DejaVu Sans"/>
                          <a:cs typeface="Arial"/>
                        </a:rPr>
                        <a:t>الغاوون</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ar-SA" sz="1800" b="1" kern="50">
                          <a:latin typeface="Calibri"/>
                          <a:ea typeface="DejaVu Sans"/>
                          <a:cs typeface="Arial"/>
                        </a:rPr>
                        <a:t>الغاون</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ar-SA" sz="1800" kern="50" dirty="0">
                          <a:latin typeface="Calibri"/>
                          <a:ea typeface="DejaVu Sans"/>
                          <a:cs typeface="Arial"/>
                        </a:rPr>
                        <a:t>(الشعراء:94)و موضع آخر</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rtl="1">
                        <a:spcBef>
                          <a:spcPts val="600"/>
                        </a:spcBef>
                        <a:spcAft>
                          <a:spcPts val="0"/>
                        </a:spcAft>
                      </a:pPr>
                      <a:r>
                        <a:rPr lang="ar-SA" sz="1800" kern="50">
                          <a:latin typeface="Calibri"/>
                          <a:ea typeface="DejaVu Sans"/>
                          <a:cs typeface="Arial"/>
                        </a:rPr>
                        <a:t>حذف الواو</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r>
              <a:tr h="547111">
                <a:tc>
                  <a:txBody>
                    <a:bodyPr/>
                    <a:lstStyle/>
                    <a:p>
                      <a:pPr rtl="1">
                        <a:spcBef>
                          <a:spcPts val="600"/>
                        </a:spcBef>
                        <a:spcAft>
                          <a:spcPts val="600"/>
                        </a:spcAft>
                      </a:pPr>
                      <a:r>
                        <a:rPr lang="fr-FR" sz="1800" kern="1200">
                          <a:latin typeface="Calibri"/>
                          <a:ea typeface="DejaVu Sans"/>
                          <a:cs typeface="Times New Roman"/>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ar-SA" sz="1800" b="1" kern="50">
                          <a:latin typeface="Calibri"/>
                          <a:ea typeface="DejaVu Sans"/>
                          <a:cs typeface="Arial"/>
                        </a:rPr>
                        <a:t>النبيين</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b="1" kern="50">
                          <a:latin typeface="Calibri"/>
                          <a:ea typeface="DejaVu Sans"/>
                          <a:cs typeface="Arial"/>
                        </a:rPr>
                        <a:t>النبين</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kern="50">
                          <a:latin typeface="Calibri"/>
                          <a:ea typeface="DejaVu Sans"/>
                          <a:cs typeface="Arial"/>
                        </a:rPr>
                        <a:t>جميع مواضعها في القرآن</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gridSpan="2">
                  <a:txBody>
                    <a:bodyPr/>
                    <a:lstStyle/>
                    <a:p>
                      <a:pPr algn="ctr" rtl="1">
                        <a:spcBef>
                          <a:spcPts val="600"/>
                        </a:spcBef>
                        <a:spcAft>
                          <a:spcPts val="0"/>
                        </a:spcAft>
                      </a:pPr>
                      <a:r>
                        <a:rPr lang="ar-SA" sz="1800" kern="50">
                          <a:latin typeface="Calibri"/>
                          <a:ea typeface="DejaVu Sans"/>
                          <a:cs typeface="Arial"/>
                        </a:rPr>
                        <a:t>حذف الياء</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fr-FR"/>
                    </a:p>
                  </a:txBody>
                  <a:tcPr/>
                </a:tc>
              </a:tr>
              <a:tr h="547111">
                <a:tc>
                  <a:txBody>
                    <a:bodyPr/>
                    <a:lstStyle/>
                    <a:p>
                      <a:pPr rtl="1">
                        <a:spcBef>
                          <a:spcPts val="600"/>
                        </a:spcBef>
                        <a:spcAft>
                          <a:spcPts val="600"/>
                        </a:spcAft>
                      </a:pPr>
                      <a:r>
                        <a:rPr lang="fr-FR" sz="1800" kern="1200">
                          <a:latin typeface="Calibri"/>
                          <a:ea typeface="DejaVu Sans"/>
                          <a:cs typeface="Times New Roman"/>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ar-SA" sz="1800" b="1" kern="50">
                          <a:latin typeface="Calibri"/>
                          <a:ea typeface="DejaVu Sans"/>
                          <a:cs typeface="Arial"/>
                        </a:rPr>
                        <a:t>الليل</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ar-SA" sz="1800" b="1" kern="50">
                          <a:latin typeface="Calibri"/>
                          <a:ea typeface="DejaVu Sans"/>
                          <a:cs typeface="Arial"/>
                        </a:rPr>
                        <a:t>اليل</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ar-SA" sz="1800" kern="50">
                          <a:latin typeface="Calibri"/>
                          <a:ea typeface="DejaVu Sans"/>
                          <a:cs typeface="Arial"/>
                        </a:rPr>
                        <a:t>جميع مواضعها في القرآن</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rtl="1">
                        <a:spcBef>
                          <a:spcPts val="600"/>
                        </a:spcBef>
                        <a:spcAft>
                          <a:spcPts val="0"/>
                        </a:spcAft>
                      </a:pPr>
                      <a:r>
                        <a:rPr lang="ar-SA" sz="1800" kern="50">
                          <a:latin typeface="Calibri"/>
                          <a:ea typeface="DejaVu Sans"/>
                          <a:cs typeface="Arial"/>
                        </a:rPr>
                        <a:t>حذف اللام</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r>
              <a:tr h="547111">
                <a:tc>
                  <a:txBody>
                    <a:bodyPr/>
                    <a:lstStyle/>
                    <a:p>
                      <a:pPr rtl="1">
                        <a:spcBef>
                          <a:spcPts val="600"/>
                        </a:spcBef>
                        <a:spcAft>
                          <a:spcPts val="600"/>
                        </a:spcAft>
                      </a:pPr>
                      <a:r>
                        <a:rPr lang="fr-FR" sz="1800" kern="1200">
                          <a:latin typeface="Calibri"/>
                          <a:ea typeface="DejaVu Sans"/>
                          <a:cs typeface="Times New Roman"/>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ar-SA" sz="1800" b="1" kern="50">
                          <a:latin typeface="Calibri"/>
                          <a:ea typeface="DejaVu Sans"/>
                          <a:cs typeface="Arial"/>
                        </a:rPr>
                        <a:t>ننجي</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b="1" kern="50">
                          <a:latin typeface="Calibri"/>
                          <a:ea typeface="DejaVu Sans"/>
                          <a:cs typeface="Arial"/>
                        </a:rPr>
                        <a:t>نجي</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rtl="1">
                        <a:spcBef>
                          <a:spcPts val="600"/>
                        </a:spcBef>
                        <a:spcAft>
                          <a:spcPts val="0"/>
                        </a:spcAft>
                      </a:pPr>
                      <a:r>
                        <a:rPr lang="ar-SA" sz="1800" kern="50">
                          <a:latin typeface="Calibri"/>
                          <a:ea typeface="DejaVu Sans"/>
                          <a:cs typeface="Arial"/>
                        </a:rPr>
                        <a:t>(الأنبياء:88)</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gridSpan="2">
                  <a:txBody>
                    <a:bodyPr/>
                    <a:lstStyle/>
                    <a:p>
                      <a:pPr algn="ctr" rtl="1">
                        <a:spcBef>
                          <a:spcPts val="600"/>
                        </a:spcBef>
                        <a:spcAft>
                          <a:spcPts val="0"/>
                        </a:spcAft>
                      </a:pPr>
                      <a:r>
                        <a:rPr lang="ar-SA" sz="1800" kern="50" dirty="0">
                          <a:latin typeface="Calibri"/>
                          <a:ea typeface="DejaVu Sans"/>
                          <a:cs typeface="Arial"/>
                        </a:rPr>
                        <a:t>حذف النون</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fr-FR"/>
                    </a:p>
                  </a:txBody>
                  <a:tcPr/>
                </a:tc>
              </a:tr>
              <a:tr h="547111">
                <a:tc>
                  <a:txBody>
                    <a:bodyPr/>
                    <a:lstStyle/>
                    <a:p>
                      <a:pPr rtl="1">
                        <a:spcBef>
                          <a:spcPts val="600"/>
                        </a:spcBef>
                        <a:spcAft>
                          <a:spcPts val="600"/>
                        </a:spcAft>
                      </a:pPr>
                      <a:r>
                        <a:rPr lang="fr-FR" sz="1800" kern="1200">
                          <a:latin typeface="Calibri"/>
                          <a:ea typeface="DejaVu Sans"/>
                          <a:cs typeface="Times New Roman"/>
                        </a:rPr>
                        <a:t> </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1">
                        <a:spcBef>
                          <a:spcPts val="600"/>
                        </a:spcBef>
                        <a:spcAft>
                          <a:spcPts val="0"/>
                        </a:spcAft>
                      </a:pPr>
                      <a:r>
                        <a:rPr lang="ar-SA" sz="1800" b="1" kern="50">
                          <a:latin typeface="Calibri"/>
                          <a:ea typeface="DejaVu Sans"/>
                          <a:cs typeface="Arial"/>
                        </a:rPr>
                        <a:t>وجيء</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ar-SA" sz="1800" b="1" kern="50">
                          <a:latin typeface="Calibri"/>
                          <a:ea typeface="DejaVu Sans"/>
                          <a:cs typeface="Arial"/>
                        </a:rPr>
                        <a:t>وجائ</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spcBef>
                          <a:spcPts val="600"/>
                        </a:spcBef>
                        <a:spcAft>
                          <a:spcPts val="0"/>
                        </a:spcAft>
                      </a:pPr>
                      <a:r>
                        <a:rPr lang="ar-SA" sz="1800" kern="50">
                          <a:latin typeface="Calibri"/>
                          <a:ea typeface="DejaVu Sans"/>
                          <a:cs typeface="Arial"/>
                        </a:rPr>
                        <a:t>(الزمر:69) و موضع آخر</a:t>
                      </a:r>
                      <a:endParaRPr lang="fr-FR" sz="1800" kern="120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rtl="1">
                        <a:spcBef>
                          <a:spcPts val="600"/>
                        </a:spcBef>
                        <a:spcAft>
                          <a:spcPts val="0"/>
                        </a:spcAft>
                      </a:pPr>
                      <a:r>
                        <a:rPr lang="ar-SA" sz="1800" kern="50" dirty="0">
                          <a:latin typeface="Calibri"/>
                          <a:ea typeface="DejaVu Sans"/>
                          <a:cs typeface="Arial"/>
                        </a:rPr>
                        <a:t>زيادة  الألف</a:t>
                      </a:r>
                      <a:endParaRPr lang="fr-FR" sz="1800" kern="1200" dirty="0">
                        <a:latin typeface="Calibri"/>
                        <a:ea typeface="DejaVu Sans"/>
                        <a:cs typeface="Times New Roman"/>
                      </a:endParaRPr>
                    </a:p>
                  </a:txBody>
                  <a:tcPr marL="12299" marR="122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r>
              <a:tr h="290966">
                <a:tc gridSpan="5">
                  <a:txBody>
                    <a:bodyPr/>
                    <a:lstStyle/>
                    <a:p>
                      <a:pPr algn="ctr" rtl="1">
                        <a:lnSpc>
                          <a:spcPct val="115000"/>
                        </a:lnSpc>
                        <a:spcBef>
                          <a:spcPts val="1200"/>
                        </a:spcBef>
                        <a:spcAft>
                          <a:spcPts val="0"/>
                        </a:spcAft>
                      </a:pPr>
                      <a:endParaRPr lang="fr-FR" sz="1800" b="1" kern="1600" dirty="0">
                        <a:latin typeface="Calibri"/>
                        <a:ea typeface="DejaVu Sans"/>
                        <a:cs typeface="Times New Roman"/>
                      </a:endParaRPr>
                    </a:p>
                  </a:txBody>
                  <a:tcPr marL="12299" marR="12299" marT="0" marB="0" anchor="ctr">
                    <a:lnL>
                      <a:noFill/>
                    </a:lnL>
                    <a:lnR>
                      <a:noFill/>
                    </a:lnR>
                    <a:lnT>
                      <a:noFill/>
                    </a:lnT>
                    <a:lnB>
                      <a:noFill/>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rtl="1">
                        <a:spcBef>
                          <a:spcPts val="600"/>
                        </a:spcBef>
                        <a:spcAft>
                          <a:spcPts val="600"/>
                        </a:spcAft>
                      </a:pPr>
                      <a:r>
                        <a:rPr lang="fr-FR" sz="1800" kern="1200" dirty="0">
                          <a:latin typeface="Calibri"/>
                          <a:ea typeface="DejaVu Sans"/>
                          <a:cs typeface="Times New Roman"/>
                        </a:rPr>
                        <a:t> </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omenade">
  <a:themeElements>
    <a:clrScheme name="Promenad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romenade">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Promenade">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5_تصميم مخص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romenad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
  <TotalTime>19469</TotalTime>
  <Words>6067</Words>
  <Application>Microsoft Office PowerPoint</Application>
  <PresentationFormat>Affichage à l'écran (4:3)</PresentationFormat>
  <Paragraphs>1315</Paragraphs>
  <Slides>51</Slides>
  <Notes>51</Notes>
  <HiddenSlides>6</HiddenSlides>
  <MMClips>0</MMClips>
  <ScaleCrop>false</ScaleCrop>
  <HeadingPairs>
    <vt:vector size="4" baseType="variant">
      <vt:variant>
        <vt:lpstr>Thème</vt:lpstr>
      </vt:variant>
      <vt:variant>
        <vt:i4>2</vt:i4>
      </vt:variant>
      <vt:variant>
        <vt:lpstr>Titres des diapositives</vt:lpstr>
      </vt:variant>
      <vt:variant>
        <vt:i4>51</vt:i4>
      </vt:variant>
    </vt:vector>
  </HeadingPairs>
  <TitlesOfParts>
    <vt:vector size="53" baseType="lpstr">
      <vt:lpstr>Promenade</vt:lpstr>
      <vt:lpstr>5_تصميم مخصص</vt:lpstr>
      <vt:lpstr>To do’s</vt:lpstr>
      <vt:lpstr>بسم الله الرحمن الرحيم</vt:lpstr>
      <vt:lpstr>INDEXATION/RECHERCHE AVANCÉES  DANS LE SAINT CORAN </vt:lpstr>
      <vt:lpstr>Plan </vt:lpstr>
      <vt:lpstr>Introduction</vt:lpstr>
      <vt:lpstr>Problématique</vt:lpstr>
      <vt:lpstr>Le Coran:  La Structure</vt:lpstr>
      <vt:lpstr>Le Coran:  La Structure</vt:lpstr>
      <vt:lpstr>Le Coran:  Le Script UthmanI</vt:lpstr>
      <vt:lpstr>Le Coran:  les Index</vt:lpstr>
      <vt:lpstr>Les Index Syntaxique</vt:lpstr>
      <vt:lpstr>Les index sémantiques</vt:lpstr>
      <vt:lpstr>Les index  des sujets</vt:lpstr>
      <vt:lpstr>Les index structurels</vt:lpstr>
      <vt:lpstr>Les Index Statistique</vt:lpstr>
      <vt:lpstr>Le Coran:  similitudes</vt:lpstr>
      <vt:lpstr>Le Coran:  Les exemples</vt:lpstr>
      <vt:lpstr>La langue Arabe</vt:lpstr>
      <vt:lpstr>Orthographie arabe</vt:lpstr>
      <vt:lpstr>La morphologie arabe</vt:lpstr>
      <vt:lpstr>Les problèmes l’ambiguïté : l’absence de vocalisation </vt:lpstr>
      <vt:lpstr>Les problèmes l’ambiguïté: les préfixes </vt:lpstr>
      <vt:lpstr>Les problèmes l’ambiguïté : les suffixes </vt:lpstr>
      <vt:lpstr>Les Moteurs de recherche</vt:lpstr>
      <vt:lpstr>La recherche Plain Texte</vt:lpstr>
      <vt:lpstr>L’Indexation</vt:lpstr>
      <vt:lpstr>L’Indexation Les Phases d’indexation</vt:lpstr>
      <vt:lpstr>L’Indexation les Types des Index</vt:lpstr>
      <vt:lpstr>L’Interogation</vt:lpstr>
      <vt:lpstr>L’Interogation</vt:lpstr>
      <vt:lpstr>Objectives (1/2)</vt:lpstr>
      <vt:lpstr>Objectives (2/2)</vt:lpstr>
      <vt:lpstr>Fonctionnalités Proposées  Requête avancée</vt:lpstr>
      <vt:lpstr>Fonctionnalités Proposées  Améliorations de sortie (1/2)</vt:lpstr>
      <vt:lpstr>Fonctionnalités Proposées  Améliorations de sortie (2/2)</vt:lpstr>
      <vt:lpstr>Fonctionnalités Proposées  Systèmes de suggestion</vt:lpstr>
      <vt:lpstr>Fonctionnalités Proposées  linguistiques (1/2)</vt:lpstr>
      <vt:lpstr>Fonctionnalités Proposées  linguistiques (2/2)</vt:lpstr>
      <vt:lpstr>Fonctionnalités Proposées  spécifiques du Coran (1/2)</vt:lpstr>
      <vt:lpstr>Fonctionnalités Proposées  spécifiques du Coran (2/2)</vt:lpstr>
      <vt:lpstr>Fonctionnalités Proposées  Requêtes sémantiques (1/2)</vt:lpstr>
      <vt:lpstr>Fonctionnalités Proposées  Requêtes sémantiques (2/2)</vt:lpstr>
      <vt:lpstr>Open Source et Pour Quoi?</vt:lpstr>
      <vt:lpstr>La License: AGPL?</vt:lpstr>
      <vt:lpstr>Resources a Utiliser</vt:lpstr>
      <vt:lpstr>Resources a Utiliser  (2/2)</vt:lpstr>
      <vt:lpstr>Resources a UtiliseR  (3/3)</vt:lpstr>
      <vt:lpstr>Les Technologies a Utiliser (1/2)</vt:lpstr>
      <vt:lpstr>Les Technologies a Utiliser (2/2)</vt:lpstr>
      <vt:lpstr>Conclusion</vt:lpstr>
      <vt:lpstr>Questions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Indexation/ recherche avancée in holy quran</dc:title>
  <dc:creator>Assem Chelli</dc:creator>
  <cp:lastModifiedBy>Assem</cp:lastModifiedBy>
  <cp:revision>580</cp:revision>
  <dcterms:created xsi:type="dcterms:W3CDTF">2010-07-03T19:57:04Z</dcterms:created>
  <dcterms:modified xsi:type="dcterms:W3CDTF">2011-11-06T13:02:38Z</dcterms:modified>
</cp:coreProperties>
</file>