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30F3D-4112-4C7D-A805-4FB4DBFF0965}" type="datetimeFigureOut">
              <a:rPr lang="es-ES" smtClean="0"/>
              <a:t>12/09/2014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D6338C-4696-453A-B64D-E5313692A3D4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Seguridad en Programación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221088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ca-ES" dirty="0"/>
              <a:t>Generalitat de Catalunya</a:t>
            </a:r>
            <a:endParaRPr lang="es-ES" dirty="0"/>
          </a:p>
          <a:p>
            <a:r>
              <a:rPr lang="ca-ES" dirty="0"/>
              <a:t>Departament d’Ensenyament</a:t>
            </a:r>
            <a:endParaRPr lang="es-ES" dirty="0"/>
          </a:p>
          <a:p>
            <a:r>
              <a:rPr lang="ca-ES" b="1" dirty="0"/>
              <a:t>Institut Esteve Terradas i </a:t>
            </a:r>
            <a:r>
              <a:rPr lang="ca-ES" b="1" dirty="0" smtClean="0"/>
              <a:t>Illa</a:t>
            </a:r>
          </a:p>
          <a:p>
            <a:r>
              <a:rPr lang="ca-ES" b="1" dirty="0" smtClean="0"/>
              <a:t>Departament d’Informàtica</a:t>
            </a:r>
            <a:endParaRPr lang="es-ES" dirty="0"/>
          </a:p>
          <a:p>
            <a:endParaRPr lang="es-ES" dirty="0"/>
          </a:p>
        </p:txBody>
      </p:sp>
      <p:pic>
        <p:nvPicPr>
          <p:cNvPr id="1026" name="Imagen 22" descr="GEN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9120"/>
            <a:ext cx="977255" cy="112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Problemas en la falta de seguridad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Accesos ilegales</a:t>
            </a:r>
          </a:p>
          <a:p>
            <a:r>
              <a:rPr lang="es-ES" dirty="0" smtClean="0"/>
              <a:t>Modificaciones ilegales de las BBDD</a:t>
            </a:r>
          </a:p>
          <a:p>
            <a:r>
              <a:rPr lang="es-ES" dirty="0" smtClean="0"/>
              <a:t>Captura del tráfico por red</a:t>
            </a:r>
          </a:p>
          <a:p>
            <a:r>
              <a:rPr lang="es-ES" dirty="0" smtClean="0"/>
              <a:t>Falta de garantías de datos críticos</a:t>
            </a:r>
          </a:p>
          <a:p>
            <a:r>
              <a:rPr lang="es-ES" dirty="0" smtClean="0"/>
              <a:t>Timos y estafas</a:t>
            </a:r>
          </a:p>
          <a:p>
            <a:r>
              <a:rPr lang="es-ES" dirty="0" smtClean="0"/>
              <a:t>Incumplimiento de normativa LOPD</a:t>
            </a:r>
          </a:p>
          <a:p>
            <a:r>
              <a:rPr lang="es-ES" dirty="0" smtClean="0"/>
              <a:t>Falta de garantías por parte del 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3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debemos proteger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Computación</a:t>
            </a:r>
          </a:p>
          <a:p>
            <a:r>
              <a:rPr lang="es-ES" dirty="0" smtClean="0"/>
              <a:t>Bancos de datos (ficheros y BBDD)</a:t>
            </a:r>
          </a:p>
          <a:p>
            <a:r>
              <a:rPr lang="es-ES" dirty="0" smtClean="0"/>
              <a:t>Comunicaciones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05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proteger la computación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Control de acceso de usuarios y </a:t>
            </a:r>
            <a:r>
              <a:rPr lang="es-ES" dirty="0"/>
              <a:t>c</a:t>
            </a:r>
            <a:r>
              <a:rPr lang="es-ES" dirty="0" smtClean="0"/>
              <a:t>ontrol de permisos de acceso por parte del programa</a:t>
            </a:r>
          </a:p>
          <a:p>
            <a:r>
              <a:rPr lang="es-ES" dirty="0" smtClean="0"/>
              <a:t>Protección de la zona de memoria donde se ejecuta el código</a:t>
            </a:r>
          </a:p>
          <a:p>
            <a:r>
              <a:rPr lang="es-ES" dirty="0" smtClean="0"/>
              <a:t>Incluir la seguridad en el diseño de la aplicación </a:t>
            </a:r>
          </a:p>
        </p:txBody>
      </p:sp>
    </p:spTree>
    <p:extLst>
      <p:ext uri="{BB962C8B-B14F-4D97-AF65-F5344CB8AC3E}">
        <p14:creationId xmlns:p14="http://schemas.microsoft.com/office/powerpoint/2010/main" val="3436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Como proteger los BBDD y ficheros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permitir el acceso sin pasar por el programa</a:t>
            </a:r>
          </a:p>
          <a:p>
            <a:r>
              <a:rPr lang="es-ES" dirty="0" smtClean="0"/>
              <a:t>Control de permisos de acceso por parte del programa</a:t>
            </a:r>
          </a:p>
          <a:p>
            <a:r>
              <a:rPr lang="es-ES" dirty="0" smtClean="0"/>
              <a:t>Encriptación/cifrado de datos</a:t>
            </a:r>
          </a:p>
          <a:p>
            <a:r>
              <a:rPr lang="es-ES" dirty="0" smtClean="0"/>
              <a:t>Registro de accesos: auditoria</a:t>
            </a:r>
          </a:p>
          <a:p>
            <a:r>
              <a:rPr lang="es-ES" dirty="0" smtClean="0"/>
              <a:t>Registro de transacciones</a:t>
            </a:r>
          </a:p>
        </p:txBody>
      </p:sp>
    </p:spTree>
    <p:extLst>
      <p:ext uri="{BB962C8B-B14F-4D97-AF65-F5344CB8AC3E}">
        <p14:creationId xmlns:p14="http://schemas.microsoft.com/office/powerpoint/2010/main" val="21163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Como proteger las comunicaciones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Todos los datos críticos deben enviarse encriptados o por canales seguros</a:t>
            </a:r>
          </a:p>
          <a:p>
            <a:r>
              <a:rPr lang="es-ES" dirty="0" smtClean="0"/>
              <a:t>Programar encriptación/cifrado datos que se envían por canales no seguros</a:t>
            </a:r>
          </a:p>
          <a:p>
            <a:r>
              <a:rPr lang="es-ES" dirty="0" smtClean="0"/>
              <a:t>Usar herramientas del sistema para generar canales seguros de comunicación (VPN, SSL, IPSEC, SSH</a:t>
            </a:r>
            <a:r>
              <a:rPr lang="es-ES" smtClean="0"/>
              <a:t>, etc</a:t>
            </a:r>
            <a:r>
              <a:rPr lang="es-ES" dirty="0" smtClean="0"/>
              <a:t>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8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programa debe incluir una gestión de usuarios y grupos.</a:t>
            </a:r>
          </a:p>
          <a:p>
            <a:r>
              <a:rPr lang="es-ES" dirty="0" smtClean="0"/>
              <a:t>Todos los usuarios tienen un código de usuario exclusivo e identificativo asignado</a:t>
            </a:r>
          </a:p>
          <a:p>
            <a:r>
              <a:rPr lang="es-ES" dirty="0" smtClean="0"/>
              <a:t>Los usuarios pertenecen a grupos según los roles en el programa</a:t>
            </a:r>
          </a:p>
          <a:p>
            <a:r>
              <a:rPr lang="es-ES" dirty="0" smtClean="0"/>
              <a:t>Los grupos tienen permisos de operaciones asignados.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20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usuarios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23" y="2348880"/>
            <a:ext cx="35718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53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</a:t>
            </a:r>
            <a:r>
              <a:rPr lang="es-ES" dirty="0"/>
              <a:t>de usuarios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¿Como implementarlo?</a:t>
            </a:r>
          </a:p>
          <a:p>
            <a:r>
              <a:rPr lang="es-ES" dirty="0" smtClean="0"/>
              <a:t>Lista de usuarios</a:t>
            </a:r>
          </a:p>
          <a:p>
            <a:r>
              <a:rPr lang="es-ES" dirty="0" smtClean="0"/>
              <a:t>Lista de grupos con la asignación de usuarios</a:t>
            </a:r>
          </a:p>
          <a:p>
            <a:r>
              <a:rPr lang="es-ES" dirty="0" smtClean="0"/>
              <a:t>Lista de operaciones </a:t>
            </a:r>
          </a:p>
          <a:p>
            <a:r>
              <a:rPr lang="es-ES" dirty="0" smtClean="0"/>
              <a:t>Permisos: típicamente  R, W, sin acceso</a:t>
            </a:r>
          </a:p>
          <a:p>
            <a:r>
              <a:rPr lang="es-ES" dirty="0" smtClean="0"/>
              <a:t>Matriz de permisos que se puede modificar y se comprueba cada vez que se hace la operación.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170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282</Words>
  <Application>Microsoft Office PowerPoint</Application>
  <PresentationFormat>Presentación en pantalla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Seguridad en Programación</vt:lpstr>
      <vt:lpstr>Problemas en la falta de seguridad</vt:lpstr>
      <vt:lpstr>Que debemos proteger</vt:lpstr>
      <vt:lpstr>Como proteger la computación</vt:lpstr>
      <vt:lpstr>Como proteger los BBDD y ficheros</vt:lpstr>
      <vt:lpstr>Como proteger las comunicaciones</vt:lpstr>
      <vt:lpstr>Control de usuarios</vt:lpstr>
      <vt:lpstr>Control de usuarios</vt:lpstr>
      <vt:lpstr>Control de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Programación</dc:title>
  <dc:creator>Tverges</dc:creator>
  <cp:lastModifiedBy>Tverges</cp:lastModifiedBy>
  <cp:revision>8</cp:revision>
  <dcterms:created xsi:type="dcterms:W3CDTF">2014-09-11T10:21:07Z</dcterms:created>
  <dcterms:modified xsi:type="dcterms:W3CDTF">2014-09-12T08:05:47Z</dcterms:modified>
</cp:coreProperties>
</file>