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handoutMasterIdLst>
    <p:handoutMasterId r:id="rId3"/>
  </p:handoutMasterIdLst>
  <p:sldIdLst>
    <p:sldId id="256" r:id="rId2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35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2052" y="-96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658861-C182-4E19-887B-4892F72316BE}" type="datetimeFigureOut">
              <a:rPr lang="zh-CN" altLang="en-US" smtClean="0"/>
              <a:t>2017/8/3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4F60D6-0D39-4BAB-9DA9-2899658A14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404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557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an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 baseline="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sz="quarter" idx="13"/>
          </p:nvPr>
        </p:nvSpPr>
        <p:spPr>
          <a:xfrm>
            <a:off x="900113" y="1844675"/>
            <a:ext cx="3311525" cy="187166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内容占位符 11"/>
          <p:cNvSpPr>
            <a:spLocks noGrp="1"/>
          </p:cNvSpPr>
          <p:nvPr>
            <p:ph sz="quarter" idx="14"/>
          </p:nvPr>
        </p:nvSpPr>
        <p:spPr>
          <a:xfrm>
            <a:off x="4788024" y="1844824"/>
            <a:ext cx="3455988" cy="1872208"/>
          </a:xfrm>
        </p:spPr>
        <p:txBody>
          <a:bodyPr>
            <a:normAutofit/>
          </a:bodyPr>
          <a:lstStyle>
            <a:lvl1pPr>
              <a:defRPr sz="3200" baseline="0"/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13" name="内容占位符 9"/>
          <p:cNvSpPr>
            <a:spLocks noGrp="1"/>
          </p:cNvSpPr>
          <p:nvPr>
            <p:ph sz="quarter" idx="15"/>
          </p:nvPr>
        </p:nvSpPr>
        <p:spPr>
          <a:xfrm>
            <a:off x="899592" y="4077072"/>
            <a:ext cx="3311525" cy="187166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4" name="内容占位符 9"/>
          <p:cNvSpPr>
            <a:spLocks noGrp="1"/>
          </p:cNvSpPr>
          <p:nvPr>
            <p:ph sz="quarter" idx="16"/>
          </p:nvPr>
        </p:nvSpPr>
        <p:spPr>
          <a:xfrm>
            <a:off x="4788024" y="4077072"/>
            <a:ext cx="3311525" cy="187166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1359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harts horiza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332657"/>
            <a:ext cx="7772400" cy="93610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3"/>
          </p:nvPr>
        </p:nvSpPr>
        <p:spPr>
          <a:xfrm>
            <a:off x="395536" y="1844824"/>
            <a:ext cx="4032250" cy="403225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图片占位符 7"/>
          <p:cNvSpPr>
            <a:spLocks noGrp="1"/>
          </p:cNvSpPr>
          <p:nvPr>
            <p:ph type="pic" sz="quarter" idx="14"/>
          </p:nvPr>
        </p:nvSpPr>
        <p:spPr>
          <a:xfrm>
            <a:off x="4788024" y="1844824"/>
            <a:ext cx="4032250" cy="403225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708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611187" y="1412777"/>
            <a:ext cx="3938665" cy="230356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图片占位符 8"/>
          <p:cNvSpPr>
            <a:spLocks noGrp="1"/>
          </p:cNvSpPr>
          <p:nvPr>
            <p:ph type="pic" sz="quarter" idx="14"/>
          </p:nvPr>
        </p:nvSpPr>
        <p:spPr>
          <a:xfrm>
            <a:off x="611560" y="3933056"/>
            <a:ext cx="3960440" cy="2316297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1" name="图片占位符 8"/>
          <p:cNvSpPr>
            <a:spLocks noGrp="1"/>
          </p:cNvSpPr>
          <p:nvPr>
            <p:ph type="pic" sz="quarter" idx="15"/>
          </p:nvPr>
        </p:nvSpPr>
        <p:spPr>
          <a:xfrm>
            <a:off x="4736530" y="3933056"/>
            <a:ext cx="3939852" cy="2304256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2" name="图片占位符 8"/>
          <p:cNvSpPr>
            <a:spLocks noGrp="1"/>
          </p:cNvSpPr>
          <p:nvPr>
            <p:ph type="pic" sz="quarter" idx="16"/>
          </p:nvPr>
        </p:nvSpPr>
        <p:spPr>
          <a:xfrm>
            <a:off x="4736912" y="1412776"/>
            <a:ext cx="3939470" cy="2304033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883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har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467544" y="1484784"/>
            <a:ext cx="8280920" cy="244827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2" name="图片占位符 10"/>
          <p:cNvSpPr>
            <a:spLocks noGrp="1"/>
          </p:cNvSpPr>
          <p:nvPr>
            <p:ph type="pic" sz="quarter" idx="14"/>
          </p:nvPr>
        </p:nvSpPr>
        <p:spPr>
          <a:xfrm>
            <a:off x="467544" y="4077072"/>
            <a:ext cx="8280920" cy="2448272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09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42B3E03-0CD2-4A6B-942C-36A0594CA23E}" type="datetimeFigureOut">
              <a:rPr lang="zh-CN" altLang="en-US" smtClean="0"/>
              <a:t>2017/8/3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E7618FD-7581-4141-A613-2D8412AFCE0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971600" y="476672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458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6A1CF-F03C-44D8-A060-716320FACEBB}" type="datetimeFigureOut">
              <a:rPr lang="zh-CN" altLang="en-US" smtClean="0"/>
              <a:t>2017/8/3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50284-3A4F-46A9-8CD0-15C626AF526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139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12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620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forma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master format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4</cp:revision>
  <dcterms:created xsi:type="dcterms:W3CDTF">2017-08-03T08:52:01Z</dcterms:created>
  <dcterms:modified xsi:type="dcterms:W3CDTF">2017-08-03T09:31:28Z</dcterms:modified>
</cp:coreProperties>
</file>