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57C9-0B28-45CB-96F2-31D4E89D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29001-2A5E-442D-8B08-8451CA6C4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076E-BD3D-433D-AE16-1996F966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E62B-3DBA-4950-83DF-7EFC95DF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1000-7EA6-4908-99F1-ADA94E19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1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06E1-13EA-4BC9-9E68-F4B45668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50406-B2CB-4982-AFE1-E85547F86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9208-8016-4B6B-9838-504A6AC9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F4122-4C4A-486E-BBC6-2DDE0825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BC7BD-41F4-49CD-9E57-6F2A5D99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9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33907-2DA3-457C-8DA4-4C9CC96A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AC588-AF1F-4C1F-89D6-52F5C7035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A12B-E6CF-407D-B785-C305818F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09B1-F0C6-467E-90CE-A3F08206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57A7-0219-47FA-A78E-2F365653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3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02C4-2879-4E8A-92A1-301863D1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CED80-863D-4135-BC89-AF9B476E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506E2-D5C3-4E9B-A33E-2EF194E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1108-6AB8-41C9-AA1B-A32B8B78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50F7-9718-4EB6-BA40-2C02D449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4E68-3E34-4010-8BE5-0D12F4C7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DE024-4775-4C21-B31B-DCABB532C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CDE3-3090-485F-BFDD-EC3D34A5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FD37-F33A-4498-A896-DB4CBB91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9E25-3C62-464E-B51C-4BD981E4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2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5E1F-C0B9-46AC-ADD4-C831DBD0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9199-A542-4D3C-84B7-364A5AE45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C8E4-5BFF-41B2-8CE3-79E5A1D9B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7D9E1-96FD-4917-B7A2-9AA2A623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82B0-33AB-4B3A-86D7-79EBC8E2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5D78F-877C-4B39-8C13-38BBF9A4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7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5C39-D420-40C1-AE98-7E696717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00AD3-78ED-4E4B-AA0C-AB5B9DEC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452E-577C-471C-BF95-D02C5AD4D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BC7F4-60E7-4E99-8192-9706CF239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F321C-D889-4A53-9E03-2DE14705C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118DC-3D5F-4755-8248-19726125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BC72C-7502-42D2-B228-5ABC376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356AD-32B4-48C5-AADF-34D7D48B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1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2FD7-369A-4235-AD15-12E0A0CE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69C48-43BF-47E2-B156-AA2720E6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99F6B-E0DB-4865-B551-49365F9F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6B171-6AB8-4F84-A5E9-D88B79AF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6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59C32-92D1-43E8-BFDC-8AFA7092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59BD3-9C16-49ED-A6CD-0D1F494A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8E162-B8B6-47C4-9442-5F54BED1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3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D44-B1BE-4DF3-AA51-D2793314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2014-0F1C-43E8-9AAD-33F6A11E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2305-18AC-4AE8-8AF2-8EFE3AC5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34088-6A4B-4D3F-BC59-AB94F7CA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93C1-B09A-4CFD-AB2F-05210155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8DB56-7CCA-4728-8FFD-25D542B3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55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FD64-E464-485E-9A35-02B8BC36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A08A6-32AA-4123-80CE-B2C390103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589D8-8037-481C-B07D-60D4A4F1F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8AA35-C642-4088-8CD9-E28A3BD2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95B00-C839-44D5-933B-0E206C9F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232D-C121-42FD-A419-C19D3EAC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B86D9-8ED8-4603-B72E-797A43F3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81CB2-D041-465B-9941-45173EA2C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66EC-1CDC-4824-8B10-0E3700962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CAA2-9813-412B-876E-1E59F75E399A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BD43-B1C5-48C9-A99A-B713BC711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9232-62B0-4197-9213-3E8482268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CF50-E50D-4AFA-ADFB-1DFE9900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1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0E6BB5-C7B1-4A8D-8007-B56C970F0968}"/>
              </a:ext>
            </a:extLst>
          </p:cNvPr>
          <p:cNvSpPr/>
          <p:nvPr/>
        </p:nvSpPr>
        <p:spPr>
          <a:xfrm>
            <a:off x="44545" y="1055077"/>
            <a:ext cx="839368" cy="48674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dirty="0" err="1">
                <a:solidFill>
                  <a:schemeClr val="tx1"/>
                </a:solidFill>
              </a:rPr>
              <a:t>futree</a:t>
            </a:r>
            <a:r>
              <a:rPr lang="en-US" dirty="0">
                <a:solidFill>
                  <a:schemeClr val="tx1"/>
                </a:solidFill>
              </a:rPr>
              <a:t> reserved for entering the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14B9C2-7061-464A-BD69-74FE4146A7DA}"/>
              </a:ext>
            </a:extLst>
          </p:cNvPr>
          <p:cNvSpPr/>
          <p:nvPr/>
        </p:nvSpPr>
        <p:spPr>
          <a:xfrm>
            <a:off x="883920" y="756138"/>
            <a:ext cx="10424160" cy="5345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F1ED15-B6FB-4DC9-B2FE-7040BEFDD2CE}"/>
              </a:ext>
            </a:extLst>
          </p:cNvPr>
          <p:cNvCxnSpPr>
            <a:cxnSpLocks/>
          </p:cNvCxnSpPr>
          <p:nvPr/>
        </p:nvCxnSpPr>
        <p:spPr>
          <a:xfrm>
            <a:off x="436098" y="724485"/>
            <a:ext cx="0" cy="5377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A69560-3A20-491B-A6BB-E2ED73CFFDF4}"/>
              </a:ext>
            </a:extLst>
          </p:cNvPr>
          <p:cNvCxnSpPr>
            <a:cxnSpLocks/>
          </p:cNvCxnSpPr>
          <p:nvPr/>
        </p:nvCxnSpPr>
        <p:spPr>
          <a:xfrm flipH="1">
            <a:off x="883921" y="6440659"/>
            <a:ext cx="104241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133FAF-ABAA-42E2-86A5-952DE7393151}"/>
              </a:ext>
            </a:extLst>
          </p:cNvPr>
          <p:cNvSpPr txBox="1"/>
          <p:nvPr/>
        </p:nvSpPr>
        <p:spPr>
          <a:xfrm>
            <a:off x="0" y="3123028"/>
            <a:ext cx="8839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722 px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779CC-ECA6-4EAD-9FA3-DE8368A20F02}"/>
              </a:ext>
            </a:extLst>
          </p:cNvPr>
          <p:cNvSpPr txBox="1"/>
          <p:nvPr/>
        </p:nvSpPr>
        <p:spPr>
          <a:xfrm>
            <a:off x="5331656" y="6255993"/>
            <a:ext cx="8839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824 px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303506-6603-4472-986D-045B35B2058A}"/>
              </a:ext>
            </a:extLst>
          </p:cNvPr>
          <p:cNvSpPr/>
          <p:nvPr/>
        </p:nvSpPr>
        <p:spPr>
          <a:xfrm>
            <a:off x="1406769" y="1406769"/>
            <a:ext cx="1885071" cy="5205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Excel File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4A26DA-4063-4437-BB12-1F1E53016DF9}"/>
              </a:ext>
            </a:extLst>
          </p:cNvPr>
          <p:cNvSpPr/>
          <p:nvPr/>
        </p:nvSpPr>
        <p:spPr>
          <a:xfrm>
            <a:off x="1406769" y="2266072"/>
            <a:ext cx="1983545" cy="5205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timeline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9E359C-7383-4C7B-B7BF-4CBAAAFC544B}"/>
              </a:ext>
            </a:extLst>
          </p:cNvPr>
          <p:cNvSpPr/>
          <p:nvPr/>
        </p:nvSpPr>
        <p:spPr>
          <a:xfrm>
            <a:off x="1406768" y="3064410"/>
            <a:ext cx="1983545" cy="5205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Text File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D1F0D-CD98-4485-A7A6-A9CB53F73125}"/>
              </a:ext>
            </a:extLst>
          </p:cNvPr>
          <p:cNvSpPr/>
          <p:nvPr/>
        </p:nvSpPr>
        <p:spPr>
          <a:xfrm>
            <a:off x="1406768" y="3838185"/>
            <a:ext cx="1983545" cy="5205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9A3FDB-780D-49B7-8806-5A9C8D1158E6}"/>
              </a:ext>
            </a:extLst>
          </p:cNvPr>
          <p:cNvSpPr/>
          <p:nvPr/>
        </p:nvSpPr>
        <p:spPr>
          <a:xfrm>
            <a:off x="1406768" y="4697488"/>
            <a:ext cx="1266094" cy="52050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br>
              <a:rPr lang="en-US" dirty="0"/>
            </a:br>
            <a:r>
              <a:rPr lang="en-US" dirty="0"/>
              <a:t>Multiple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D6469D-C1E9-48EC-8321-9B7428089EC3}"/>
              </a:ext>
            </a:extLst>
          </p:cNvPr>
          <p:cNvSpPr/>
          <p:nvPr/>
        </p:nvSpPr>
        <p:spPr>
          <a:xfrm>
            <a:off x="2756095" y="4709770"/>
            <a:ext cx="729175" cy="5205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10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B24034-0606-446C-8280-F9CA90B3F428}"/>
              </a:ext>
            </a:extLst>
          </p:cNvPr>
          <p:cNvSpPr/>
          <p:nvPr/>
        </p:nvSpPr>
        <p:spPr>
          <a:xfrm>
            <a:off x="6215569" y="942535"/>
            <a:ext cx="4700958" cy="4979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Timeline Plot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C5E7331-7E97-435B-BF76-3849D13FB402}"/>
              </a:ext>
            </a:extLst>
          </p:cNvPr>
          <p:cNvSpPr/>
          <p:nvPr/>
        </p:nvSpPr>
        <p:spPr>
          <a:xfrm>
            <a:off x="3640014" y="1383398"/>
            <a:ext cx="1885071" cy="5205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Excel File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780AEA-9317-419F-B58C-3409C4A83AF8}"/>
              </a:ext>
            </a:extLst>
          </p:cNvPr>
          <p:cNvSpPr/>
          <p:nvPr/>
        </p:nvSpPr>
        <p:spPr>
          <a:xfrm>
            <a:off x="3913161" y="4720858"/>
            <a:ext cx="1490000" cy="4971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Abort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3418B4-597D-4FD9-9A41-11EEAE169099}"/>
              </a:ext>
            </a:extLst>
          </p:cNvPr>
          <p:cNvSpPr txBox="1"/>
          <p:nvPr/>
        </p:nvSpPr>
        <p:spPr>
          <a:xfrm>
            <a:off x="2756095" y="232675"/>
            <a:ext cx="612061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Cold Atom Computer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57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7FCCE-5DF2-4860-A77E-F28B94019A89}"/>
              </a:ext>
            </a:extLst>
          </p:cNvPr>
          <p:cNvSpPr txBox="1"/>
          <p:nvPr/>
        </p:nvSpPr>
        <p:spPr>
          <a:xfrm>
            <a:off x="1383323" y="750277"/>
            <a:ext cx="61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 messages </a:t>
            </a:r>
            <a:r>
              <a:rPr lang="en-US" dirty="0" err="1"/>
              <a:t>etc</a:t>
            </a:r>
            <a:r>
              <a:rPr lang="en-US" dirty="0"/>
              <a:t> will be shown on pop-up </a:t>
            </a:r>
            <a:r>
              <a:rPr lang="en-US"/>
              <a:t>dialog box.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HERAMB VIVEK BHUSANE 216121011</dc:creator>
  <cp:lastModifiedBy>HERAMB VIVEK BHUSANE 216121011</cp:lastModifiedBy>
  <cp:revision>17</cp:revision>
  <dcterms:created xsi:type="dcterms:W3CDTF">2024-05-19T05:49:28Z</dcterms:created>
  <dcterms:modified xsi:type="dcterms:W3CDTF">2024-05-20T00:58:49Z</dcterms:modified>
</cp:coreProperties>
</file>