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7" r:id="rId4"/>
    <p:sldId id="260" r:id="rId5"/>
    <p:sldId id="261" r:id="rId6"/>
    <p:sldId id="258" r:id="rId7"/>
    <p:sldId id="262" r:id="rId8"/>
    <p:sldId id="264" r:id="rId9"/>
    <p:sldId id="265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45D61-5D6C-4376-9CCC-80882C21C87E}" type="datetimeFigureOut">
              <a:rPr lang="fr-FR" smtClean="0"/>
              <a:t>03/02/2021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B329E-3DA1-4BF9-ADA9-7079A4EFEF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4161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Accueil</a:t>
            </a:r>
            <a:r>
              <a:rPr lang="fr-FR" baseline="0" dirty="0" smtClean="0"/>
              <a:t> pour tout le </a:t>
            </a:r>
            <a:r>
              <a:rPr lang="fr-FR" baseline="0" dirty="0" smtClean="0"/>
              <a:t>monde    CODE : Noir -&gt; lien accueil, ROUGE -&gt; lien, VERT -&gt; lien, BLANC -&gt; Champs à remplir, ORANGE -&gt; </a:t>
            </a:r>
            <a:r>
              <a:rPr lang="fr-FR" baseline="0" dirty="0" err="1" smtClean="0"/>
              <a:t>Javascript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B329E-3DA1-4BF9-ADA9-7079A4EFEF2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298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Réponse,</a:t>
            </a:r>
            <a:r>
              <a:rPr lang="fr-FR" baseline="0" dirty="0" smtClean="0"/>
              <a:t> le lien ou le code ne marche pas (ne retourne à aucun quizz existant)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B329E-3DA1-4BF9-ADA9-7079A4EFEF2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086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L’utilisateur arrive sur le quizz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B329E-3DA1-4BF9-ADA9-7079A4EFEF2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253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L’utilisateur</a:t>
            </a:r>
            <a:r>
              <a:rPr lang="fr-FR" baseline="0" dirty="0" smtClean="0"/>
              <a:t> répond au quizz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B329E-3DA1-4BF9-ADA9-7079A4EFEF2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406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L’utilisateur voit un message de confirmation que ses réponses sont bien enregistrées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B329E-3DA1-4BF9-ADA9-7079A4EFEF2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489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L’utilisateur</a:t>
            </a:r>
            <a:r>
              <a:rPr lang="fr-FR" baseline="0" dirty="0" smtClean="0"/>
              <a:t> se connecte : il est donc un créateur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B329E-3DA1-4BF9-ADA9-7079A4EFEF2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9474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L’utilisateur</a:t>
            </a:r>
            <a:r>
              <a:rPr lang="fr-FR" baseline="0" dirty="0" smtClean="0"/>
              <a:t>/ Créateur clic sur voir </a:t>
            </a:r>
            <a:r>
              <a:rPr lang="fr-FR" baseline="0" dirty="0" smtClean="0"/>
              <a:t>rouge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B329E-3DA1-4BF9-ADA9-7079A4EFEF2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634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L’utilisateur</a:t>
            </a:r>
            <a:r>
              <a:rPr lang="fr-FR" baseline="0" dirty="0" smtClean="0"/>
              <a:t>/ Créateur clic sur voir </a:t>
            </a:r>
            <a:r>
              <a:rPr lang="fr-FR" baseline="0" dirty="0" smtClean="0"/>
              <a:t>vert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B329E-3DA1-4BF9-ADA9-7079A4EFEF2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221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Créateur</a:t>
            </a:r>
            <a:r>
              <a:rPr lang="fr-FR" baseline="0" dirty="0" smtClean="0"/>
              <a:t> crée un questionnaire (</a:t>
            </a:r>
            <a:r>
              <a:rPr lang="fr-FR" baseline="0" dirty="0" err="1" smtClean="0"/>
              <a:t>featurs</a:t>
            </a:r>
            <a:r>
              <a:rPr lang="fr-FR" baseline="0" dirty="0" smtClean="0"/>
              <a:t> rajout image pour question).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B329E-3DA1-4BF9-ADA9-7079A4EFEF2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89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03/02/2021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03/02/2021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63688" y="332656"/>
            <a:ext cx="6120680" cy="6336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907704" y="548680"/>
            <a:ext cx="5904656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123728" y="692696"/>
            <a:ext cx="2088232" cy="7920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Home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907704" y="1988840"/>
            <a:ext cx="5904656" cy="4320480"/>
          </a:xfrm>
          <a:prstGeom prst="rect">
            <a:avLst/>
          </a:prstGeom>
          <a:solidFill>
            <a:srgbClr val="4F81B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979712" y="2996952"/>
            <a:ext cx="5760640" cy="17281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Rejoindre un quizz : </a:t>
            </a:r>
            <a:r>
              <a:rPr lang="fr-FR" dirty="0" err="1" smtClean="0"/>
              <a:t>tappez</a:t>
            </a:r>
            <a:r>
              <a:rPr lang="fr-FR" dirty="0" smtClean="0"/>
              <a:t> le code du questionnaire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2267744" y="4221088"/>
            <a:ext cx="48965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7236296" y="4221088"/>
            <a:ext cx="432048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6318193" y="836712"/>
            <a:ext cx="1446849" cy="5236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 connecter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4355976" y="836712"/>
            <a:ext cx="1818202" cy="5236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Devenir un créateur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410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63688" y="332656"/>
            <a:ext cx="6120680" cy="6336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907704" y="548680"/>
            <a:ext cx="5904656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123728" y="692696"/>
            <a:ext cx="2088232" cy="7920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Home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907704" y="1988840"/>
            <a:ext cx="5904656" cy="4320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979712" y="2996952"/>
            <a:ext cx="5760640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/>
              <a:t>Erreur, Aucun quizz ne correspond à ce code</a:t>
            </a:r>
          </a:p>
          <a:p>
            <a:pPr algn="ctr"/>
            <a:endParaRPr lang="fr-FR" dirty="0" smtClean="0"/>
          </a:p>
          <a:p>
            <a:pPr algn="ctr"/>
            <a:r>
              <a:rPr lang="fr-FR" dirty="0" err="1" smtClean="0"/>
              <a:t>tappez</a:t>
            </a:r>
            <a:r>
              <a:rPr lang="fr-FR" dirty="0" smtClean="0"/>
              <a:t> le code du questionnaire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2267744" y="4027340"/>
            <a:ext cx="48965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7236296" y="4027340"/>
            <a:ext cx="432048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6318193" y="836712"/>
            <a:ext cx="1446849" cy="5236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 connecter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4355976" y="836712"/>
            <a:ext cx="1818202" cy="5236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Devenir un créateur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383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63688" y="332656"/>
            <a:ext cx="6120680" cy="6336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907704" y="620688"/>
            <a:ext cx="5904656" cy="5688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979712" y="764704"/>
            <a:ext cx="5688632" cy="576064"/>
          </a:xfrm>
          <a:prstGeom prst="rect">
            <a:avLst/>
          </a:prstGeom>
          <a:solidFill>
            <a:srgbClr val="4F81B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Nom du quizz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15716" y="1453426"/>
            <a:ext cx="5688632" cy="751438"/>
          </a:xfrm>
          <a:prstGeom prst="rect">
            <a:avLst/>
          </a:prstGeom>
          <a:solidFill>
            <a:srgbClr val="4F81B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Information complémentaire (aide, directive, nom créateur..)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79712" y="2317522"/>
            <a:ext cx="5688632" cy="3127702"/>
          </a:xfrm>
          <a:prstGeom prst="rect">
            <a:avLst/>
          </a:prstGeom>
          <a:solidFill>
            <a:srgbClr val="4F81B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Formulaire à remplir pour l’utilisateur :</a:t>
            </a:r>
          </a:p>
          <a:p>
            <a:pPr algn="ctr"/>
            <a:endParaRPr lang="fr-FR" dirty="0" smtClean="0">
              <a:solidFill>
                <a:schemeClr val="bg1"/>
              </a:solidFill>
            </a:endParaRPr>
          </a:p>
          <a:p>
            <a:pPr algn="ctr"/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Nom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</a:rPr>
              <a:t>:</a:t>
            </a:r>
          </a:p>
          <a:p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Prénom :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Mail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91880" y="5629890"/>
            <a:ext cx="2880320" cy="5354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Débuter le Questionnaire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2823240" y="3136580"/>
            <a:ext cx="3240360" cy="3753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35264" y="3685549"/>
            <a:ext cx="3240360" cy="3753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23240" y="4180304"/>
            <a:ext cx="3240360" cy="3753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94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63688" y="332656"/>
            <a:ext cx="6120680" cy="6336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907704" y="620688"/>
            <a:ext cx="5904656" cy="59766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979712" y="764704"/>
            <a:ext cx="5688632" cy="576064"/>
          </a:xfrm>
          <a:prstGeom prst="rect">
            <a:avLst/>
          </a:prstGeom>
          <a:solidFill>
            <a:srgbClr val="4F81B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Nom du quizz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15716" y="1453426"/>
            <a:ext cx="5688632" cy="751438"/>
          </a:xfrm>
          <a:prstGeom prst="rect">
            <a:avLst/>
          </a:prstGeom>
          <a:solidFill>
            <a:srgbClr val="4F81B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Information complémentaire (aide, directive, nom créateur..)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19872" y="5997810"/>
            <a:ext cx="2880320" cy="5354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Valider le Questionnaire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1979712" y="2317522"/>
            <a:ext cx="5688632" cy="3635222"/>
          </a:xfrm>
          <a:prstGeom prst="rect">
            <a:avLst/>
          </a:prstGeom>
          <a:solidFill>
            <a:srgbClr val="4F81B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Formulaire à remplir pour l’utilisateur :</a:t>
            </a:r>
          </a:p>
          <a:p>
            <a:pPr algn="ctr"/>
            <a:endParaRPr lang="fr-FR" dirty="0" smtClean="0">
              <a:solidFill>
                <a:schemeClr val="bg1"/>
              </a:solidFill>
            </a:endParaRPr>
          </a:p>
          <a:p>
            <a:r>
              <a:rPr lang="fr-FR" sz="1600" dirty="0" smtClean="0">
                <a:solidFill>
                  <a:schemeClr val="bg1"/>
                </a:solidFill>
              </a:rPr>
              <a:t>Enoncé </a:t>
            </a:r>
            <a:r>
              <a:rPr lang="fr-FR" sz="1600" dirty="0" smtClean="0">
                <a:solidFill>
                  <a:schemeClr val="bg1"/>
                </a:solidFill>
              </a:rPr>
              <a:t>question 1 :</a:t>
            </a:r>
          </a:p>
          <a:p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 smtClean="0">
                <a:solidFill>
                  <a:schemeClr val="bg1"/>
                </a:solidFill>
              </a:rPr>
              <a:t>      proposition 1         proposition 2         proposition3</a:t>
            </a:r>
          </a:p>
          <a:p>
            <a:endParaRPr lang="fr-FR" sz="1600" dirty="0" smtClean="0">
              <a:solidFill>
                <a:schemeClr val="bg1"/>
              </a:solidFill>
            </a:endParaRPr>
          </a:p>
          <a:p>
            <a:r>
              <a:rPr lang="fr-FR" sz="1600" dirty="0" smtClean="0">
                <a:solidFill>
                  <a:schemeClr val="bg1"/>
                </a:solidFill>
              </a:rPr>
              <a:t>Enoncé </a:t>
            </a:r>
            <a:r>
              <a:rPr lang="fr-FR" sz="1600" dirty="0" smtClean="0">
                <a:solidFill>
                  <a:schemeClr val="bg1"/>
                </a:solidFill>
              </a:rPr>
              <a:t>question 2 : </a:t>
            </a:r>
          </a:p>
          <a:p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 smtClean="0">
                <a:solidFill>
                  <a:schemeClr val="bg1"/>
                </a:solidFill>
              </a:rPr>
              <a:t>      proposition 1	proposition 2         proposition 3</a:t>
            </a:r>
          </a:p>
          <a:p>
            <a:r>
              <a:rPr lang="fr-FR" sz="1600" dirty="0" smtClean="0">
                <a:solidFill>
                  <a:schemeClr val="bg1"/>
                </a:solidFill>
              </a:rPr>
              <a:t>       proposition 4</a:t>
            </a:r>
            <a:r>
              <a:rPr lang="fr-FR" sz="1600" dirty="0">
                <a:solidFill>
                  <a:schemeClr val="bg1"/>
                </a:solidFill>
              </a:rPr>
              <a:t>	proposition </a:t>
            </a:r>
            <a:r>
              <a:rPr lang="fr-FR" sz="1600" dirty="0" smtClean="0">
                <a:solidFill>
                  <a:schemeClr val="bg1"/>
                </a:solidFill>
              </a:rPr>
              <a:t>5     </a:t>
            </a:r>
          </a:p>
          <a:p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 smtClean="0">
                <a:solidFill>
                  <a:schemeClr val="bg1"/>
                </a:solidFill>
              </a:rPr>
              <a:t>Enoncé </a:t>
            </a:r>
            <a:r>
              <a:rPr lang="fr-FR" sz="1600" dirty="0">
                <a:solidFill>
                  <a:schemeClr val="bg1"/>
                </a:solidFill>
              </a:rPr>
              <a:t>question </a:t>
            </a:r>
            <a:r>
              <a:rPr lang="fr-FR" sz="1600" dirty="0" smtClean="0">
                <a:solidFill>
                  <a:schemeClr val="bg1"/>
                </a:solidFill>
              </a:rPr>
              <a:t>3 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endParaRPr lang="fr-FR" sz="1600" dirty="0" smtClean="0">
              <a:solidFill>
                <a:schemeClr val="bg1"/>
              </a:solidFill>
            </a:endParaRPr>
          </a:p>
          <a:p>
            <a:r>
              <a:rPr lang="fr-FR" sz="1600" dirty="0" smtClean="0">
                <a:solidFill>
                  <a:schemeClr val="bg1"/>
                </a:solidFill>
              </a:rPr>
              <a:t>        oui/vrai	non/faux</a:t>
            </a:r>
          </a:p>
          <a:p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 smtClean="0">
                <a:solidFill>
                  <a:schemeClr val="bg1"/>
                </a:solidFill>
              </a:rPr>
              <a:t>Enoncé question 4 :</a:t>
            </a:r>
          </a:p>
          <a:p>
            <a:endParaRPr lang="fr-FR" sz="1600" dirty="0" smtClean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2195736" y="3172781"/>
            <a:ext cx="3152368" cy="175215"/>
            <a:chOff x="2195736" y="3172781"/>
            <a:chExt cx="3152368" cy="175215"/>
          </a:xfrm>
        </p:grpSpPr>
        <p:sp>
          <p:nvSpPr>
            <p:cNvPr id="2" name="Ellipse 1"/>
            <p:cNvSpPr/>
            <p:nvPr/>
          </p:nvSpPr>
          <p:spPr>
            <a:xfrm>
              <a:off x="2195736" y="3181925"/>
              <a:ext cx="144016" cy="1566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3699912" y="3172781"/>
              <a:ext cx="144016" cy="15662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/>
            <p:cNvSpPr/>
            <p:nvPr/>
          </p:nvSpPr>
          <p:spPr>
            <a:xfrm>
              <a:off x="5204088" y="3191376"/>
              <a:ext cx="144016" cy="1566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2195736" y="3960771"/>
            <a:ext cx="3152368" cy="175215"/>
            <a:chOff x="2195736" y="3172781"/>
            <a:chExt cx="3152368" cy="175215"/>
          </a:xfrm>
        </p:grpSpPr>
        <p:sp>
          <p:nvSpPr>
            <p:cNvPr id="23" name="Ellipse 22"/>
            <p:cNvSpPr/>
            <p:nvPr/>
          </p:nvSpPr>
          <p:spPr>
            <a:xfrm>
              <a:off x="2195736" y="3181925"/>
              <a:ext cx="144016" cy="1566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Ellipse 23"/>
            <p:cNvSpPr/>
            <p:nvPr/>
          </p:nvSpPr>
          <p:spPr>
            <a:xfrm>
              <a:off x="3699912" y="3172781"/>
              <a:ext cx="144016" cy="1566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/>
            <p:cNvSpPr/>
            <p:nvPr/>
          </p:nvSpPr>
          <p:spPr>
            <a:xfrm>
              <a:off x="5204088" y="3191376"/>
              <a:ext cx="144016" cy="1566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e 25"/>
          <p:cNvGrpSpPr/>
          <p:nvPr/>
        </p:nvGrpSpPr>
        <p:grpSpPr>
          <a:xfrm>
            <a:off x="2195736" y="4219175"/>
            <a:ext cx="1648192" cy="165764"/>
            <a:chOff x="2195736" y="3172781"/>
            <a:chExt cx="1648192" cy="165764"/>
          </a:xfrm>
        </p:grpSpPr>
        <p:sp>
          <p:nvSpPr>
            <p:cNvPr id="27" name="Ellipse 26"/>
            <p:cNvSpPr/>
            <p:nvPr/>
          </p:nvSpPr>
          <p:spPr>
            <a:xfrm>
              <a:off x="2195736" y="3181925"/>
              <a:ext cx="144016" cy="15662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Ellipse 27"/>
            <p:cNvSpPr/>
            <p:nvPr/>
          </p:nvSpPr>
          <p:spPr>
            <a:xfrm>
              <a:off x="3699912" y="3172781"/>
              <a:ext cx="144016" cy="1566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2195736" y="4928381"/>
            <a:ext cx="1648192" cy="165764"/>
            <a:chOff x="2195736" y="3172781"/>
            <a:chExt cx="1648192" cy="165764"/>
          </a:xfrm>
        </p:grpSpPr>
        <p:sp>
          <p:nvSpPr>
            <p:cNvPr id="31" name="Ellipse 30"/>
            <p:cNvSpPr/>
            <p:nvPr/>
          </p:nvSpPr>
          <p:spPr>
            <a:xfrm>
              <a:off x="2195736" y="3181925"/>
              <a:ext cx="144016" cy="1566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/>
            <p:cNvSpPr/>
            <p:nvPr/>
          </p:nvSpPr>
          <p:spPr>
            <a:xfrm>
              <a:off x="3699912" y="3172781"/>
              <a:ext cx="144016" cy="15662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Rectangle 6"/>
          <p:cNvSpPr/>
          <p:nvPr/>
        </p:nvSpPr>
        <p:spPr>
          <a:xfrm>
            <a:off x="2195736" y="5589240"/>
            <a:ext cx="5400600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Réponse ouverte de l’utilisateur 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30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63688" y="332656"/>
            <a:ext cx="6120680" cy="6336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907704" y="620688"/>
            <a:ext cx="5904656" cy="5688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979712" y="764704"/>
            <a:ext cx="5688632" cy="576064"/>
          </a:xfrm>
          <a:prstGeom prst="rect">
            <a:avLst/>
          </a:prstGeom>
          <a:solidFill>
            <a:srgbClr val="4F81B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Nom du quizz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79712" y="1484784"/>
            <a:ext cx="5688632" cy="3960440"/>
          </a:xfrm>
          <a:prstGeom prst="rect">
            <a:avLst/>
          </a:prstGeom>
          <a:solidFill>
            <a:srgbClr val="4F81B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dirty="0" smtClean="0">
              <a:solidFill>
                <a:schemeClr val="bg1"/>
              </a:solidFill>
            </a:endParaRP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Félicitation vous avez terminé le quizz,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Vos réponses ont bien été enregistré</a:t>
            </a:r>
          </a:p>
          <a:p>
            <a:pPr algn="ctr"/>
            <a:endParaRPr lang="fr-FR" dirty="0">
              <a:solidFill>
                <a:schemeClr val="bg1"/>
              </a:solidFill>
            </a:endParaRPr>
          </a:p>
          <a:p>
            <a:pPr algn="ctr"/>
            <a:r>
              <a:rPr lang="fr-FR" u="sng" dirty="0" smtClean="0">
                <a:solidFill>
                  <a:schemeClr val="bg1"/>
                </a:solidFill>
              </a:rPr>
              <a:t>Récapitulatif :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Prénom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Nom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Mail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91880" y="5629890"/>
            <a:ext cx="2880320" cy="5354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Débuter le Questionnaire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923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63688" y="332656"/>
            <a:ext cx="6120680" cy="6336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907704" y="548680"/>
            <a:ext cx="5904656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123728" y="692696"/>
            <a:ext cx="936104" cy="7920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Home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347864" y="692696"/>
            <a:ext cx="1008112" cy="792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Mes quizz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572000" y="692696"/>
            <a:ext cx="1152128" cy="792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Créer quizz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907704" y="1988840"/>
            <a:ext cx="5904656" cy="4320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979712" y="2204864"/>
            <a:ext cx="5760640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/>
              <a:t>Fil d’actu :</a:t>
            </a:r>
          </a:p>
          <a:p>
            <a:r>
              <a:rPr lang="fr-FR" sz="1200" dirty="0" smtClean="0"/>
              <a:t>13 décembre 2020</a:t>
            </a:r>
          </a:p>
          <a:p>
            <a:r>
              <a:rPr lang="fr-FR" sz="1200" dirty="0" smtClean="0"/>
              <a:t>Nom + prénom + mail à remplis le questionnaire&lt;nom du quiz n°2&gt; (total 7)</a:t>
            </a:r>
          </a:p>
          <a:p>
            <a:endParaRPr lang="fr-FR" sz="1200" dirty="0"/>
          </a:p>
          <a:p>
            <a:r>
              <a:rPr lang="fr-FR" sz="1200" dirty="0" smtClean="0"/>
              <a:t>12 décembre 2020 </a:t>
            </a:r>
          </a:p>
          <a:p>
            <a:r>
              <a:rPr lang="fr-FR" sz="1200" dirty="0"/>
              <a:t>Nom + prénom + mail à remplis le questionnaire&lt;nom du </a:t>
            </a:r>
            <a:r>
              <a:rPr lang="fr-FR" sz="1200" dirty="0" smtClean="0"/>
              <a:t>quiz n°2&gt; </a:t>
            </a:r>
            <a:r>
              <a:rPr lang="fr-FR" sz="1200" dirty="0"/>
              <a:t>(total 6</a:t>
            </a:r>
            <a:r>
              <a:rPr lang="fr-FR" sz="1200" dirty="0" smtClean="0"/>
              <a:t>)</a:t>
            </a:r>
          </a:p>
          <a:p>
            <a:r>
              <a:rPr lang="fr-FR" sz="1200" dirty="0"/>
              <a:t>Nom + prénom + mail à remplis le questionnaire&lt;nom du </a:t>
            </a:r>
            <a:r>
              <a:rPr lang="fr-FR" sz="1200" dirty="0" smtClean="0"/>
              <a:t>quiz n°1&gt; </a:t>
            </a:r>
            <a:r>
              <a:rPr lang="fr-FR" sz="1200" dirty="0"/>
              <a:t>(total </a:t>
            </a:r>
            <a:r>
              <a:rPr lang="fr-FR" sz="1200" dirty="0" smtClean="0"/>
              <a:t>4)</a:t>
            </a:r>
          </a:p>
          <a:p>
            <a:r>
              <a:rPr lang="fr-FR" sz="1200" dirty="0" smtClean="0"/>
              <a:t>--------------------</a:t>
            </a:r>
            <a:endParaRPr lang="fr-FR" sz="1200" dirty="0"/>
          </a:p>
          <a:p>
            <a:r>
              <a:rPr lang="fr-FR" sz="1200" dirty="0" smtClean="0"/>
              <a:t>12 décembre 2020 </a:t>
            </a:r>
          </a:p>
          <a:p>
            <a:r>
              <a:rPr lang="fr-FR" sz="1200" dirty="0"/>
              <a:t>Nom + prénom + mail à remplis le questionnaire&lt;nom du </a:t>
            </a:r>
            <a:r>
              <a:rPr lang="fr-FR" sz="1200" dirty="0" smtClean="0"/>
              <a:t>quiz n°2&gt; </a:t>
            </a:r>
            <a:r>
              <a:rPr lang="fr-FR" sz="1200" dirty="0"/>
              <a:t>(total 5</a:t>
            </a:r>
            <a:r>
              <a:rPr lang="fr-FR" sz="1200" dirty="0" smtClean="0"/>
              <a:t>) </a:t>
            </a:r>
            <a:endParaRPr lang="fr-FR" sz="1200" dirty="0"/>
          </a:p>
          <a:p>
            <a:r>
              <a:rPr lang="fr-FR" sz="1200" dirty="0"/>
              <a:t>Nom + prénom + mail à remplis le questionnaire&lt;nom du </a:t>
            </a:r>
            <a:r>
              <a:rPr lang="fr-FR" sz="1200" dirty="0" smtClean="0"/>
              <a:t>quiz n°2&gt; </a:t>
            </a:r>
            <a:r>
              <a:rPr lang="fr-FR" sz="1200" dirty="0"/>
              <a:t>(total 4</a:t>
            </a:r>
            <a:r>
              <a:rPr lang="fr-FR" sz="1200" dirty="0" smtClean="0"/>
              <a:t>) </a:t>
            </a:r>
          </a:p>
          <a:p>
            <a:r>
              <a:rPr lang="fr-FR" sz="1200" dirty="0"/>
              <a:t>Nom + prénom + mail à remplis le questionnaire&lt;nom du </a:t>
            </a:r>
            <a:r>
              <a:rPr lang="fr-FR" sz="1200" dirty="0" smtClean="0"/>
              <a:t>quiz n°2&gt; </a:t>
            </a:r>
            <a:r>
              <a:rPr lang="fr-FR" sz="1200" dirty="0"/>
              <a:t>(total </a:t>
            </a:r>
            <a:r>
              <a:rPr lang="fr-FR" sz="1200" dirty="0" smtClean="0"/>
              <a:t>3)</a:t>
            </a:r>
          </a:p>
          <a:p>
            <a:r>
              <a:rPr lang="fr-FR" sz="1200" dirty="0"/>
              <a:t>Nom + prénom + mail à remplis le questionnaire&lt;nom du quiz </a:t>
            </a:r>
            <a:r>
              <a:rPr lang="fr-FR" sz="1200" dirty="0" smtClean="0"/>
              <a:t>n°2&gt; </a:t>
            </a:r>
            <a:r>
              <a:rPr lang="fr-FR" sz="1200" dirty="0"/>
              <a:t>(total </a:t>
            </a:r>
            <a:r>
              <a:rPr lang="fr-FR" sz="1200" dirty="0" smtClean="0"/>
              <a:t>2) </a:t>
            </a:r>
          </a:p>
          <a:p>
            <a:r>
              <a:rPr lang="fr-FR" sz="1200" dirty="0"/>
              <a:t>Nom + prénom + mail à remplis le questionnaire&lt;nom du quiz </a:t>
            </a:r>
            <a:r>
              <a:rPr lang="fr-FR" sz="1200" dirty="0" smtClean="0"/>
              <a:t>n°2&gt; </a:t>
            </a:r>
            <a:r>
              <a:rPr lang="fr-FR" sz="1200" dirty="0"/>
              <a:t>(total </a:t>
            </a:r>
            <a:r>
              <a:rPr lang="fr-FR" sz="1200" dirty="0" smtClean="0"/>
              <a:t>1)</a:t>
            </a:r>
          </a:p>
          <a:p>
            <a:endParaRPr lang="fr-FR" sz="1200" dirty="0"/>
          </a:p>
          <a:p>
            <a:r>
              <a:rPr lang="fr-FR" sz="1200" dirty="0" smtClean="0"/>
              <a:t>10 décembre 2020</a:t>
            </a:r>
          </a:p>
          <a:p>
            <a:r>
              <a:rPr lang="fr-FR" sz="1200" dirty="0"/>
              <a:t>Nom + prénom + mail à remplis le questionnaire&lt;nom du quiz </a:t>
            </a:r>
            <a:r>
              <a:rPr lang="fr-FR" sz="1200" dirty="0" smtClean="0"/>
              <a:t>n°1&gt; </a:t>
            </a:r>
            <a:r>
              <a:rPr lang="fr-FR" sz="1200" dirty="0"/>
              <a:t>(total 3</a:t>
            </a:r>
            <a:r>
              <a:rPr lang="fr-FR" sz="1200" dirty="0" smtClean="0"/>
              <a:t>)</a:t>
            </a:r>
          </a:p>
          <a:p>
            <a:r>
              <a:rPr lang="fr-FR" sz="1200" dirty="0"/>
              <a:t>Nom + prénom + mail à remplis le questionnaire&lt;nom du quiz </a:t>
            </a:r>
            <a:r>
              <a:rPr lang="fr-FR" sz="1200" dirty="0" smtClean="0"/>
              <a:t>n°1&gt; </a:t>
            </a:r>
            <a:r>
              <a:rPr lang="fr-FR" sz="1200" dirty="0"/>
              <a:t>(total </a:t>
            </a:r>
            <a:r>
              <a:rPr lang="fr-FR" sz="1200" dirty="0" smtClean="0"/>
              <a:t>2)</a:t>
            </a:r>
          </a:p>
          <a:p>
            <a:r>
              <a:rPr lang="fr-FR" sz="1200" dirty="0"/>
              <a:t>Nom + prénom + mail à remplis le questionnaire&lt;nom du quiz </a:t>
            </a:r>
            <a:r>
              <a:rPr lang="fr-FR" sz="1200" dirty="0" smtClean="0"/>
              <a:t>n°1&gt; </a:t>
            </a:r>
            <a:r>
              <a:rPr lang="fr-FR" sz="1200" dirty="0"/>
              <a:t>(total </a:t>
            </a:r>
            <a:r>
              <a:rPr lang="fr-FR" sz="1200" dirty="0" smtClean="0"/>
              <a:t>1) </a:t>
            </a:r>
            <a:endParaRPr lang="fr-FR" sz="1200" dirty="0"/>
          </a:p>
          <a:p>
            <a:r>
              <a:rPr lang="fr-FR" sz="1200" dirty="0" smtClean="0"/>
              <a:t> </a:t>
            </a:r>
            <a:endParaRPr lang="fr-FR" sz="1200" dirty="0"/>
          </a:p>
          <a:p>
            <a:endParaRPr lang="fr-FR" sz="1200" dirty="0"/>
          </a:p>
          <a:p>
            <a:endParaRPr lang="fr-FR" sz="1200" dirty="0" smtClean="0"/>
          </a:p>
          <a:p>
            <a:endParaRPr lang="fr-FR" sz="1200" dirty="0"/>
          </a:p>
          <a:p>
            <a:r>
              <a:rPr lang="fr-FR" sz="1200" dirty="0" smtClean="0"/>
              <a:t> </a:t>
            </a:r>
            <a:endParaRPr lang="fr-FR" sz="1200" dirty="0"/>
          </a:p>
          <a:p>
            <a:endParaRPr lang="fr-FR" sz="1200" dirty="0" smtClean="0"/>
          </a:p>
          <a:p>
            <a:endParaRPr lang="fr-FR" sz="1200" dirty="0"/>
          </a:p>
          <a:p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6300192" y="764704"/>
            <a:ext cx="1296144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Utilisateur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6948264" y="2708920"/>
            <a:ext cx="576064" cy="158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Voir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6964796" y="3227840"/>
            <a:ext cx="576064" cy="158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Voir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6964796" y="3470156"/>
            <a:ext cx="576064" cy="158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Voir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6964796" y="3995352"/>
            <a:ext cx="576064" cy="158880"/>
          </a:xfrm>
          <a:prstGeom prst="rect">
            <a:avLst/>
          </a:prstGeom>
          <a:solidFill>
            <a:schemeClr val="accent3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Voir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6962774" y="4185084"/>
            <a:ext cx="576064" cy="158880"/>
          </a:xfrm>
          <a:prstGeom prst="rect">
            <a:avLst/>
          </a:prstGeom>
          <a:solidFill>
            <a:schemeClr val="accent3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Voir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6962774" y="4396832"/>
            <a:ext cx="576064" cy="158880"/>
          </a:xfrm>
          <a:prstGeom prst="rect">
            <a:avLst/>
          </a:prstGeom>
          <a:solidFill>
            <a:schemeClr val="accent3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Voir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6962774" y="4608580"/>
            <a:ext cx="576064" cy="158880"/>
          </a:xfrm>
          <a:prstGeom prst="rect">
            <a:avLst/>
          </a:prstGeom>
          <a:solidFill>
            <a:schemeClr val="accent3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Voir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6962774" y="4800308"/>
            <a:ext cx="576064" cy="158880"/>
          </a:xfrm>
          <a:prstGeom prst="rect">
            <a:avLst/>
          </a:prstGeom>
          <a:solidFill>
            <a:schemeClr val="accent3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Voir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6943302" y="5247642"/>
            <a:ext cx="576064" cy="158880"/>
          </a:xfrm>
          <a:prstGeom prst="rect">
            <a:avLst/>
          </a:prstGeom>
          <a:solidFill>
            <a:schemeClr val="accent3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Voir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6940974" y="5437374"/>
            <a:ext cx="576064" cy="158880"/>
          </a:xfrm>
          <a:prstGeom prst="rect">
            <a:avLst/>
          </a:prstGeom>
          <a:solidFill>
            <a:schemeClr val="accent3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Voir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6940974" y="5645327"/>
            <a:ext cx="576064" cy="158880"/>
          </a:xfrm>
          <a:prstGeom prst="rect">
            <a:avLst/>
          </a:prstGeom>
          <a:solidFill>
            <a:schemeClr val="accent3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Voir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16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63688" y="332656"/>
            <a:ext cx="6120680" cy="6336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907704" y="548680"/>
            <a:ext cx="5904656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123728" y="692696"/>
            <a:ext cx="936104" cy="7920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Home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347864" y="692696"/>
            <a:ext cx="1008112" cy="792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Mes quizz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572000" y="692696"/>
            <a:ext cx="1152128" cy="792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Créer quizz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907704" y="1700808"/>
            <a:ext cx="5904656" cy="4824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6300192" y="764704"/>
            <a:ext cx="1296144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Utilisateur</a:t>
            </a:r>
            <a:endParaRPr lang="fr-FR" dirty="0"/>
          </a:p>
        </p:txBody>
      </p:sp>
      <p:sp>
        <p:nvSpPr>
          <p:cNvPr id="29" name="Rectangle 28"/>
          <p:cNvSpPr/>
          <p:nvPr/>
        </p:nvSpPr>
        <p:spPr>
          <a:xfrm>
            <a:off x="2051720" y="1772816"/>
            <a:ext cx="5616624" cy="4608512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Formulaire à remplir pour l’utilisateur :</a:t>
            </a:r>
          </a:p>
          <a:p>
            <a:r>
              <a:rPr lang="fr-FR" sz="1600" dirty="0" smtClean="0">
                <a:solidFill>
                  <a:schemeClr val="bg1"/>
                </a:solidFill>
              </a:rPr>
              <a:t>Enoncé </a:t>
            </a:r>
            <a:r>
              <a:rPr lang="fr-FR" sz="1600" dirty="0" smtClean="0">
                <a:solidFill>
                  <a:schemeClr val="bg1"/>
                </a:solidFill>
              </a:rPr>
              <a:t>question 1 :</a:t>
            </a:r>
          </a:p>
          <a:p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 smtClean="0">
                <a:solidFill>
                  <a:schemeClr val="bg1"/>
                </a:solidFill>
              </a:rPr>
              <a:t>      proposition 1         proposition 2         </a:t>
            </a:r>
            <a:r>
              <a:rPr lang="fr-FR" sz="1600" dirty="0" smtClean="0">
                <a:solidFill>
                  <a:schemeClr val="bg1"/>
                </a:solidFill>
              </a:rPr>
              <a:t>proposition3</a:t>
            </a:r>
          </a:p>
          <a:p>
            <a:endParaRPr lang="fr-FR" sz="1600" dirty="0" smtClean="0">
              <a:solidFill>
                <a:schemeClr val="bg1"/>
              </a:solidFill>
            </a:endParaRPr>
          </a:p>
          <a:p>
            <a:endParaRPr lang="fr-FR" sz="1600" dirty="0" smtClean="0">
              <a:solidFill>
                <a:schemeClr val="bg1"/>
              </a:solidFill>
            </a:endParaRPr>
          </a:p>
          <a:p>
            <a:r>
              <a:rPr lang="fr-FR" sz="1600" dirty="0" smtClean="0">
                <a:solidFill>
                  <a:schemeClr val="bg1"/>
                </a:solidFill>
              </a:rPr>
              <a:t>Enoncé </a:t>
            </a:r>
            <a:r>
              <a:rPr lang="fr-FR" sz="1600" dirty="0" smtClean="0">
                <a:solidFill>
                  <a:schemeClr val="bg1"/>
                </a:solidFill>
              </a:rPr>
              <a:t>question 2 : </a:t>
            </a:r>
          </a:p>
          <a:p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 smtClean="0">
                <a:solidFill>
                  <a:schemeClr val="bg1"/>
                </a:solidFill>
              </a:rPr>
              <a:t>      proposition 1	</a:t>
            </a:r>
            <a:r>
              <a:rPr lang="fr-FR" sz="1600" dirty="0" smtClean="0">
                <a:solidFill>
                  <a:schemeClr val="bg1"/>
                </a:solidFill>
              </a:rPr>
              <a:t>proposition </a:t>
            </a:r>
            <a:r>
              <a:rPr lang="fr-FR" sz="1600" dirty="0" smtClean="0">
                <a:solidFill>
                  <a:schemeClr val="bg1"/>
                </a:solidFill>
              </a:rPr>
              <a:t>2         proposition 3</a:t>
            </a:r>
          </a:p>
          <a:p>
            <a:r>
              <a:rPr lang="fr-FR" sz="1600" dirty="0" smtClean="0">
                <a:solidFill>
                  <a:schemeClr val="bg1"/>
                </a:solidFill>
              </a:rPr>
              <a:t>       proposition </a:t>
            </a:r>
            <a:r>
              <a:rPr lang="fr-FR" sz="1600" dirty="0" smtClean="0">
                <a:solidFill>
                  <a:schemeClr val="bg1"/>
                </a:solidFill>
              </a:rPr>
              <a:t>4</a:t>
            </a:r>
            <a:r>
              <a:rPr lang="fr-FR" sz="1600" dirty="0">
                <a:solidFill>
                  <a:schemeClr val="bg1"/>
                </a:solidFill>
              </a:rPr>
              <a:t>	</a:t>
            </a:r>
            <a:r>
              <a:rPr lang="fr-FR" sz="1600" dirty="0" smtClean="0">
                <a:solidFill>
                  <a:schemeClr val="bg1"/>
                </a:solidFill>
              </a:rPr>
              <a:t>proposition </a:t>
            </a:r>
            <a:r>
              <a:rPr lang="fr-FR" sz="1600" dirty="0" smtClean="0">
                <a:solidFill>
                  <a:schemeClr val="bg1"/>
                </a:solidFill>
              </a:rPr>
              <a:t>5     </a:t>
            </a:r>
            <a:endParaRPr lang="fr-FR" sz="1600" dirty="0" smtClean="0">
              <a:solidFill>
                <a:schemeClr val="bg1"/>
              </a:solidFill>
            </a:endParaRPr>
          </a:p>
          <a:p>
            <a:endParaRPr lang="fr-FR" sz="1600" dirty="0" smtClean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 smtClean="0">
                <a:solidFill>
                  <a:schemeClr val="bg1"/>
                </a:solidFill>
              </a:rPr>
              <a:t>Enoncé </a:t>
            </a:r>
            <a:r>
              <a:rPr lang="fr-FR" sz="1600" dirty="0">
                <a:solidFill>
                  <a:schemeClr val="bg1"/>
                </a:solidFill>
              </a:rPr>
              <a:t>question </a:t>
            </a:r>
            <a:r>
              <a:rPr lang="fr-FR" sz="1600" dirty="0" smtClean="0">
                <a:solidFill>
                  <a:schemeClr val="bg1"/>
                </a:solidFill>
              </a:rPr>
              <a:t>3 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endParaRPr lang="fr-FR" sz="1600" dirty="0" smtClean="0">
              <a:solidFill>
                <a:schemeClr val="bg1"/>
              </a:solidFill>
            </a:endParaRPr>
          </a:p>
          <a:p>
            <a:r>
              <a:rPr lang="fr-FR" sz="1600" dirty="0" smtClean="0">
                <a:solidFill>
                  <a:schemeClr val="bg1"/>
                </a:solidFill>
              </a:rPr>
              <a:t>     </a:t>
            </a:r>
            <a:r>
              <a:rPr lang="fr-FR" sz="1600" dirty="0" smtClean="0">
                <a:solidFill>
                  <a:schemeClr val="bg1"/>
                </a:solidFill>
              </a:rPr>
              <a:t>   </a:t>
            </a:r>
            <a:r>
              <a:rPr lang="fr-FR" sz="1600" dirty="0" smtClean="0">
                <a:solidFill>
                  <a:schemeClr val="bg1"/>
                </a:solidFill>
              </a:rPr>
              <a:t>oui/vrai	</a:t>
            </a:r>
            <a:r>
              <a:rPr lang="fr-FR" sz="1600" dirty="0" smtClean="0">
                <a:solidFill>
                  <a:schemeClr val="bg1"/>
                </a:solidFill>
              </a:rPr>
              <a:t>non/faux</a:t>
            </a:r>
          </a:p>
          <a:p>
            <a:endParaRPr lang="fr-FR" sz="1600" dirty="0" smtClean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 smtClean="0">
                <a:solidFill>
                  <a:schemeClr val="bg1"/>
                </a:solidFill>
              </a:rPr>
              <a:t>Enoncé question 4 :</a:t>
            </a:r>
          </a:p>
          <a:p>
            <a:endParaRPr lang="fr-FR" sz="1600" dirty="0" smtClean="0">
              <a:solidFill>
                <a:schemeClr val="tx1"/>
              </a:solidFill>
            </a:endParaRPr>
          </a:p>
          <a:p>
            <a:endParaRPr lang="fr-FR" sz="1600" dirty="0">
              <a:solidFill>
                <a:schemeClr val="tx1"/>
              </a:solidFill>
            </a:endParaRPr>
          </a:p>
        </p:txBody>
      </p:sp>
      <p:grpSp>
        <p:nvGrpSpPr>
          <p:cNvPr id="30" name="Groupe 29"/>
          <p:cNvGrpSpPr/>
          <p:nvPr/>
        </p:nvGrpSpPr>
        <p:grpSpPr>
          <a:xfrm>
            <a:off x="2275736" y="2376721"/>
            <a:ext cx="3152368" cy="184359"/>
            <a:chOff x="2195736" y="3172781"/>
            <a:chExt cx="3152368" cy="184359"/>
          </a:xfrm>
        </p:grpSpPr>
        <p:sp>
          <p:nvSpPr>
            <p:cNvPr id="31" name="Ellipse 30"/>
            <p:cNvSpPr/>
            <p:nvPr/>
          </p:nvSpPr>
          <p:spPr>
            <a:xfrm>
              <a:off x="2195736" y="3181925"/>
              <a:ext cx="144016" cy="1566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/>
            <p:cNvSpPr/>
            <p:nvPr/>
          </p:nvSpPr>
          <p:spPr>
            <a:xfrm>
              <a:off x="3699912" y="3172781"/>
              <a:ext cx="144016" cy="1566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Ellipse 32"/>
            <p:cNvSpPr/>
            <p:nvPr/>
          </p:nvSpPr>
          <p:spPr>
            <a:xfrm>
              <a:off x="5204088" y="3191376"/>
              <a:ext cx="144016" cy="1566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/>
            <p:cNvSpPr/>
            <p:nvPr/>
          </p:nvSpPr>
          <p:spPr>
            <a:xfrm>
              <a:off x="2206032" y="3200520"/>
              <a:ext cx="144016" cy="1566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/>
            <p:cNvSpPr/>
            <p:nvPr/>
          </p:nvSpPr>
          <p:spPr>
            <a:xfrm>
              <a:off x="3710208" y="3191376"/>
              <a:ext cx="144016" cy="1566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2214080" y="3353196"/>
            <a:ext cx="3152368" cy="175215"/>
            <a:chOff x="2195736" y="3172781"/>
            <a:chExt cx="3152368" cy="175215"/>
          </a:xfrm>
        </p:grpSpPr>
        <p:sp>
          <p:nvSpPr>
            <p:cNvPr id="35" name="Ellipse 34"/>
            <p:cNvSpPr/>
            <p:nvPr/>
          </p:nvSpPr>
          <p:spPr>
            <a:xfrm>
              <a:off x="2195736" y="3181925"/>
              <a:ext cx="144016" cy="1566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/>
            <p:cNvSpPr/>
            <p:nvPr/>
          </p:nvSpPr>
          <p:spPr>
            <a:xfrm>
              <a:off x="3699912" y="3172781"/>
              <a:ext cx="144016" cy="1566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/>
            <p:cNvSpPr/>
            <p:nvPr/>
          </p:nvSpPr>
          <p:spPr>
            <a:xfrm>
              <a:off x="5204088" y="3191376"/>
              <a:ext cx="144016" cy="1566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8" name="Groupe 37"/>
          <p:cNvGrpSpPr/>
          <p:nvPr/>
        </p:nvGrpSpPr>
        <p:grpSpPr>
          <a:xfrm>
            <a:off x="2214080" y="3626535"/>
            <a:ext cx="1648192" cy="165764"/>
            <a:chOff x="2195736" y="3172781"/>
            <a:chExt cx="1648192" cy="165764"/>
          </a:xfrm>
        </p:grpSpPr>
        <p:sp>
          <p:nvSpPr>
            <p:cNvPr id="39" name="Ellipse 38"/>
            <p:cNvSpPr/>
            <p:nvPr/>
          </p:nvSpPr>
          <p:spPr>
            <a:xfrm>
              <a:off x="2195736" y="3181925"/>
              <a:ext cx="144016" cy="1566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/>
            <p:cNvSpPr/>
            <p:nvPr/>
          </p:nvSpPr>
          <p:spPr>
            <a:xfrm>
              <a:off x="3699912" y="3172781"/>
              <a:ext cx="144016" cy="1566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1" name="Groupe 40"/>
          <p:cNvGrpSpPr/>
          <p:nvPr/>
        </p:nvGrpSpPr>
        <p:grpSpPr>
          <a:xfrm>
            <a:off x="2208336" y="4600079"/>
            <a:ext cx="1648192" cy="165764"/>
            <a:chOff x="2195736" y="3172781"/>
            <a:chExt cx="1648192" cy="165764"/>
          </a:xfrm>
        </p:grpSpPr>
        <p:sp>
          <p:nvSpPr>
            <p:cNvPr id="42" name="Ellipse 41"/>
            <p:cNvSpPr/>
            <p:nvPr/>
          </p:nvSpPr>
          <p:spPr>
            <a:xfrm>
              <a:off x="2195736" y="3181925"/>
              <a:ext cx="144016" cy="1566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/>
            <p:cNvSpPr/>
            <p:nvPr/>
          </p:nvSpPr>
          <p:spPr>
            <a:xfrm>
              <a:off x="3699912" y="3172781"/>
              <a:ext cx="144016" cy="1566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2208336" y="5541943"/>
            <a:ext cx="4486232" cy="307690"/>
          </a:xfrm>
          <a:prstGeom prst="rect">
            <a:avLst/>
          </a:prstGeom>
          <a:solidFill>
            <a:srgbClr val="4F81B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Réponse ouverte de l’utilisateur 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54100" y="2661684"/>
            <a:ext cx="4464496" cy="334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Commentaire du correcteur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181476" y="3913292"/>
            <a:ext cx="4474664" cy="321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Commentaire du correcteur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195736" y="4858285"/>
            <a:ext cx="4500500" cy="31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Commentaire du correcteur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208336" y="5913336"/>
            <a:ext cx="4500500" cy="31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Commentaire du correcteur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816848" y="5568825"/>
            <a:ext cx="707480" cy="2808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Refusé</a:t>
            </a:r>
            <a:endParaRPr lang="fr-FR" dirty="0"/>
          </a:p>
        </p:txBody>
      </p:sp>
      <p:sp>
        <p:nvSpPr>
          <p:cNvPr id="50" name="Rectangle 49"/>
          <p:cNvSpPr/>
          <p:nvPr/>
        </p:nvSpPr>
        <p:spPr>
          <a:xfrm>
            <a:off x="6816848" y="5921641"/>
            <a:ext cx="707480" cy="300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Valide</a:t>
            </a:r>
            <a:endParaRPr lang="fr-FR" dirty="0"/>
          </a:p>
        </p:txBody>
      </p:sp>
      <p:sp>
        <p:nvSpPr>
          <p:cNvPr id="51" name="Rectangle 50"/>
          <p:cNvSpPr/>
          <p:nvPr/>
        </p:nvSpPr>
        <p:spPr>
          <a:xfrm>
            <a:off x="3515332" y="6431679"/>
            <a:ext cx="4153012" cy="5718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Envoyer la validation/résultat au </a:t>
            </a:r>
            <a:r>
              <a:rPr lang="fr-FR" dirty="0" err="1" smtClean="0"/>
              <a:t>canditat</a:t>
            </a:r>
            <a:endParaRPr lang="fr-FR" dirty="0"/>
          </a:p>
        </p:txBody>
      </p:sp>
      <p:sp>
        <p:nvSpPr>
          <p:cNvPr id="52" name="Rectangle 51"/>
          <p:cNvSpPr/>
          <p:nvPr/>
        </p:nvSpPr>
        <p:spPr>
          <a:xfrm>
            <a:off x="1763688" y="6433027"/>
            <a:ext cx="1552772" cy="5718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Note actuelle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587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63688" y="332656"/>
            <a:ext cx="6120680" cy="6336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907704" y="548680"/>
            <a:ext cx="5904656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123728" y="692696"/>
            <a:ext cx="936104" cy="7920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Home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347864" y="692696"/>
            <a:ext cx="1008112" cy="792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Mes quizz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572000" y="692696"/>
            <a:ext cx="1152128" cy="792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Créer quizz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907704" y="1700808"/>
            <a:ext cx="5904656" cy="4824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6300192" y="764704"/>
            <a:ext cx="1296144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Utilisateur</a:t>
            </a:r>
            <a:endParaRPr lang="fr-FR" dirty="0"/>
          </a:p>
        </p:txBody>
      </p:sp>
      <p:sp>
        <p:nvSpPr>
          <p:cNvPr id="29" name="Rectangle 28"/>
          <p:cNvSpPr/>
          <p:nvPr/>
        </p:nvSpPr>
        <p:spPr>
          <a:xfrm>
            <a:off x="2051720" y="1772816"/>
            <a:ext cx="5616624" cy="4608512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Formulaire à remplir pour l’utilisateur :</a:t>
            </a:r>
          </a:p>
          <a:p>
            <a:r>
              <a:rPr lang="fr-FR" sz="1600" dirty="0" smtClean="0">
                <a:solidFill>
                  <a:schemeClr val="bg1"/>
                </a:solidFill>
              </a:rPr>
              <a:t>Enoncé </a:t>
            </a:r>
            <a:r>
              <a:rPr lang="fr-FR" sz="1600" dirty="0" smtClean="0">
                <a:solidFill>
                  <a:schemeClr val="bg1"/>
                </a:solidFill>
              </a:rPr>
              <a:t>question 1 :</a:t>
            </a:r>
          </a:p>
          <a:p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 smtClean="0">
                <a:solidFill>
                  <a:schemeClr val="bg1"/>
                </a:solidFill>
              </a:rPr>
              <a:t>      proposition 1         proposition 2         </a:t>
            </a:r>
            <a:r>
              <a:rPr lang="fr-FR" sz="1600" dirty="0" smtClean="0">
                <a:solidFill>
                  <a:schemeClr val="bg1"/>
                </a:solidFill>
              </a:rPr>
              <a:t>proposition3</a:t>
            </a:r>
          </a:p>
          <a:p>
            <a:endParaRPr lang="fr-FR" sz="1600" dirty="0" smtClean="0">
              <a:solidFill>
                <a:schemeClr val="bg1"/>
              </a:solidFill>
            </a:endParaRPr>
          </a:p>
          <a:p>
            <a:endParaRPr lang="fr-FR" sz="1600" dirty="0" smtClean="0">
              <a:solidFill>
                <a:schemeClr val="bg1"/>
              </a:solidFill>
            </a:endParaRPr>
          </a:p>
          <a:p>
            <a:r>
              <a:rPr lang="fr-FR" sz="1600" dirty="0" smtClean="0">
                <a:solidFill>
                  <a:schemeClr val="bg1"/>
                </a:solidFill>
              </a:rPr>
              <a:t>Enoncé </a:t>
            </a:r>
            <a:r>
              <a:rPr lang="fr-FR" sz="1600" dirty="0" smtClean="0">
                <a:solidFill>
                  <a:schemeClr val="bg1"/>
                </a:solidFill>
              </a:rPr>
              <a:t>question 2 : </a:t>
            </a:r>
          </a:p>
          <a:p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 smtClean="0">
                <a:solidFill>
                  <a:schemeClr val="bg1"/>
                </a:solidFill>
              </a:rPr>
              <a:t>      proposition 1	</a:t>
            </a:r>
            <a:r>
              <a:rPr lang="fr-FR" sz="1600" dirty="0" smtClean="0">
                <a:solidFill>
                  <a:schemeClr val="bg1"/>
                </a:solidFill>
              </a:rPr>
              <a:t>proposition </a:t>
            </a:r>
            <a:r>
              <a:rPr lang="fr-FR" sz="1600" dirty="0" smtClean="0">
                <a:solidFill>
                  <a:schemeClr val="bg1"/>
                </a:solidFill>
              </a:rPr>
              <a:t>2         proposition 3</a:t>
            </a:r>
          </a:p>
          <a:p>
            <a:r>
              <a:rPr lang="fr-FR" sz="1600" dirty="0" smtClean="0">
                <a:solidFill>
                  <a:schemeClr val="bg1"/>
                </a:solidFill>
              </a:rPr>
              <a:t>       proposition </a:t>
            </a:r>
            <a:r>
              <a:rPr lang="fr-FR" sz="1600" dirty="0" smtClean="0">
                <a:solidFill>
                  <a:schemeClr val="bg1"/>
                </a:solidFill>
              </a:rPr>
              <a:t>4</a:t>
            </a:r>
            <a:r>
              <a:rPr lang="fr-FR" sz="1600" dirty="0">
                <a:solidFill>
                  <a:schemeClr val="bg1"/>
                </a:solidFill>
              </a:rPr>
              <a:t>	</a:t>
            </a:r>
            <a:r>
              <a:rPr lang="fr-FR" sz="1600" dirty="0" smtClean="0">
                <a:solidFill>
                  <a:schemeClr val="bg1"/>
                </a:solidFill>
              </a:rPr>
              <a:t>proposition </a:t>
            </a:r>
            <a:r>
              <a:rPr lang="fr-FR" sz="1600" dirty="0" smtClean="0">
                <a:solidFill>
                  <a:schemeClr val="bg1"/>
                </a:solidFill>
              </a:rPr>
              <a:t>5     </a:t>
            </a:r>
            <a:endParaRPr lang="fr-FR" sz="1600" dirty="0" smtClean="0">
              <a:solidFill>
                <a:schemeClr val="bg1"/>
              </a:solidFill>
            </a:endParaRPr>
          </a:p>
          <a:p>
            <a:endParaRPr lang="fr-FR" sz="1600" dirty="0" smtClean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 smtClean="0">
                <a:solidFill>
                  <a:schemeClr val="bg1"/>
                </a:solidFill>
              </a:rPr>
              <a:t>Enoncé </a:t>
            </a:r>
            <a:r>
              <a:rPr lang="fr-FR" sz="1600" dirty="0">
                <a:solidFill>
                  <a:schemeClr val="bg1"/>
                </a:solidFill>
              </a:rPr>
              <a:t>question </a:t>
            </a:r>
            <a:r>
              <a:rPr lang="fr-FR" sz="1600" dirty="0" smtClean="0">
                <a:solidFill>
                  <a:schemeClr val="bg1"/>
                </a:solidFill>
              </a:rPr>
              <a:t>3 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endParaRPr lang="fr-FR" sz="1600" dirty="0" smtClean="0">
              <a:solidFill>
                <a:schemeClr val="bg1"/>
              </a:solidFill>
            </a:endParaRPr>
          </a:p>
          <a:p>
            <a:r>
              <a:rPr lang="fr-FR" sz="1600" dirty="0" smtClean="0">
                <a:solidFill>
                  <a:schemeClr val="bg1"/>
                </a:solidFill>
              </a:rPr>
              <a:t>     </a:t>
            </a:r>
            <a:r>
              <a:rPr lang="fr-FR" sz="1600" dirty="0" smtClean="0">
                <a:solidFill>
                  <a:schemeClr val="bg1"/>
                </a:solidFill>
              </a:rPr>
              <a:t>   </a:t>
            </a:r>
            <a:r>
              <a:rPr lang="fr-FR" sz="1600" dirty="0" smtClean="0">
                <a:solidFill>
                  <a:schemeClr val="bg1"/>
                </a:solidFill>
              </a:rPr>
              <a:t>oui/vrai	</a:t>
            </a:r>
            <a:r>
              <a:rPr lang="fr-FR" sz="1600" dirty="0" smtClean="0">
                <a:solidFill>
                  <a:schemeClr val="bg1"/>
                </a:solidFill>
              </a:rPr>
              <a:t>non/faux</a:t>
            </a:r>
          </a:p>
          <a:p>
            <a:endParaRPr lang="fr-FR" sz="1600" dirty="0" smtClean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 smtClean="0">
                <a:solidFill>
                  <a:schemeClr val="bg1"/>
                </a:solidFill>
              </a:rPr>
              <a:t>Enoncé question 4 :</a:t>
            </a:r>
          </a:p>
          <a:p>
            <a:endParaRPr lang="fr-FR" sz="1600" dirty="0" smtClean="0">
              <a:solidFill>
                <a:schemeClr val="tx1"/>
              </a:solidFill>
            </a:endParaRPr>
          </a:p>
          <a:p>
            <a:endParaRPr lang="fr-FR" sz="1600" dirty="0">
              <a:solidFill>
                <a:schemeClr val="tx1"/>
              </a:solidFill>
            </a:endParaRPr>
          </a:p>
        </p:txBody>
      </p:sp>
      <p:grpSp>
        <p:nvGrpSpPr>
          <p:cNvPr id="30" name="Groupe 29"/>
          <p:cNvGrpSpPr/>
          <p:nvPr/>
        </p:nvGrpSpPr>
        <p:grpSpPr>
          <a:xfrm>
            <a:off x="2275736" y="2376721"/>
            <a:ext cx="3152368" cy="184359"/>
            <a:chOff x="2195736" y="3172781"/>
            <a:chExt cx="3152368" cy="184359"/>
          </a:xfrm>
        </p:grpSpPr>
        <p:sp>
          <p:nvSpPr>
            <p:cNvPr id="31" name="Ellipse 30"/>
            <p:cNvSpPr/>
            <p:nvPr/>
          </p:nvSpPr>
          <p:spPr>
            <a:xfrm>
              <a:off x="2195736" y="3181925"/>
              <a:ext cx="144016" cy="1566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/>
            <p:cNvSpPr/>
            <p:nvPr/>
          </p:nvSpPr>
          <p:spPr>
            <a:xfrm>
              <a:off x="3699912" y="3172781"/>
              <a:ext cx="144016" cy="1566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Ellipse 32"/>
            <p:cNvSpPr/>
            <p:nvPr/>
          </p:nvSpPr>
          <p:spPr>
            <a:xfrm>
              <a:off x="5204088" y="3191376"/>
              <a:ext cx="144016" cy="1566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/>
            <p:cNvSpPr/>
            <p:nvPr/>
          </p:nvSpPr>
          <p:spPr>
            <a:xfrm>
              <a:off x="2206032" y="3200520"/>
              <a:ext cx="144016" cy="1566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/>
            <p:cNvSpPr/>
            <p:nvPr/>
          </p:nvSpPr>
          <p:spPr>
            <a:xfrm>
              <a:off x="3710208" y="3191376"/>
              <a:ext cx="144016" cy="1566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2214080" y="3353196"/>
            <a:ext cx="3152368" cy="175215"/>
            <a:chOff x="2195736" y="3172781"/>
            <a:chExt cx="3152368" cy="175215"/>
          </a:xfrm>
        </p:grpSpPr>
        <p:sp>
          <p:nvSpPr>
            <p:cNvPr id="35" name="Ellipse 34"/>
            <p:cNvSpPr/>
            <p:nvPr/>
          </p:nvSpPr>
          <p:spPr>
            <a:xfrm>
              <a:off x="2195736" y="3181925"/>
              <a:ext cx="144016" cy="1566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/>
            <p:cNvSpPr/>
            <p:nvPr/>
          </p:nvSpPr>
          <p:spPr>
            <a:xfrm>
              <a:off x="3699912" y="3172781"/>
              <a:ext cx="144016" cy="1566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/>
            <p:cNvSpPr/>
            <p:nvPr/>
          </p:nvSpPr>
          <p:spPr>
            <a:xfrm>
              <a:off x="5204088" y="3191376"/>
              <a:ext cx="144016" cy="1566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8" name="Groupe 37"/>
          <p:cNvGrpSpPr/>
          <p:nvPr/>
        </p:nvGrpSpPr>
        <p:grpSpPr>
          <a:xfrm>
            <a:off x="2214080" y="3626535"/>
            <a:ext cx="1648192" cy="165764"/>
            <a:chOff x="2195736" y="3172781"/>
            <a:chExt cx="1648192" cy="165764"/>
          </a:xfrm>
        </p:grpSpPr>
        <p:sp>
          <p:nvSpPr>
            <p:cNvPr id="39" name="Ellipse 38"/>
            <p:cNvSpPr/>
            <p:nvPr/>
          </p:nvSpPr>
          <p:spPr>
            <a:xfrm>
              <a:off x="2195736" y="3181925"/>
              <a:ext cx="144016" cy="1566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/>
            <p:cNvSpPr/>
            <p:nvPr/>
          </p:nvSpPr>
          <p:spPr>
            <a:xfrm>
              <a:off x="3699912" y="3172781"/>
              <a:ext cx="144016" cy="1566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1" name="Groupe 40"/>
          <p:cNvGrpSpPr/>
          <p:nvPr/>
        </p:nvGrpSpPr>
        <p:grpSpPr>
          <a:xfrm>
            <a:off x="2208336" y="4600079"/>
            <a:ext cx="1648192" cy="165764"/>
            <a:chOff x="2195736" y="3172781"/>
            <a:chExt cx="1648192" cy="165764"/>
          </a:xfrm>
        </p:grpSpPr>
        <p:sp>
          <p:nvSpPr>
            <p:cNvPr id="42" name="Ellipse 41"/>
            <p:cNvSpPr/>
            <p:nvPr/>
          </p:nvSpPr>
          <p:spPr>
            <a:xfrm>
              <a:off x="2195736" y="3181925"/>
              <a:ext cx="144016" cy="1566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/>
            <p:cNvSpPr/>
            <p:nvPr/>
          </p:nvSpPr>
          <p:spPr>
            <a:xfrm>
              <a:off x="3699912" y="3172781"/>
              <a:ext cx="144016" cy="1566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2208336" y="5541943"/>
            <a:ext cx="4486232" cy="307690"/>
          </a:xfrm>
          <a:prstGeom prst="rect">
            <a:avLst/>
          </a:prstGeom>
          <a:solidFill>
            <a:srgbClr val="4F81B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Réponse ouverte de l’utilisateur 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54100" y="2661684"/>
            <a:ext cx="4464496" cy="334484"/>
          </a:xfrm>
          <a:prstGeom prst="rect">
            <a:avLst/>
          </a:prstGeom>
          <a:solidFill>
            <a:srgbClr val="4F81B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Commentaire qui le correcteur à fait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181476" y="3913292"/>
            <a:ext cx="4474664" cy="321741"/>
          </a:xfrm>
          <a:prstGeom prst="rect">
            <a:avLst/>
          </a:prstGeom>
          <a:solidFill>
            <a:srgbClr val="4F81B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Commentaire qui le correcteur à </a:t>
            </a:r>
            <a:r>
              <a:rPr lang="fr-FR" dirty="0" smtClean="0">
                <a:solidFill>
                  <a:schemeClr val="tx1"/>
                </a:solidFill>
              </a:rPr>
              <a:t>fait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195736" y="4858285"/>
            <a:ext cx="4500500" cy="311200"/>
          </a:xfrm>
          <a:prstGeom prst="rect">
            <a:avLst/>
          </a:prstGeom>
          <a:solidFill>
            <a:srgbClr val="4F81B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Commentaire qui le correcteur à fait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208336" y="5913336"/>
            <a:ext cx="4500500" cy="311200"/>
          </a:xfrm>
          <a:prstGeom prst="rect">
            <a:avLst/>
          </a:prstGeom>
          <a:solidFill>
            <a:srgbClr val="4F81B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Commentaire qui le correcteur à fait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515332" y="6431679"/>
            <a:ext cx="4153012" cy="5718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résultat à déjà été envoyé</a:t>
            </a:r>
            <a:endParaRPr lang="fr-FR" dirty="0"/>
          </a:p>
        </p:txBody>
      </p:sp>
      <p:sp>
        <p:nvSpPr>
          <p:cNvPr id="52" name="Rectangle 51"/>
          <p:cNvSpPr/>
          <p:nvPr/>
        </p:nvSpPr>
        <p:spPr>
          <a:xfrm>
            <a:off x="1763688" y="6433027"/>
            <a:ext cx="1552772" cy="571848"/>
          </a:xfrm>
          <a:prstGeom prst="rect">
            <a:avLst/>
          </a:prstGeom>
          <a:solidFill>
            <a:srgbClr val="4F81BD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Note actuelle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129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63688" y="332656"/>
            <a:ext cx="6120680" cy="6336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907704" y="620688"/>
            <a:ext cx="5904656" cy="59766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979712" y="764704"/>
            <a:ext cx="568863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Nom du quizz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15716" y="1453426"/>
            <a:ext cx="5688632" cy="751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Information complémentaire (aide, directive, nom créateur..)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19872" y="5997810"/>
            <a:ext cx="2880320" cy="5354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Valider le Questionnaire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1979712" y="2345930"/>
            <a:ext cx="5688632" cy="3635222"/>
          </a:xfrm>
          <a:prstGeom prst="rect">
            <a:avLst/>
          </a:prstGeom>
          <a:solidFill>
            <a:srgbClr val="4F81B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dirty="0">
              <a:solidFill>
                <a:schemeClr val="bg1"/>
              </a:solidFill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2195736" y="3172781"/>
            <a:ext cx="3152368" cy="175215"/>
            <a:chOff x="2195736" y="3172781"/>
            <a:chExt cx="3152368" cy="175215"/>
          </a:xfrm>
        </p:grpSpPr>
        <p:sp>
          <p:nvSpPr>
            <p:cNvPr id="2" name="Ellipse 1"/>
            <p:cNvSpPr/>
            <p:nvPr/>
          </p:nvSpPr>
          <p:spPr>
            <a:xfrm>
              <a:off x="2195736" y="3181925"/>
              <a:ext cx="144016" cy="1566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3699912" y="3172781"/>
              <a:ext cx="144016" cy="1566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/>
            <p:cNvSpPr/>
            <p:nvPr/>
          </p:nvSpPr>
          <p:spPr>
            <a:xfrm>
              <a:off x="5204088" y="3191376"/>
              <a:ext cx="144016" cy="1566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2195736" y="3960771"/>
            <a:ext cx="3152368" cy="175215"/>
            <a:chOff x="2195736" y="3172781"/>
            <a:chExt cx="3152368" cy="175215"/>
          </a:xfrm>
        </p:grpSpPr>
        <p:sp>
          <p:nvSpPr>
            <p:cNvPr id="23" name="Ellipse 22"/>
            <p:cNvSpPr/>
            <p:nvPr/>
          </p:nvSpPr>
          <p:spPr>
            <a:xfrm>
              <a:off x="2195736" y="3181925"/>
              <a:ext cx="144016" cy="1566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Ellipse 23"/>
            <p:cNvSpPr/>
            <p:nvPr/>
          </p:nvSpPr>
          <p:spPr>
            <a:xfrm>
              <a:off x="3699912" y="3172781"/>
              <a:ext cx="144016" cy="1566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/>
            <p:cNvSpPr/>
            <p:nvPr/>
          </p:nvSpPr>
          <p:spPr>
            <a:xfrm>
              <a:off x="5204088" y="3191376"/>
              <a:ext cx="144016" cy="1566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e 25"/>
          <p:cNvGrpSpPr/>
          <p:nvPr/>
        </p:nvGrpSpPr>
        <p:grpSpPr>
          <a:xfrm>
            <a:off x="2195736" y="4211240"/>
            <a:ext cx="1648192" cy="173699"/>
            <a:chOff x="2195736" y="3172781"/>
            <a:chExt cx="1648192" cy="165764"/>
          </a:xfrm>
        </p:grpSpPr>
        <p:sp>
          <p:nvSpPr>
            <p:cNvPr id="27" name="Ellipse 26"/>
            <p:cNvSpPr/>
            <p:nvPr/>
          </p:nvSpPr>
          <p:spPr>
            <a:xfrm>
              <a:off x="2195736" y="3181925"/>
              <a:ext cx="144016" cy="1566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Ellipse 27"/>
            <p:cNvSpPr/>
            <p:nvPr/>
          </p:nvSpPr>
          <p:spPr>
            <a:xfrm>
              <a:off x="3699912" y="3172781"/>
              <a:ext cx="144016" cy="1566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2195736" y="4928381"/>
            <a:ext cx="1648192" cy="165764"/>
            <a:chOff x="2195736" y="3172781"/>
            <a:chExt cx="1648192" cy="165764"/>
          </a:xfrm>
        </p:grpSpPr>
        <p:sp>
          <p:nvSpPr>
            <p:cNvPr id="31" name="Ellipse 30"/>
            <p:cNvSpPr/>
            <p:nvPr/>
          </p:nvSpPr>
          <p:spPr>
            <a:xfrm>
              <a:off x="2195736" y="3181925"/>
              <a:ext cx="144016" cy="1566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/>
            <p:cNvSpPr/>
            <p:nvPr/>
          </p:nvSpPr>
          <p:spPr>
            <a:xfrm>
              <a:off x="3699912" y="3172781"/>
              <a:ext cx="144016" cy="1566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Rectangle 6"/>
          <p:cNvSpPr/>
          <p:nvPr/>
        </p:nvSpPr>
        <p:spPr>
          <a:xfrm>
            <a:off x="2195736" y="5589240"/>
            <a:ext cx="3775334" cy="336562"/>
          </a:xfrm>
          <a:prstGeom prst="rect">
            <a:avLst/>
          </a:prstGeom>
          <a:solidFill>
            <a:srgbClr val="4F81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Réponse ouverte de l’utilisateur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992250" y="2809782"/>
            <a:ext cx="4019910" cy="358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smtClean="0">
                <a:solidFill>
                  <a:schemeClr val="tx1"/>
                </a:solidFill>
              </a:rPr>
              <a:t>Enoncé question 1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33222" y="2805654"/>
            <a:ext cx="1275082" cy="337223"/>
          </a:xfrm>
          <a:prstGeom prst="rect">
            <a:avLst/>
          </a:prstGeom>
          <a:solidFill>
            <a:srgbClr val="4F81BD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1"/>
                </a:solidFill>
              </a:rPr>
              <a:t>Nombre proposition: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329366" y="3191376"/>
            <a:ext cx="303986" cy="3489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+</a:t>
            </a:r>
            <a:endParaRPr lang="fr-FR" sz="1200" dirty="0"/>
          </a:p>
        </p:txBody>
      </p:sp>
      <p:sp>
        <p:nvSpPr>
          <p:cNvPr id="35" name="Rectangle 34"/>
          <p:cNvSpPr/>
          <p:nvPr/>
        </p:nvSpPr>
        <p:spPr>
          <a:xfrm>
            <a:off x="6973279" y="3191376"/>
            <a:ext cx="303986" cy="3489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-</a:t>
            </a:r>
            <a:endParaRPr lang="fr-FR" sz="1200" dirty="0"/>
          </a:p>
        </p:txBody>
      </p:sp>
      <p:sp>
        <p:nvSpPr>
          <p:cNvPr id="36" name="Rectangle 35"/>
          <p:cNvSpPr/>
          <p:nvPr/>
        </p:nvSpPr>
        <p:spPr>
          <a:xfrm>
            <a:off x="5980226" y="2375415"/>
            <a:ext cx="303986" cy="3489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4</a:t>
            </a:r>
            <a:endParaRPr lang="fr-FR" sz="1200" dirty="0"/>
          </a:p>
        </p:txBody>
      </p:sp>
      <p:sp>
        <p:nvSpPr>
          <p:cNvPr id="37" name="Rectangle 36"/>
          <p:cNvSpPr/>
          <p:nvPr/>
        </p:nvSpPr>
        <p:spPr>
          <a:xfrm>
            <a:off x="1951160" y="3566722"/>
            <a:ext cx="4019910" cy="358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smtClean="0">
                <a:solidFill>
                  <a:schemeClr val="tx1"/>
                </a:solidFill>
              </a:rPr>
              <a:t>Enoncé question 2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385013" y="3188252"/>
            <a:ext cx="1179600" cy="3131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Proposition 1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915936" y="3178885"/>
            <a:ext cx="1179600" cy="313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Proposition 2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412693" y="3186063"/>
            <a:ext cx="1179600" cy="3165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Proposition 3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979712" y="4523513"/>
            <a:ext cx="4019910" cy="358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smtClean="0">
                <a:solidFill>
                  <a:schemeClr val="tx1"/>
                </a:solidFill>
              </a:rPr>
              <a:t>Enoncé question 3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381662" y="3941507"/>
            <a:ext cx="1179600" cy="258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Proposition 1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915936" y="3929431"/>
            <a:ext cx="1179600" cy="278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Proposition 2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389322" y="3924850"/>
            <a:ext cx="1179600" cy="2722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Proposition 3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915936" y="4915082"/>
            <a:ext cx="1179600" cy="290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Ex : non</a:t>
            </a:r>
            <a:r>
              <a:rPr lang="fr-FR" sz="1400" dirty="0" smtClean="0">
                <a:solidFill>
                  <a:schemeClr val="tx1"/>
                </a:solidFill>
              </a:rPr>
              <a:t>/Faux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381662" y="4246731"/>
            <a:ext cx="1179600" cy="2412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Proposition 4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92350" y="3571305"/>
            <a:ext cx="303986" cy="3489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5</a:t>
            </a:r>
            <a:endParaRPr lang="fr-FR" sz="1200" dirty="0"/>
          </a:p>
        </p:txBody>
      </p:sp>
      <p:sp>
        <p:nvSpPr>
          <p:cNvPr id="48" name="Rectangle 47"/>
          <p:cNvSpPr/>
          <p:nvPr/>
        </p:nvSpPr>
        <p:spPr>
          <a:xfrm>
            <a:off x="5997158" y="3560847"/>
            <a:ext cx="1275082" cy="337223"/>
          </a:xfrm>
          <a:prstGeom prst="rect">
            <a:avLst/>
          </a:prstGeom>
          <a:solidFill>
            <a:srgbClr val="4F81BD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1"/>
                </a:solidFill>
              </a:rPr>
              <a:t>Nombre proposition: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988364" y="3929432"/>
            <a:ext cx="303986" cy="3489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-</a:t>
            </a:r>
            <a:endParaRPr lang="fr-FR" sz="1200" dirty="0"/>
          </a:p>
        </p:txBody>
      </p:sp>
      <p:sp>
        <p:nvSpPr>
          <p:cNvPr id="50" name="Rectangle 49"/>
          <p:cNvSpPr/>
          <p:nvPr/>
        </p:nvSpPr>
        <p:spPr>
          <a:xfrm>
            <a:off x="7355784" y="3929431"/>
            <a:ext cx="303986" cy="3489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+</a:t>
            </a:r>
            <a:endParaRPr lang="fr-FR" sz="1200" dirty="0"/>
          </a:p>
        </p:txBody>
      </p:sp>
      <p:sp>
        <p:nvSpPr>
          <p:cNvPr id="51" name="Rectangle 50"/>
          <p:cNvSpPr/>
          <p:nvPr/>
        </p:nvSpPr>
        <p:spPr>
          <a:xfrm>
            <a:off x="2385013" y="4902973"/>
            <a:ext cx="1179600" cy="3021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Ex :oui/Vrai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03757" y="4533964"/>
            <a:ext cx="1275082" cy="337223"/>
          </a:xfrm>
          <a:prstGeom prst="rect">
            <a:avLst/>
          </a:prstGeom>
          <a:solidFill>
            <a:srgbClr val="4F81BD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1"/>
                </a:solidFill>
              </a:rPr>
              <a:t>Nombre proposition: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292350" y="4521620"/>
            <a:ext cx="303986" cy="3489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2</a:t>
            </a:r>
            <a:endParaRPr lang="fr-FR" sz="1200" dirty="0"/>
          </a:p>
        </p:txBody>
      </p:sp>
      <p:sp>
        <p:nvSpPr>
          <p:cNvPr id="54" name="Rectangle 53"/>
          <p:cNvSpPr/>
          <p:nvPr/>
        </p:nvSpPr>
        <p:spPr>
          <a:xfrm>
            <a:off x="6999184" y="4904561"/>
            <a:ext cx="303986" cy="3489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-</a:t>
            </a:r>
            <a:endParaRPr lang="fr-FR" sz="1200" dirty="0"/>
          </a:p>
        </p:txBody>
      </p:sp>
      <p:sp>
        <p:nvSpPr>
          <p:cNvPr id="55" name="Rectangle 54"/>
          <p:cNvSpPr/>
          <p:nvPr/>
        </p:nvSpPr>
        <p:spPr>
          <a:xfrm>
            <a:off x="7323621" y="4913909"/>
            <a:ext cx="303986" cy="3489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+</a:t>
            </a:r>
            <a:endParaRPr lang="fr-FR" sz="1200" dirty="0"/>
          </a:p>
        </p:txBody>
      </p:sp>
      <p:sp>
        <p:nvSpPr>
          <p:cNvPr id="56" name="Rectangle 55"/>
          <p:cNvSpPr/>
          <p:nvPr/>
        </p:nvSpPr>
        <p:spPr>
          <a:xfrm>
            <a:off x="5971745" y="5328745"/>
            <a:ext cx="1275082" cy="337223"/>
          </a:xfrm>
          <a:prstGeom prst="rect">
            <a:avLst/>
          </a:prstGeom>
          <a:solidFill>
            <a:srgbClr val="4F81BD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1"/>
                </a:solidFill>
              </a:rPr>
              <a:t>Nombre proposition: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279316" y="5333401"/>
            <a:ext cx="303986" cy="3489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0</a:t>
            </a:r>
            <a:endParaRPr lang="fr-FR" sz="1200" dirty="0"/>
          </a:p>
        </p:txBody>
      </p:sp>
      <p:sp>
        <p:nvSpPr>
          <p:cNvPr id="58" name="Rectangle 57"/>
          <p:cNvSpPr/>
          <p:nvPr/>
        </p:nvSpPr>
        <p:spPr>
          <a:xfrm>
            <a:off x="7024453" y="5695401"/>
            <a:ext cx="303986" cy="3489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-</a:t>
            </a:r>
            <a:endParaRPr lang="fr-FR" sz="1200" dirty="0"/>
          </a:p>
        </p:txBody>
      </p:sp>
      <p:sp>
        <p:nvSpPr>
          <p:cNvPr id="59" name="Rectangle 58"/>
          <p:cNvSpPr/>
          <p:nvPr/>
        </p:nvSpPr>
        <p:spPr>
          <a:xfrm>
            <a:off x="7355784" y="5706533"/>
            <a:ext cx="303986" cy="3489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+</a:t>
            </a:r>
            <a:endParaRPr lang="fr-FR" sz="1200" dirty="0"/>
          </a:p>
        </p:txBody>
      </p:sp>
      <p:sp>
        <p:nvSpPr>
          <p:cNvPr id="60" name="Rectangle 59"/>
          <p:cNvSpPr/>
          <p:nvPr/>
        </p:nvSpPr>
        <p:spPr>
          <a:xfrm>
            <a:off x="2195736" y="2392948"/>
            <a:ext cx="3775334" cy="370093"/>
          </a:xfrm>
          <a:prstGeom prst="rect">
            <a:avLst/>
          </a:prstGeom>
          <a:solidFill>
            <a:srgbClr val="4F81BD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Nombre de Questions (max 40)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994020" y="5242500"/>
            <a:ext cx="4019910" cy="358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smtClean="0">
                <a:solidFill>
                  <a:schemeClr val="tx1"/>
                </a:solidFill>
              </a:rPr>
              <a:t>Enoncé question 4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568922" y="2392738"/>
            <a:ext cx="303986" cy="3489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-</a:t>
            </a:r>
            <a:endParaRPr lang="fr-FR" sz="1200" dirty="0"/>
          </a:p>
        </p:txBody>
      </p:sp>
      <p:sp>
        <p:nvSpPr>
          <p:cNvPr id="63" name="Rectangle 62"/>
          <p:cNvSpPr/>
          <p:nvPr/>
        </p:nvSpPr>
        <p:spPr>
          <a:xfrm>
            <a:off x="6901460" y="2392738"/>
            <a:ext cx="303986" cy="3489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+</a:t>
            </a:r>
            <a:endParaRPr lang="fr-FR" sz="1200" dirty="0"/>
          </a:p>
        </p:txBody>
      </p:sp>
      <p:sp>
        <p:nvSpPr>
          <p:cNvPr id="64" name="Rectangle 63"/>
          <p:cNvSpPr/>
          <p:nvPr/>
        </p:nvSpPr>
        <p:spPr>
          <a:xfrm>
            <a:off x="3907362" y="4254806"/>
            <a:ext cx="1179600" cy="2412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Proposition 5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336331" y="2798488"/>
            <a:ext cx="303986" cy="3489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3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27953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672</Words>
  <Application>Microsoft Office PowerPoint</Application>
  <PresentationFormat>Affichage à l'écran (4:3)</PresentationFormat>
  <Paragraphs>198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ib</dc:creator>
  <cp:lastModifiedBy>Windows User</cp:lastModifiedBy>
  <cp:revision>16</cp:revision>
  <dcterms:created xsi:type="dcterms:W3CDTF">2021-02-02T15:09:29Z</dcterms:created>
  <dcterms:modified xsi:type="dcterms:W3CDTF">2021-02-03T15:44:00Z</dcterms:modified>
</cp:coreProperties>
</file>