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0"/>
    <p:restoredTop sz="94670"/>
  </p:normalViewPr>
  <p:slideViewPr>
    <p:cSldViewPr snapToGrid="0">
      <p:cViewPr>
        <p:scale>
          <a:sx n="109" d="100"/>
          <a:sy n="109" d="100"/>
        </p:scale>
        <p:origin x="-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4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736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5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61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8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4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4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0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0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2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5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9FBD-603A-EB4B-A83A-3D0A4FD2A83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40016-D421-3245-97CB-D720A796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5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BBB8-0BDB-144C-1AE4-A32E55F79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Alcohol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AF8E9-CF42-7C41-59EB-995C72D3B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Analysis</a:t>
            </a:r>
          </a:p>
        </p:txBody>
      </p:sp>
    </p:spTree>
    <p:extLst>
      <p:ext uri="{BB962C8B-B14F-4D97-AF65-F5344CB8AC3E}">
        <p14:creationId xmlns:p14="http://schemas.microsoft.com/office/powerpoint/2010/main" val="223747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93AE70-0394-81F3-909A-148984795A71}"/>
              </a:ext>
            </a:extLst>
          </p:cNvPr>
          <p:cNvSpPr/>
          <p:nvPr/>
        </p:nvSpPr>
        <p:spPr>
          <a:xfrm>
            <a:off x="2751150" y="4858248"/>
            <a:ext cx="7068711" cy="548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and white flag&#10;&#10;Description automatically generated">
            <a:extLst>
              <a:ext uri="{FF2B5EF4-FFF2-40B4-BE49-F238E27FC236}">
                <a16:creationId xmlns:a16="http://schemas.microsoft.com/office/drawing/2014/main" id="{6AF8D541-3B54-5582-D990-E5CDA9EE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94" y="445348"/>
            <a:ext cx="7589611" cy="4726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42253B-EBA5-5658-0B96-1B95959AB656}"/>
              </a:ext>
            </a:extLst>
          </p:cNvPr>
          <p:cNvSpPr txBox="1"/>
          <p:nvPr/>
        </p:nvSpPr>
        <p:spPr>
          <a:xfrm>
            <a:off x="2751150" y="5617029"/>
            <a:ext cx="706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comparison, I divided the dataset by countries with “high” GDPs (greater than 75% of others). Then I got the mean from those two sections to compare the difference.</a:t>
            </a:r>
          </a:p>
        </p:txBody>
      </p:sp>
    </p:spTree>
    <p:extLst>
      <p:ext uri="{BB962C8B-B14F-4D97-AF65-F5344CB8AC3E}">
        <p14:creationId xmlns:p14="http://schemas.microsoft.com/office/powerpoint/2010/main" val="407459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5972C6-F096-01F3-3332-F6EDF221C76F}"/>
              </a:ext>
            </a:extLst>
          </p:cNvPr>
          <p:cNvSpPr/>
          <p:nvPr/>
        </p:nvSpPr>
        <p:spPr>
          <a:xfrm>
            <a:off x="2639752" y="5458691"/>
            <a:ext cx="7384011" cy="5282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and white city skyline&#10;&#10;Description automatically generated">
            <a:extLst>
              <a:ext uri="{FF2B5EF4-FFF2-40B4-BE49-F238E27FC236}">
                <a16:creationId xmlns:a16="http://schemas.microsoft.com/office/drawing/2014/main" id="{09475D88-2172-61E9-F220-D643B580C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01" y="871097"/>
            <a:ext cx="8010797" cy="51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5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4A8547-F1AA-6015-A3FD-9D41D10CACAD}"/>
              </a:ext>
            </a:extLst>
          </p:cNvPr>
          <p:cNvSpPr/>
          <p:nvPr/>
        </p:nvSpPr>
        <p:spPr>
          <a:xfrm>
            <a:off x="2244436" y="4802386"/>
            <a:ext cx="7179174" cy="608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p of the world&#10;&#10;Description automatically generated">
            <a:extLst>
              <a:ext uri="{FF2B5EF4-FFF2-40B4-BE49-F238E27FC236}">
                <a16:creationId xmlns:a16="http://schemas.microsoft.com/office/drawing/2014/main" id="{BDF3C01D-AE5F-9B56-9BBF-8DEA41C9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09" y="704694"/>
            <a:ext cx="8845982" cy="54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0C2582-48EE-DD57-A9A5-79D76E03495B}"/>
              </a:ext>
            </a:extLst>
          </p:cNvPr>
          <p:cNvSpPr/>
          <p:nvPr/>
        </p:nvSpPr>
        <p:spPr>
          <a:xfrm>
            <a:off x="2456873" y="5319222"/>
            <a:ext cx="7730836" cy="471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white striped background&#10;&#10;Description automatically generated with medium confidence">
            <a:extLst>
              <a:ext uri="{FF2B5EF4-FFF2-40B4-BE49-F238E27FC236}">
                <a16:creationId xmlns:a16="http://schemas.microsoft.com/office/drawing/2014/main" id="{53528AD0-DE33-F4F5-2BBB-7A6ED9881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55" y="1212112"/>
            <a:ext cx="8353289" cy="44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0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044DC-1E68-8162-019B-7029A245534D}"/>
              </a:ext>
            </a:extLst>
          </p:cNvPr>
          <p:cNvSpPr/>
          <p:nvPr/>
        </p:nvSpPr>
        <p:spPr>
          <a:xfrm>
            <a:off x="2503055" y="5319222"/>
            <a:ext cx="7684654" cy="462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red bars&#10;&#10;Description automatically generated with medium confidence">
            <a:extLst>
              <a:ext uri="{FF2B5EF4-FFF2-40B4-BE49-F238E27FC236}">
                <a16:creationId xmlns:a16="http://schemas.microsoft.com/office/drawing/2014/main" id="{7E7AE7BD-EF45-2682-50BF-F70DCB9F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47" y="1222940"/>
            <a:ext cx="8409305" cy="44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0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41F160-01EE-8BA0-ECF9-29946E95575E}"/>
              </a:ext>
            </a:extLst>
          </p:cNvPr>
          <p:cNvSpPr/>
          <p:nvPr/>
        </p:nvSpPr>
        <p:spPr>
          <a:xfrm>
            <a:off x="2207491" y="5319222"/>
            <a:ext cx="8072582" cy="582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red bars&#10;&#10;Description automatically generated with medium confidence">
            <a:extLst>
              <a:ext uri="{FF2B5EF4-FFF2-40B4-BE49-F238E27FC236}">
                <a16:creationId xmlns:a16="http://schemas.microsoft.com/office/drawing/2014/main" id="{58798182-2D84-F1F8-5DBA-E5CA9A0A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1126192"/>
            <a:ext cx="8547100" cy="46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2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2D0F95-7098-DEB5-EAC3-301920CF661D}"/>
              </a:ext>
            </a:extLst>
          </p:cNvPr>
          <p:cNvSpPr/>
          <p:nvPr/>
        </p:nvSpPr>
        <p:spPr>
          <a:xfrm>
            <a:off x="2757268" y="5248884"/>
            <a:ext cx="7673665" cy="483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red bars&#10;&#10;Description automatically generated with medium confidence">
            <a:extLst>
              <a:ext uri="{FF2B5EF4-FFF2-40B4-BE49-F238E27FC236}">
                <a16:creationId xmlns:a16="http://schemas.microsoft.com/office/drawing/2014/main" id="{CB2F8674-F596-FD3A-A7F6-B94468126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379" y="1236247"/>
            <a:ext cx="8399823" cy="438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7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B0FCC-50D5-FEFD-5187-3D5A7AC1917B}"/>
              </a:ext>
            </a:extLst>
          </p:cNvPr>
          <p:cNvSpPr/>
          <p:nvPr/>
        </p:nvSpPr>
        <p:spPr>
          <a:xfrm>
            <a:off x="486780" y="3428999"/>
            <a:ext cx="5896092" cy="339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white striped sign&#10;&#10;Description automatically generated">
            <a:extLst>
              <a:ext uri="{FF2B5EF4-FFF2-40B4-BE49-F238E27FC236}">
                <a16:creationId xmlns:a16="http://schemas.microsoft.com/office/drawing/2014/main" id="{D5BCB3C4-E7E5-7417-781B-8CB26E34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8" y="305512"/>
            <a:ext cx="6243450" cy="33642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ABCA36-0C24-8D5A-40FD-170543F4447B}"/>
              </a:ext>
            </a:extLst>
          </p:cNvPr>
          <p:cNvSpPr/>
          <p:nvPr/>
        </p:nvSpPr>
        <p:spPr>
          <a:xfrm>
            <a:off x="6167719" y="6301013"/>
            <a:ext cx="5620870" cy="333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ed and white bar chart&#10;&#10;Description automatically generated">
            <a:extLst>
              <a:ext uri="{FF2B5EF4-FFF2-40B4-BE49-F238E27FC236}">
                <a16:creationId xmlns:a16="http://schemas.microsoft.com/office/drawing/2014/main" id="{C57AEF91-DC23-AE66-EC37-FB74B0DC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43" y="3346927"/>
            <a:ext cx="6200098" cy="32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8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7F8C50-DE23-2FA9-FB63-A88C3275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368300"/>
            <a:ext cx="69850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22C93-3CA1-000B-8553-78E03DA660EE}"/>
              </a:ext>
            </a:extLst>
          </p:cNvPr>
          <p:cNvSpPr/>
          <p:nvPr/>
        </p:nvSpPr>
        <p:spPr>
          <a:xfrm>
            <a:off x="4124528" y="6206247"/>
            <a:ext cx="4202349" cy="651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390CCB6-F4F8-7A6E-2813-653D18F4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530" y="0"/>
            <a:ext cx="4554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9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4468E8-F882-9E3B-0CB4-3066E6CE2A15}"/>
              </a:ext>
            </a:extLst>
          </p:cNvPr>
          <p:cNvSpPr/>
          <p:nvPr/>
        </p:nvSpPr>
        <p:spPr>
          <a:xfrm>
            <a:off x="2471863" y="5574055"/>
            <a:ext cx="7882870" cy="588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6FA4E0C0-FA2E-9EF6-AE63-9EBE6D3E4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07" y="695149"/>
            <a:ext cx="8688986" cy="54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25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{9750B5EE-D8B1-1E4F-A18B-94529A63B9C8}tf10001122</Template>
  <TotalTime>71</TotalTime>
  <Words>41</Words>
  <Application>Microsoft Macintosh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Alcohol Consumption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Alcohol Consumption</dc:title>
  <dc:creator>Herbert Borek</dc:creator>
  <cp:lastModifiedBy>Herbert Borek</cp:lastModifiedBy>
  <cp:revision>1</cp:revision>
  <dcterms:created xsi:type="dcterms:W3CDTF">2023-09-06T03:25:28Z</dcterms:created>
  <dcterms:modified xsi:type="dcterms:W3CDTF">2023-09-06T04:37:26Z</dcterms:modified>
</cp:coreProperties>
</file>