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6" r:id="rId13"/>
    <p:sldId id="281" r:id="rId14"/>
    <p:sldId id="267" r:id="rId15"/>
    <p:sldId id="282" r:id="rId16"/>
    <p:sldId id="268" r:id="rId17"/>
    <p:sldId id="283" r:id="rId18"/>
    <p:sldId id="269" r:id="rId19"/>
    <p:sldId id="284" r:id="rId20"/>
    <p:sldId id="270" r:id="rId21"/>
    <p:sldId id="271" r:id="rId22"/>
    <p:sldId id="286" r:id="rId23"/>
    <p:sldId id="272" r:id="rId24"/>
    <p:sldId id="285" r:id="rId25"/>
    <p:sldId id="273" r:id="rId26"/>
    <p:sldId id="310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33" autoAdjust="0"/>
    <p:restoredTop sz="94709" autoAdjust="0"/>
  </p:normalViewPr>
  <p:slideViewPr>
    <p:cSldViewPr>
      <p:cViewPr varScale="1">
        <p:scale>
          <a:sx n="69" d="100"/>
          <a:sy n="69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E16C2-9C57-4AEC-B22F-0CFF09BC99B9}" type="datetimeFigureOut">
              <a:rPr lang="pl-PL" smtClean="0"/>
              <a:pPr/>
              <a:t>2016-03-06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F4D25-44D7-48A6-AF54-D3C8F2EACBA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6E916-FE9E-4EA4-A2B5-4C17AE5FE07D}" type="slidenum">
              <a:rPr lang="pl-PL"/>
              <a:pPr/>
              <a:t>1</a:t>
            </a:fld>
            <a:endParaRPr lang="pl-PL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06488" y="812800"/>
            <a:ext cx="5345112" cy="4010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17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BBFB0-53AE-4DC4-B398-6390B28DB622}" type="slidenum">
              <a:rPr lang="pl-PL"/>
              <a:pPr/>
              <a:t>10</a:t>
            </a:fld>
            <a:endParaRPr lang="pl-PL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560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D451C-0AD5-49F2-B2B3-70B16A9A15AC}" type="slidenum">
              <a:rPr lang="pl-PL"/>
              <a:pPr/>
              <a:t>12</a:t>
            </a:fld>
            <a:endParaRPr lang="pl-PL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765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0F4FC-D648-49B4-91BB-DE380688073F}" type="slidenum">
              <a:rPr lang="pl-PL"/>
              <a:pPr/>
              <a:t>14</a:t>
            </a:fld>
            <a:endParaRPr lang="pl-PL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969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0F73C-43FC-422D-B6B3-D62CCD255410}" type="slidenum">
              <a:rPr lang="pl-PL"/>
              <a:pPr/>
              <a:t>16</a:t>
            </a:fld>
            <a:endParaRPr lang="pl-PL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174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B7847D-E482-4AA1-AE07-355BF2089D63}" type="slidenum">
              <a:rPr lang="pl-PL"/>
              <a:pPr/>
              <a:t>18</a:t>
            </a:fld>
            <a:endParaRPr lang="pl-PL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379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D796B-B155-47E4-A711-0509ADC59174}" type="slidenum">
              <a:rPr lang="pl-PL"/>
              <a:pPr/>
              <a:t>20</a:t>
            </a:fld>
            <a:endParaRPr lang="pl-PL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584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C0D5F-5EC8-489B-8995-72B4A9E634FF}" type="slidenum">
              <a:rPr lang="pl-PL"/>
              <a:pPr/>
              <a:t>21</a:t>
            </a:fld>
            <a:endParaRPr lang="pl-PL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789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D8691-FDA9-46D1-A0A0-125D20596709}" type="slidenum">
              <a:rPr lang="pl-PL"/>
              <a:pPr/>
              <a:t>23</a:t>
            </a:fld>
            <a:endParaRPr lang="pl-PL"/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993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BA592-B826-4438-BC69-D3F48F94C920}" type="slidenum">
              <a:rPr lang="pl-PL"/>
              <a:pPr/>
              <a:t>25</a:t>
            </a:fld>
            <a:endParaRPr lang="pl-PL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4198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3F1732-962D-4515-9BB7-69D5A7095DFA}" type="slidenum">
              <a:rPr lang="pl-PL"/>
              <a:pPr/>
              <a:t>26</a:t>
            </a:fld>
            <a:endParaRPr lang="pl-PL"/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0547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86878-4E97-44E1-A731-B83EF1EF2B39}" type="slidenum">
              <a:rPr lang="pl-PL"/>
              <a:pPr/>
              <a:t>2</a:t>
            </a:fld>
            <a:endParaRPr lang="pl-PL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06488" y="812800"/>
            <a:ext cx="5345112" cy="4010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1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60A7E-A561-40D8-BF14-1476A6F78FCE}" type="slidenum">
              <a:rPr lang="pl-PL"/>
              <a:pPr/>
              <a:t>27</a:t>
            </a:fld>
            <a:endParaRPr lang="pl-PL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427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4E235-7816-496E-B5CD-ECFD5C72AF28}" type="slidenum">
              <a:rPr lang="pl-PL"/>
              <a:pPr/>
              <a:t>28</a:t>
            </a:fld>
            <a:endParaRPr lang="pl-PL"/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632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0765B-B222-464D-938D-2ED30182F811}" type="slidenum">
              <a:rPr lang="pl-PL"/>
              <a:pPr/>
              <a:t>29</a:t>
            </a:fld>
            <a:endParaRPr lang="pl-PL"/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837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C59B1-8A50-400A-8C72-9C6F971A7504}" type="slidenum">
              <a:rPr lang="pl-PL"/>
              <a:pPr/>
              <a:t>30</a:t>
            </a:fld>
            <a:endParaRPr lang="pl-PL"/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041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EA7E-7ACA-462D-98BF-166A6EE5A122}" type="slidenum">
              <a:rPr lang="pl-PL"/>
              <a:pPr/>
              <a:t>31</a:t>
            </a:fld>
            <a:endParaRPr lang="pl-PL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246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A0032-39EB-4672-BA92-8DAE432DD318}" type="slidenum">
              <a:rPr lang="pl-PL"/>
              <a:pPr/>
              <a:t>32</a:t>
            </a:fld>
            <a:endParaRPr lang="pl-PL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451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D0787-61C7-4FB2-8D4B-48E7BC039F28}" type="slidenum">
              <a:rPr lang="pl-PL"/>
              <a:pPr/>
              <a:t>33</a:t>
            </a:fld>
            <a:endParaRPr lang="pl-PL"/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656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E538C-9D5F-48F0-85F2-B5B618621F7E}" type="slidenum">
              <a:rPr lang="pl-PL"/>
              <a:pPr/>
              <a:t>34</a:t>
            </a:fld>
            <a:endParaRPr lang="pl-PL"/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61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7C5F-5AF3-47AF-9908-CAF7C4F8C0EC}" type="slidenum">
              <a:rPr lang="pl-PL"/>
              <a:pPr/>
              <a:t>35</a:t>
            </a:fld>
            <a:endParaRPr lang="pl-PL"/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06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BA4A8-2EE8-4D34-8BA9-BBE2773443C5}" type="slidenum">
              <a:rPr lang="pl-PL"/>
              <a:pPr/>
              <a:t>36</a:t>
            </a:fld>
            <a:endParaRPr lang="pl-PL"/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270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78D2D-F5F6-48E9-B85C-A06D3D723E54}" type="slidenum">
              <a:rPr lang="pl-PL"/>
              <a:pPr/>
              <a:t>3</a:t>
            </a:fld>
            <a:endParaRPr lang="pl-PL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106488" y="812800"/>
            <a:ext cx="5345112" cy="4010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126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9CA3F-0867-4DBA-A4FE-419F5A9880A8}" type="slidenum">
              <a:rPr lang="pl-PL"/>
              <a:pPr/>
              <a:t>37</a:t>
            </a:fld>
            <a:endParaRPr lang="pl-PL"/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75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28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58945E-6D7D-4E89-A170-392A57B827A4}" type="slidenum">
              <a:rPr lang="pl-PL"/>
              <a:pPr/>
              <a:t>38</a:t>
            </a:fld>
            <a:endParaRPr lang="pl-PL"/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98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8704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01EF1-CE99-44CB-98D4-AAF83D023652}" type="slidenum">
              <a:rPr lang="pl-PL"/>
              <a:pPr/>
              <a:t>39</a:t>
            </a:fld>
            <a:endParaRPr lang="pl-PL"/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8909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247E35-E825-40D8-98C1-877B4D100A70}" type="slidenum">
              <a:rPr lang="pl-PL"/>
              <a:pPr/>
              <a:t>40</a:t>
            </a:fld>
            <a:endParaRPr lang="pl-PL"/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113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A9460-F874-40BA-866E-0133AB643A2E}" type="slidenum">
              <a:rPr lang="pl-PL"/>
              <a:pPr/>
              <a:t>41</a:t>
            </a:fld>
            <a:endParaRPr lang="pl-PL"/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121C3-F3E3-4F16-9219-1C3D2E4606B0}" type="slidenum">
              <a:rPr lang="pl-PL"/>
              <a:pPr/>
              <a:t>42</a:t>
            </a:fld>
            <a:endParaRPr lang="pl-PL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523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79F49-3D0C-4B5D-8EA6-098AA9ED4ED2}" type="slidenum">
              <a:rPr lang="pl-PL"/>
              <a:pPr/>
              <a:t>43</a:t>
            </a:fld>
            <a:endParaRPr lang="pl-PL"/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728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569EC3-660B-4CAF-9F6E-E5DCF43B27E3}" type="slidenum">
              <a:rPr lang="pl-PL"/>
              <a:pPr/>
              <a:t>44</a:t>
            </a:fld>
            <a:endParaRPr lang="pl-PL"/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933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F52EF-914B-466D-B796-99A4F282561A}" type="slidenum">
              <a:rPr lang="pl-PL"/>
              <a:pPr/>
              <a:t>46</a:t>
            </a:fld>
            <a:endParaRPr lang="pl-PL"/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0137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F03B0-0DA1-4CCF-A8DA-29FFA60F44E9}" type="slidenum">
              <a:rPr lang="pl-PL"/>
              <a:pPr/>
              <a:t>47</a:t>
            </a:fld>
            <a:endParaRPr lang="pl-PL"/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0342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B39F21-14B1-4EF7-A46D-0C79C51F6114}" type="slidenum">
              <a:rPr lang="pl-PL"/>
              <a:pPr/>
              <a:t>4</a:t>
            </a:fld>
            <a:endParaRPr lang="pl-PL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106488" y="812800"/>
            <a:ext cx="5345112" cy="4010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331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3F1732-962D-4515-9BB7-69D5A7095DFA}" type="slidenum">
              <a:rPr lang="pl-PL"/>
              <a:pPr/>
              <a:t>48</a:t>
            </a:fld>
            <a:endParaRPr lang="pl-PL"/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0547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FB849-7014-4AE9-B2EA-FE25DBEC99DA}" type="slidenum">
              <a:rPr lang="pl-PL"/>
              <a:pPr/>
              <a:t>5</a:t>
            </a:fld>
            <a:endParaRPr lang="pl-PL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536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DFFC5-C248-465F-9AAD-37096AEB7C14}" type="slidenum">
              <a:rPr lang="pl-PL"/>
              <a:pPr/>
              <a:t>6</a:t>
            </a:fld>
            <a:endParaRPr lang="pl-PL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741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921154-AB11-4E8D-92DE-9D2C8990B94A}" type="slidenum">
              <a:rPr lang="pl-PL"/>
              <a:pPr/>
              <a:t>7</a:t>
            </a:fld>
            <a:endParaRPr lang="pl-PL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94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DADBD-B51B-4FAD-A89D-6F4B579ADBFF}" type="slidenum">
              <a:rPr lang="pl-PL"/>
              <a:pPr/>
              <a:t>8</a:t>
            </a:fld>
            <a:endParaRPr lang="pl-PL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150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972FD-A152-41CD-B9CD-E8A3C0E09C3A}" type="slidenum">
              <a:rPr lang="pl-PL"/>
              <a:pPr/>
              <a:t>9</a:t>
            </a:fld>
            <a:endParaRPr lang="pl-PL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355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2016-03-06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2016-03-06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2016-03-06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2016-03-06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2016-03-06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2016-03-06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2016-03-06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2016-03-06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2016-03-06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2016-03-06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2016-03-06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2016-03-06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60363" y="179388"/>
            <a:ext cx="9540875" cy="6402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 dirty="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1.Gorzkie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żale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przybywajcie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b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Serca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nasze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przenikajcie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  <a:r>
              <a:rPr lang="en-GB" sz="2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2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2.Rozpłyńcie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me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źrenice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b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Toczcie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smutnych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łez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krynice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  <a:r>
              <a:rPr lang="en-GB" sz="2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2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Słońce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gwiazdy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omdlewają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</a:t>
            </a:r>
            <a:b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Żałobą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pokrywają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79388" y="179388"/>
            <a:ext cx="8964612" cy="675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l-PL" sz="48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l-PL" sz="48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1.Jezu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zabicie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okrutne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Cichy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Baranku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wrogów</a:t>
            </a: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szukany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640763" y="3779838"/>
            <a:ext cx="18097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714348" y="1357298"/>
            <a:ext cx="7786742" cy="3527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2.Jezu,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trzydzieści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srebrników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niewdzięcznego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ucznia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zaprzedany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79388" y="360363"/>
            <a:ext cx="8964612" cy="6119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l-PL" sz="44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l-PL" sz="44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w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ciężkim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smutku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żałością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</a:t>
            </a:r>
            <a:r>
              <a:rPr lang="en-GB" sz="3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Jakoś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sam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wyznał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przed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śmiercią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nękany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</a:t>
            </a:r>
            <a:r>
              <a:rPr lang="en-GB" sz="3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640763" y="3779838"/>
            <a:ext cx="18097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71472" y="1643050"/>
            <a:ext cx="7643866" cy="284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modlitwie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Ogrojcu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Strumieniem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potu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krwawego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zalany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28662" y="1071546"/>
            <a:ext cx="8070876" cy="50498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całowaniem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zdradliwym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niegodnego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Judasza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wydany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142976" y="857232"/>
            <a:ext cx="6429420" cy="4214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6.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powrozami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grubymi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swawolnego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żołdactwa</a:t>
            </a:r>
            <a:endParaRPr lang="en-GB" sz="48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związany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572560" cy="594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l-PL" sz="48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l-PL" sz="48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7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pospólstwa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zelżywie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Przed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Annaszowym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sądem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znieważany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571604" y="1142984"/>
            <a:ext cx="6143668" cy="3527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8.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przez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ulice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sromotnie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Przed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sąd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Kajfasza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włosy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targany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79388" y="179388"/>
            <a:ext cx="8964612" cy="6621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l-PL" sz="48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l-PL" sz="48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9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Malchusa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srogiego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Ręką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zbrodniczą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wypoliczkowany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43042" y="1285860"/>
            <a:ext cx="5929354" cy="4214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10.Jezu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fałszywych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dwóch</a:t>
            </a:r>
            <a:endParaRPr lang="en-GB" sz="48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świadków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zwodziciela</a:t>
            </a:r>
            <a:endParaRPr lang="en-GB" sz="48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niesłusznie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podany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60363" y="360363"/>
            <a:ext cx="1081087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600450" y="1800225"/>
            <a:ext cx="1081088" cy="34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79388" y="179388"/>
            <a:ext cx="9721850" cy="6480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4.Płaczą rzewnie Aniołowie,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A któż żałość ich wypowie?</a:t>
            </a:r>
            <a:r>
              <a:rPr lang="en-GB" sz="2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2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5.Opoki się twarde krają. 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Z grobów umarli powstają.</a:t>
            </a:r>
            <a:r>
              <a:rPr lang="en-GB" sz="2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2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6.Cóż jest, pytam, co się dzieje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Wszystko stworzenie truchleje!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79388" y="179388"/>
            <a:ext cx="8820150" cy="6505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Bądź pozdrowiony, bądź pochwalony,Dla nas zelżony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i pohańbiony! Bądź uwielbiony, bądź wysławiony, Boże nieskończony!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79388" y="360363"/>
            <a:ext cx="8964612" cy="6040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 Ach!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Ja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Matka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tak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żałosna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Boleść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Mnie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ściska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nieznośna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Miecz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me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przenika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Miecz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me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przenika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428728" y="928670"/>
            <a:ext cx="6286544" cy="4214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Czemuś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Matko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ukochana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Ciężko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sercu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stroskana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?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Czemu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wszystka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truchlejesz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?</a:t>
            </a: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57158" y="360363"/>
            <a:ext cx="8786842" cy="6300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l-PL" sz="48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l-PL" sz="48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 Co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mię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pytasz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?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Wszystkam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mdłości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Mówić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mogę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żałości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Krew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mi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zalewa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357290" y="714356"/>
            <a:ext cx="5572164" cy="4214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Powiedz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mi, o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Panno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moja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Czemu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blednieje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twarz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Twoja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?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Czemu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gorzkie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łzy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lejesz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?</a:t>
            </a: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179388"/>
            <a:ext cx="2700338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160588" y="900113"/>
            <a:ext cx="18097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79388" y="360363"/>
            <a:ext cx="8820150" cy="554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 Widzę, że Syn ukochany,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 Ogrojcu cały zalany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Potu krwawym potokiem.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6. O Matko, źródło miłości,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Niech czuję gwałt Twej żałości!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Dozwól mi z sobą płakać!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00035" y="428604"/>
            <a:ext cx="8358246" cy="40005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4400" dirty="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4400" dirty="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4400" dirty="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Któryś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nas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cierpiał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Chryste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zmiłuj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nad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endParaRPr lang="pl-PL" sz="44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nami</a:t>
            </a:r>
            <a:r>
              <a:rPr lang="en-GB" sz="44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i="1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	</a:t>
            </a:r>
            <a:r>
              <a:rPr lang="pl-PL" sz="4400" i="1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               </a:t>
            </a:r>
            <a:r>
              <a:rPr lang="en-GB" sz="4400" i="1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(</a:t>
            </a:r>
            <a:r>
              <a:rPr lang="en-GB" sz="4400" i="1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60363" y="360363"/>
            <a:ext cx="8783637" cy="540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 Przypatrz się; duszo, jak cię Bóg miłuje,* Jako dla ciebie sobie nie folguje.* Przecież Go bardziej, niż katowska dręczy. * Złość twoja męczy.</a:t>
            </a: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endParaRPr lang="en-GB" sz="40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60363" y="539750"/>
            <a:ext cx="8783637" cy="5040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 Stoi przed sędzią Pan wszego stworzenia,*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Cichy Baranek, z wielkiego wzgardzenia,*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Dla białej szaty, którą jest odziany,*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Głupim nazwany.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60363" y="338138"/>
            <a:ext cx="8640762" cy="632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 Za moje złości grzbiet srodze biczują * Pójdźmy grzesznicy oto nam gotują*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Ze Krwi Jezusa dla serca ochłody*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Zdrój żywej wody.</a:t>
            </a: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0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0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</a:br>
            <a:endParaRPr lang="en-GB" sz="40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9388" y="360363"/>
            <a:ext cx="9720262" cy="5200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7. Na ból Męki Chrystusowej 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Żal przejmuje bez wymowy.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8. Uderz, Jezu, bez odwłoki 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W twarde serc naszych opoki!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3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3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</a:br>
            <a:endParaRPr lang="en-GB" sz="36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60363" y="720725"/>
            <a:ext cx="8783637" cy="467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 Pycha światowa niechaj,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co chce wróży,* Co na swe skronie wije wieniec z róży, *  W szkarłat na pośmiech, cierniem Król zraniony *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Jest ozdobiony!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60363" y="571480"/>
            <a:ext cx="8783637" cy="594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Oby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we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zły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rozpływało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Cię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sprośnie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obrażało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Żal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mi, ach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żal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mi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ciężkich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moich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złości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*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Dla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Twej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miłości</a:t>
            </a:r>
            <a:r>
              <a:rPr lang="en-GB" sz="48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79388" y="430213"/>
            <a:ext cx="9124950" cy="6035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 Jezu, od pospólstwa niewinnie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Jako łotr godzien śmierci obwołany,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Jezu mój kochany!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5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 Jezu, od złośliwych morderców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Po ślicznej twarzy tak, sprośnie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zeplwany,  Jezu mój kochany!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5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 Jezu, pod przysięgą od Piotra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Po trzykroć z wielkiej bojaźni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zaprzany,  Jezu mój kochany.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285720" y="517525"/>
            <a:ext cx="9088437" cy="634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okrutnych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oprawców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Na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sąd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Piłata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jak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zbójca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szarpany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Heroda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i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dworzan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Królu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niebieski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zelżywie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wyśmiany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0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6.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w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białą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szatę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szydersko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Na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większy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pośmiech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i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hańbę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ubrany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0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763588"/>
            <a:ext cx="9144000" cy="6035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7. Jezu, u kamiennego słupa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Niemiłosiernie biczami wysmagany,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Jezu mój kochany!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5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8. Jezu, przez szyderstwo okrutne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Cierniowym wieńcem ukoronowany,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Jezu mój kochany!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5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9. Jezu, od żołnierzy niegodnie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Na pośmiewisko purpurą odziany,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Jezu mój kochany!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00013" y="944563"/>
            <a:ext cx="9196387" cy="496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10. Jezu, trzciną po głowie bity,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  Królu boleści, przez lud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  wyszydzany, Jezu mój kochany!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0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Bądź pozdrowiony, bądź pochwalony!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Dla nas zelżony, wszystek skrwawiony,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Bądź uwielbiony, bądź wysławiony,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Boże nieskończony!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23850" y="668338"/>
            <a:ext cx="8820150" cy="618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 Ach,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widzę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Syna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mojego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Przy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słupie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obnażonego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Rózgami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zsieczonego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Święta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Panno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uproś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dla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mnie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Bym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ran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Syna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Twego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znamię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Miał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wyryte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 Ach,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widzę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jako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niezmiernie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Ostre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głowę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ranią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ciernie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Dusza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moja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ustaje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28596" y="668337"/>
            <a:ext cx="7800975" cy="6189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 O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Maryjo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Syna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swego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Ostrym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cierniem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zranionego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Podzielże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mną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mękę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Obym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Matka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strapiona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Mogła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swoje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ramiona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Złożyć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krzyż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Twój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Synu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6.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Proszę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o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Panno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jedyna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Niechaj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krzyż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Twojego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Syna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Zawsze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sercu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swym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noszę</a:t>
            </a:r>
            <a:r>
              <a:rPr lang="en-GB" sz="40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488950" y="327025"/>
            <a:ext cx="165100" cy="315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3512" y="596900"/>
            <a:ext cx="8980488" cy="6261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1.Duszo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oziębła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czemu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gorejesz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me,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czemu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całe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truchlejesz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?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Toczy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Jezus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ognistej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miłości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Krew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obfitości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Ogień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miłości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gdy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Go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tak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rozpala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Sromotne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drzewo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ramiona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zwala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;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Zemdlony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Jezus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pod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krzyżem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uklęka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Jęczy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stęka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27025" y="647700"/>
            <a:ext cx="8816975" cy="621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Okrutnym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katom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posłusznym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staje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Ręce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nogi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przebić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sobie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daje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Wisi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krzyżu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ból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ponosi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srogi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Nasz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Zbawca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drogi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 O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słodkie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drzewo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spuśćże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już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ciało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Aby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tobie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dłużej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wisiało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 My je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uczciwie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grobie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położymy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Płacz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uczynimy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9388" y="360363"/>
            <a:ext cx="9720262" cy="4859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9.Jezu mój, we krwi ran Swoich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Obmyj duszę z grzechów moich!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10.Upał serca swego chłodzę,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 Gdy w przepaść Męki Twej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 wchodzę.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00034" y="571480"/>
            <a:ext cx="8643966" cy="6046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Oby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we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łzy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rozpływało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sprośnie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obrażało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Żal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mi, ach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żal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mi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ciężkich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moich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złości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Dla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Twej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miłości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6.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Niech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cześć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będzie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wieczności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obelgi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męki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zelżywości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Któreś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ochotnie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Syn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Boga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jedyny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Cierpiał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bez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winy!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327025" y="500042"/>
            <a:ext cx="8816975" cy="6161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1.Jezu,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pospólstwa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niezbożnie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Jako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złoczyńca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z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łotry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porównany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2.Jezu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Piłata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niesłusznie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Na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śmierć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krzyżową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ludzi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skazany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?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3.Jezu,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srogim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krzyża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ciężarem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Na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kalwaryjskiej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drodze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zmordowany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327025" y="500042"/>
            <a:ext cx="8816975" cy="6161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4.Jezu, do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sromotnego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drzewa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Przytępionymi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gwoźdźmi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przykowany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5.Jezu,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jawnie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pośród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dwu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łotrów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Na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drzewie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hańby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ukrzyżowany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6.Jezu,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stojących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wokoło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I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przechodzących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szyderczo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wyśmiany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14282" y="696912"/>
            <a:ext cx="9144000" cy="6161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7.Jezu,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bluźnierstwami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złego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Współwiszącego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łotra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wyszydzany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8.Jezu,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gorzką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żółcią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octem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W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wielkim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pragnieniu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swoim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napawany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9.Jezu, w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swej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miłości</a:t>
            </a:r>
            <a:r>
              <a:rPr lang="pl-PL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niezmiernej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Jeszcze</a:t>
            </a:r>
            <a:r>
              <a:rPr lang="pl-PL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</a:t>
            </a:r>
            <a:r>
              <a:rPr lang="pl-PL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śmierci</a:t>
            </a:r>
            <a:r>
              <a:rPr lang="pl-PL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włócznią</a:t>
            </a:r>
            <a:r>
              <a:rPr lang="pl-PL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przeorany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00034" y="500042"/>
            <a:ext cx="8643966" cy="6118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pl-PL" sz="44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pl-PL" sz="44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10.Jezu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Józefa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uczciwie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I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Nikodema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grobie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pochowany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43042" y="642918"/>
            <a:ext cx="6143668" cy="4901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Bądź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pozdrowiony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Bądź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pochwalony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Dla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nas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zmęczony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i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krwią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zbroczony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Bądź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uwielbiony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bądź</a:t>
            </a:r>
            <a:r>
              <a:rPr lang="pl-PL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wysławiony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Boże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nieskończony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0" y="500042"/>
            <a:ext cx="8653462" cy="6161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 Ach,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Matka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boleściwa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Pod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krzyżem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stoję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smutliwa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żałość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przejmuje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 O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Matko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niechaj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prawdziwie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Patrząc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krzyż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żałośliwie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Płaczę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z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Tobą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rzewliwie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Jużci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już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moje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Gotuje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konanie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Toć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z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umieram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327025" y="500042"/>
            <a:ext cx="8816975" cy="6159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Pragnę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Matko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zostać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z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Tobą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Dzielić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Twoją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żałobą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Śmierci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Syna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Twojego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Zamknął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słodką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Jezus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mowę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Już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ziemi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skłania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głowę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Żegna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już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Matkę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swoją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6. O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Maryjo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Ciebie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proszę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Niech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Jezusa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noszę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I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serdecznie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rozważam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00035" y="428604"/>
            <a:ext cx="8358246" cy="40005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4400" dirty="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4400" dirty="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4400" dirty="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Któryś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nas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cierpiał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Chryste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zmiłuj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nad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endParaRPr lang="pl-PL" sz="44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nami</a:t>
            </a:r>
            <a:r>
              <a:rPr lang="en-GB" sz="44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i="1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	</a:t>
            </a:r>
            <a:r>
              <a:rPr lang="pl-PL" sz="4400" i="1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               </a:t>
            </a:r>
            <a:r>
              <a:rPr lang="en-GB" sz="4400" i="1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(</a:t>
            </a:r>
            <a:r>
              <a:rPr lang="en-GB" sz="4400" i="1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0363" y="179388"/>
            <a:ext cx="8640762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9388" y="179388"/>
            <a:ext cx="8280400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60363" y="539750"/>
            <a:ext cx="8783637" cy="3960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 Żal duszę ściska, serce boleść czuje,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Gdy słodki Jezus na śmierć się gotuje;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Klęczy w Ogrojcu, gdy krwawy pot leje,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Me serce mdleje.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5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5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500563" y="900113"/>
            <a:ext cx="18097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60363" y="179388"/>
            <a:ext cx="8640762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9388" y="179388"/>
            <a:ext cx="8280400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60363" y="360363"/>
            <a:ext cx="8640762" cy="594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5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5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 Pana świętości uczeń zły całuje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Żołnierz okrutny powrózmi krępuje,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Jezus tym więzom dla nas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 poddaje,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 śmierć wydaje.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500563" y="900113"/>
            <a:ext cx="18097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20725" y="720725"/>
            <a:ext cx="8280400" cy="540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 Bije, popycha tłum nieposkromiony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Nielitościwie z tej i z owej strony,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 włosy targa;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znosi w cierpliwości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Król z wysokości.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60363" y="360363"/>
            <a:ext cx="8820150" cy="5761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 Zsiniałe przedtem krwią zachodzą usta,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Gdy zbrojną żołnierz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rękawicą chlusta;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Wnet się zmieniło w płaczliwe wzdychanie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Serca kochanie.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20725" y="720725"/>
            <a:ext cx="7561263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 Oby się serce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we łzy rozpływało,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Że Cię mój Jezu,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sprośnie obrażało!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Żal mi, ach żal mi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ciężkich moich złości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Dla Twej miłości.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48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1453</Words>
  <Application>Microsoft Office PowerPoint</Application>
  <PresentationFormat>Pokaz na ekranie (4:3)</PresentationFormat>
  <Paragraphs>309</Paragraphs>
  <Slides>48</Slides>
  <Notes>40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48</vt:i4>
      </vt:variant>
    </vt:vector>
  </HeadingPairs>
  <TitlesOfParts>
    <vt:vector size="49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  <vt:lpstr>Slajd 21</vt:lpstr>
      <vt:lpstr>Slajd 22</vt:lpstr>
      <vt:lpstr>Slajd 23</vt:lpstr>
      <vt:lpstr>Slajd 24</vt:lpstr>
      <vt:lpstr>Slajd 25</vt:lpstr>
      <vt:lpstr>Slajd 26</vt:lpstr>
      <vt:lpstr>Slajd 27</vt:lpstr>
      <vt:lpstr>Slajd 28</vt:lpstr>
      <vt:lpstr>Slajd 29</vt:lpstr>
      <vt:lpstr>Slajd 30</vt:lpstr>
      <vt:lpstr>Slajd 31</vt:lpstr>
      <vt:lpstr>Slajd 32</vt:lpstr>
      <vt:lpstr>Slajd 33</vt:lpstr>
      <vt:lpstr>Slajd 34</vt:lpstr>
      <vt:lpstr>Slajd 35</vt:lpstr>
      <vt:lpstr>Slajd 36</vt:lpstr>
      <vt:lpstr>Slajd 37</vt:lpstr>
      <vt:lpstr>Slajd 38</vt:lpstr>
      <vt:lpstr>Slajd 39</vt:lpstr>
      <vt:lpstr>Slajd 40</vt:lpstr>
      <vt:lpstr>Slajd 41</vt:lpstr>
      <vt:lpstr>Slajd 42</vt:lpstr>
      <vt:lpstr>Slajd 43</vt:lpstr>
      <vt:lpstr>Slajd 44</vt:lpstr>
      <vt:lpstr>Slajd 45</vt:lpstr>
      <vt:lpstr>Slajd 46</vt:lpstr>
      <vt:lpstr>Slajd 47</vt:lpstr>
      <vt:lpstr>Slajd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cp:lastModifiedBy>user</cp:lastModifiedBy>
  <cp:revision>6</cp:revision>
  <dcterms:modified xsi:type="dcterms:W3CDTF">2016-03-06T15:19:27Z</dcterms:modified>
</cp:coreProperties>
</file>