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F54A-6AEF-43CA-BCBF-74E3E446116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8C29-C01E-4871-8310-BF43A460EB4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3F06C-0A8D-41FB-BA3D-541EE7D209F1}" type="slidenum">
              <a:rPr lang="pl-PL"/>
              <a:pPr/>
              <a:t>1</a:t>
            </a:fld>
            <a:endParaRPr lang="pl-PL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885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79F49-3D0C-4B5D-8EA6-098AA9ED4ED2}" type="slidenum">
              <a:rPr lang="pl-PL"/>
              <a:pPr/>
              <a:t>10</a:t>
            </a:fld>
            <a:endParaRPr lang="pl-PL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69EC3-660B-4CAF-9F6E-E5DCF43B27E3}" type="slidenum">
              <a:rPr lang="pl-PL"/>
              <a:pPr/>
              <a:t>11</a:t>
            </a:fld>
            <a:endParaRPr lang="pl-PL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933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52EF-914B-466D-B796-99A4F282561A}" type="slidenum">
              <a:rPr lang="pl-PL"/>
              <a:pPr/>
              <a:t>13</a:t>
            </a:fld>
            <a:endParaRPr lang="pl-PL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13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F03B0-0DA1-4CCF-A8DA-29FFA60F44E9}" type="slidenum">
              <a:rPr lang="pl-PL"/>
              <a:pPr/>
              <a:t>14</a:t>
            </a:fld>
            <a:endParaRPr lang="pl-PL"/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342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F1732-962D-4515-9BB7-69D5A7095DFA}" type="slidenum">
              <a:rPr lang="pl-PL"/>
              <a:pPr/>
              <a:t>15</a:t>
            </a:fld>
            <a:endParaRPr lang="pl-PL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054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66ACA-3503-4431-A159-3595828A806F}" type="slidenum">
              <a:rPr lang="pl-PL"/>
              <a:pPr/>
              <a:t>2</a:t>
            </a:fld>
            <a:endParaRPr lang="pl-PL"/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089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2ADA6-A070-42A5-AA43-AC1CC4F4D96A}" type="slidenum">
              <a:rPr lang="pl-PL"/>
              <a:pPr/>
              <a:t>3</a:t>
            </a:fld>
            <a:endParaRPr lang="pl-PL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29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217C0-6869-4E21-8AC6-6F621B303F06}" type="slidenum">
              <a:rPr lang="pl-PL"/>
              <a:pPr/>
              <a:t>4</a:t>
            </a:fld>
            <a:endParaRPr lang="pl-PL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49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8945E-6D7D-4E89-A170-392A57B827A4}" type="slidenum">
              <a:rPr lang="pl-PL"/>
              <a:pPr/>
              <a:t>5</a:t>
            </a:fld>
            <a:endParaRPr lang="pl-PL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98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01EF1-CE99-44CB-98D4-AAF83D023652}" type="slidenum">
              <a:rPr lang="pl-PL"/>
              <a:pPr/>
              <a:t>6</a:t>
            </a:fld>
            <a:endParaRPr lang="pl-PL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47E35-E825-40D8-98C1-877B4D100A70}" type="slidenum">
              <a:rPr lang="pl-PL"/>
              <a:pPr/>
              <a:t>7</a:t>
            </a:fld>
            <a:endParaRPr lang="pl-PL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A9460-F874-40BA-866E-0133AB643A2E}" type="slidenum">
              <a:rPr lang="pl-PL"/>
              <a:pPr/>
              <a:t>8</a:t>
            </a:fld>
            <a:endParaRPr lang="pl-PL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121C3-F3E3-4F16-9219-1C3D2E4606B0}" type="slidenum">
              <a:rPr lang="pl-PL"/>
              <a:pPr/>
              <a:t>9</a:t>
            </a:fld>
            <a:endParaRPr lang="pl-PL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8450"/>
          </a:xfrm>
          <a:ln/>
        </p:spPr>
        <p:txBody>
          <a:bodyPr wrap="none" anchor="ctr"/>
          <a:lstStyle/>
          <a:p>
            <a:pPr defTabSz="449263"/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2015-02-28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60363" y="179388"/>
            <a:ext cx="9540875" cy="6402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1.Gorzkie żale, przybywajcie,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Serca nasze przenikajcie.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2.Rozpłyńcie się, me źrenice,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Toczcie smutnych łez krynice.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Słońce, gwiazdy, omdlewają,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Żałobą się pokrywają.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14282" y="696912"/>
            <a:ext cx="9144000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bluźnierstwami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Współwiszącego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łotra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wyszydzany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gorzką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żółcią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octem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wielkim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pragnieniu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swoim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napawany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9.Jezu,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niezmiernej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Jeszcze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śmierci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włócznią</a:t>
            </a:r>
            <a:r>
              <a:rPr lang="pl-PL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przeorany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8643966" cy="611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Józefa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uczciwie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Nikodema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grobie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pochowany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43042" y="642918"/>
            <a:ext cx="6143668" cy="490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pozdrowiony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pochwalony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zmęczony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krwią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zbroczony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uwielbiony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bądź</a:t>
            </a:r>
            <a:r>
              <a:rPr lang="pl-PL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wysławiony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Boże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8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nieskończony</a:t>
            </a:r>
            <a:r>
              <a:rPr lang="en-GB" sz="48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  <a:endParaRPr lang="en-GB" sz="4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500042"/>
            <a:ext cx="8653462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 Ach,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boleściwa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Pod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stoję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smutliwa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przejmuje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niechaj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prawdziwie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Patrząc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żałośliwie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Płaczę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rzewliwie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Gotuje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konanie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umieram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5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Pragnę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zostać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Dzielić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żałobą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Twojego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Zamknął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słodką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mowę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ziemi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skłania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głowę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Żegna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Matkę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swoją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Maryjo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proszę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noszę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serdecznie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rozważam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0035" y="428604"/>
            <a:ext cx="8358246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Któryś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Chryste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zmiłuj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pl-PL" sz="4400" dirty="0" smtClean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nami</a:t>
            </a:r>
            <a:r>
              <a:rPr lang="en-GB" sz="4400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	</a:t>
            </a:r>
            <a:r>
              <a:rPr lang="pl-PL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              </a:t>
            </a:r>
            <a:r>
              <a:rPr lang="en-GB" sz="4400" i="1" dirty="0" smtClean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(</a:t>
            </a:r>
            <a:r>
              <a:rPr lang="en-GB" sz="4400" i="1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60363" y="360363"/>
            <a:ext cx="1081087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00450" y="1800225"/>
            <a:ext cx="1081088" cy="34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79388" y="179388"/>
            <a:ext cx="9721850" cy="648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4.Płaczą rzewnie Aniołowie,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A któż żałość ich wypowie?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5.Opoki się twarde krają.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Z grobów umarli powstają.</a:t>
            </a:r>
            <a: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20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6.Cóż jest, pytam, co się dzieje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Wszystko stworzenie truchleje!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520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7. Na ból Męki Chrystusowej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Żal przejmuje bez wymowy.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8. Uderz, Jezu, bez odwłoki 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W twarde serc naszych opoki!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3600">
                <a:solidFill>
                  <a:srgbClr val="000000"/>
                </a:solidFill>
                <a:latin typeface="Arial" charset="0"/>
                <a:cs typeface="Lucida Sans Unicode" pitchFamily="34" charset="0"/>
              </a:rPr>
            </a:br>
            <a:endParaRPr lang="en-GB" sz="36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79388" y="360363"/>
            <a:ext cx="9720262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rgbClr val="000000"/>
              </a:solidFill>
              <a:latin typeface="Arial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9.Jezu mój, we krwi ran Swoich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Obmyj duszę z grzechów moich!</a:t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10.Upał serca swego chłodzę,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Gdy w przepaść Męki Twej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GB" sz="480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  wchodzę.</a:t>
            </a:r>
          </a:p>
          <a:p>
            <a:pPr defTabSz="449263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en-GB" sz="480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88950" y="327025"/>
            <a:ext cx="165100" cy="315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3512" y="596900"/>
            <a:ext cx="8980488" cy="6261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1.Duszo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oziębła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gorejesz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me,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czemu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całe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truchlejesz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Toczy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ognistej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Krew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obfitości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/>
            </a:r>
            <a:b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Ogień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gdy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Go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tak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rozpala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Sromotne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ramiona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zwala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;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Zemdlony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Jezus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pod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uklęka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Jęczy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stęka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27025" y="647700"/>
            <a:ext cx="8816975" cy="621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Okrutnym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katom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posłusznym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staje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Ręce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przebić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daje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Wisi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ból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ponosi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Nasz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Zbawca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drogi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 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słodkie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spuśćże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już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Aby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dłużej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wisiało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 My je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uczciwie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grobie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położymy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Płacz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uczynimy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643966" cy="6046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serce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we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łzy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rozpływało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sprośnie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obrażało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mi, ach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żal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mi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ciężkich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moich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Dla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miłości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cześć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będzie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wieczności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Twe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obelgi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męki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zelżywości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Któreś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ochotnie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Syn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Boga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jedyny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Cierpiał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bez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winy!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1.Jezu,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pospólstwa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niezbożnie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Jako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złoczyńca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z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łotry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porównany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2.Jezu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Piłata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niesłusznie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śmierć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krzyżową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ludzi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skazany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?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3.Jezu,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srogim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krzyża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ciężarem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kalwaryjskiej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drodze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zmordowany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27025" y="500042"/>
            <a:ext cx="8816975" cy="616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4.Jezu, do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sromotnego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drzewa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Przytępionymi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gwoźdźmi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przykowany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.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5.Jezu,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jawnie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pośród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dwu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łotrów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Na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drzewie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hańby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ukrzyżowany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endParaRPr lang="en-GB" sz="18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6.Jezu,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od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stojących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wokoło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I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przechodzących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szyderczo</a:t>
            </a:r>
            <a:endParaRPr lang="en-GB" sz="4400" dirty="0">
              <a:solidFill>
                <a:schemeClr val="bg1"/>
              </a:solidFill>
              <a:latin typeface="Arial" charset="0"/>
              <a:cs typeface="Lucida Sans Unicode" pitchFamily="34" charset="0"/>
            </a:endParaRPr>
          </a:p>
          <a:p>
            <a:pPr defTabSz="407988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06400" algn="l"/>
                <a:tab pos="814388" algn="l"/>
                <a:tab pos="1220788" algn="l"/>
                <a:tab pos="1628775" algn="l"/>
                <a:tab pos="2036763" algn="l"/>
                <a:tab pos="2443163" algn="l"/>
                <a:tab pos="2851150" algn="l"/>
                <a:tab pos="3259138" algn="l"/>
                <a:tab pos="3665538" algn="l"/>
                <a:tab pos="4073525" algn="l"/>
                <a:tab pos="4481513" algn="l"/>
                <a:tab pos="4889500" algn="l"/>
                <a:tab pos="5295900" algn="l"/>
                <a:tab pos="5703888" algn="l"/>
                <a:tab pos="6111875" algn="l"/>
                <a:tab pos="6518275" algn="l"/>
                <a:tab pos="6926263" algn="l"/>
                <a:tab pos="7334250" algn="l"/>
                <a:tab pos="7742238" algn="l"/>
                <a:tab pos="8148638" algn="l"/>
                <a:tab pos="8535988" algn="l"/>
              </a:tabLst>
            </a:pP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 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wyśmiany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,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Jezu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mój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 </a:t>
            </a:r>
            <a:r>
              <a:rPr lang="en-GB" sz="4400" dirty="0" err="1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kochany</a:t>
            </a:r>
            <a:r>
              <a:rPr lang="en-GB" sz="4400" dirty="0">
                <a:solidFill>
                  <a:schemeClr val="bg1"/>
                </a:solidFill>
                <a:latin typeface="Arial" charset="0"/>
                <a:cs typeface="Lucida Sans Unicode" pitchFamily="34" charset="0"/>
              </a:rPr>
              <a:t>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503</Words>
  <PresentationFormat>Pokaz na ekranie (4:3)</PresentationFormat>
  <Paragraphs>111</Paragraphs>
  <Slides>15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cp:lastModifiedBy>Grzegorz</cp:lastModifiedBy>
  <cp:revision>2</cp:revision>
  <dcterms:modified xsi:type="dcterms:W3CDTF">2015-02-28T15:32:31Z</dcterms:modified>
</cp:coreProperties>
</file>