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76F8-4DE7-479E-8623-1341CE23C9F0}" type="datetimeFigureOut">
              <a:rPr lang="pl-PL" smtClean="0"/>
              <a:pPr/>
              <a:t>2015-03-22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30B17-393F-4540-9CF9-BAF8A1FC639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7C913AE-006C-44C5-BEB0-D4B4EFA4BE14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61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endParaRPr lang="pl-PL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EA7E-7ACA-462D-98BF-166A6EE5A122}" type="slidenum">
              <a:rPr lang="pl-PL"/>
              <a:pPr/>
              <a:t>10</a:t>
            </a:fld>
            <a:endParaRPr lang="pl-PL"/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246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A0032-39EB-4672-BA92-8DAE432DD318}" type="slidenum">
              <a:rPr lang="pl-PL"/>
              <a:pPr/>
              <a:t>11</a:t>
            </a:fld>
            <a:endParaRPr lang="pl-PL"/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451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D0787-61C7-4FB2-8D4B-48E7BC039F28}" type="slidenum">
              <a:rPr lang="pl-PL"/>
              <a:pPr/>
              <a:t>12</a:t>
            </a:fld>
            <a:endParaRPr lang="pl-PL"/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656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E538C-9D5F-48F0-85F2-B5B618621F7E}" type="slidenum">
              <a:rPr lang="pl-PL"/>
              <a:pPr/>
              <a:t>13</a:t>
            </a:fld>
            <a:endParaRPr lang="pl-PL"/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61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7C5F-5AF3-47AF-9908-CAF7C4F8C0EC}" type="slidenum">
              <a:rPr lang="pl-PL"/>
              <a:pPr/>
              <a:t>14</a:t>
            </a:fld>
            <a:endParaRPr lang="pl-PL"/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065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8BA4A8-2EE8-4D34-8BA9-BBE2773443C5}" type="slidenum">
              <a:rPr lang="pl-PL"/>
              <a:pPr/>
              <a:t>15</a:t>
            </a:fld>
            <a:endParaRPr lang="pl-PL"/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270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69CA3F-0867-4DBA-A4FE-419F5A9880A8}" type="slidenum">
              <a:rPr lang="pl-PL"/>
              <a:pPr/>
              <a:t>16</a:t>
            </a:fld>
            <a:endParaRPr lang="pl-PL"/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75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81925C-00A0-418D-883E-BA0816C1081A}" type="slidenum">
              <a:rPr lang="pl-PL"/>
              <a:pPr/>
              <a:t>17</a:t>
            </a:fld>
            <a:endParaRPr lang="pl-PL"/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680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6E916-FE9E-4EA4-A2B5-4C17AE5FE07D}" type="slidenum">
              <a:rPr lang="pl-PL"/>
              <a:pPr/>
              <a:t>2</a:t>
            </a:fld>
            <a:endParaRPr lang="pl-PL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106488" y="812800"/>
            <a:ext cx="5345112" cy="40100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17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786878-4E97-44E1-A731-B83EF1EF2B39}" type="slidenum">
              <a:rPr lang="pl-PL"/>
              <a:pPr/>
              <a:t>3</a:t>
            </a:fld>
            <a:endParaRPr lang="pl-PL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106488" y="812800"/>
            <a:ext cx="5345112" cy="40100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21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78D2D-F5F6-48E9-B85C-A06D3D723E54}" type="slidenum">
              <a:rPr lang="pl-PL"/>
              <a:pPr/>
              <a:t>4</a:t>
            </a:fld>
            <a:endParaRPr lang="pl-PL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106488" y="812800"/>
            <a:ext cx="5345112" cy="40100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126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B39F21-14B1-4EF7-A46D-0C79C51F6114}" type="slidenum">
              <a:rPr lang="pl-PL"/>
              <a:pPr/>
              <a:t>5</a:t>
            </a:fld>
            <a:endParaRPr lang="pl-PL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106488" y="812800"/>
            <a:ext cx="5345112" cy="40100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331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60A7E-A561-40D8-BF14-1476A6F78FCE}" type="slidenum">
              <a:rPr lang="pl-PL"/>
              <a:pPr/>
              <a:t>6</a:t>
            </a:fld>
            <a:endParaRPr lang="pl-PL"/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427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4E235-7816-496E-B5CD-ECFD5C72AF28}" type="slidenum">
              <a:rPr lang="pl-PL"/>
              <a:pPr/>
              <a:t>7</a:t>
            </a:fld>
            <a:endParaRPr lang="pl-PL"/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632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0765B-B222-464D-938D-2ED30182F811}" type="slidenum">
              <a:rPr lang="pl-PL"/>
              <a:pPr/>
              <a:t>8</a:t>
            </a:fld>
            <a:endParaRPr lang="pl-PL"/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837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CC59B1-8A50-400A-8C72-9C6F971A7504}" type="slidenum">
              <a:rPr lang="pl-PL"/>
              <a:pPr/>
              <a:t>9</a:t>
            </a:fld>
            <a:endParaRPr lang="pl-PL"/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041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2015-03-22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2015-03-22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2015-03-22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2015-03-22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2015-03-22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2015-03-22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2015-03-22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2015-03-22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2015-03-22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2015-03-22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2015-03-22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2015-03-22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1"/>
            <a:ext cx="9144000" cy="8426478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 marL="673930" indent="-67393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pl-PL" sz="4000" b="1" dirty="0">
                <a:solidFill>
                  <a:schemeClr val="bg1"/>
                </a:solidFill>
              </a:rPr>
              <a:t>1.	</a:t>
            </a:r>
            <a:r>
              <a:rPr lang="en-GB" sz="4000" b="1" dirty="0">
                <a:solidFill>
                  <a:schemeClr val="bg1"/>
                </a:solidFill>
              </a:rPr>
              <a:t>O </a:t>
            </a:r>
            <a:r>
              <a:rPr lang="en-GB" sz="4000" b="1" dirty="0" err="1">
                <a:solidFill>
                  <a:schemeClr val="bg1"/>
                </a:solidFill>
              </a:rPr>
              <a:t>Zbawcza</a:t>
            </a:r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Hostio</a:t>
            </a:r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godna</a:t>
            </a:r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czci</a:t>
            </a:r>
            <a:r>
              <a:rPr lang="en-GB" sz="4000" b="1" dirty="0">
                <a:solidFill>
                  <a:schemeClr val="bg1"/>
                </a:solidFill>
              </a:rPr>
              <a:t>,</a:t>
            </a:r>
            <a:endParaRPr lang="pl-PL" sz="4000" b="1" dirty="0">
              <a:solidFill>
                <a:schemeClr val="bg1"/>
              </a:solidFill>
            </a:endParaRPr>
          </a:p>
          <a:p>
            <a:pPr marL="673930" indent="-67393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</a:rPr>
              <a:t>Co </a:t>
            </a:r>
            <a:r>
              <a:rPr lang="en-GB" sz="4000" b="1" dirty="0" err="1">
                <a:solidFill>
                  <a:schemeClr val="bg1"/>
                </a:solidFill>
              </a:rPr>
              <a:t>lud</a:t>
            </a:r>
            <a:r>
              <a:rPr lang="en-GB" sz="4000" b="1" dirty="0">
                <a:solidFill>
                  <a:schemeClr val="bg1"/>
                </a:solidFill>
              </a:rPr>
              <a:t> do </a:t>
            </a:r>
            <a:r>
              <a:rPr lang="en-GB" sz="4000" b="1" dirty="0" err="1">
                <a:solidFill>
                  <a:schemeClr val="bg1"/>
                </a:solidFill>
              </a:rPr>
              <a:t>niebios</a:t>
            </a:r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wiedziesz</a:t>
            </a:r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bram</a:t>
            </a:r>
            <a:r>
              <a:rPr lang="en-GB" sz="4000" b="1" dirty="0">
                <a:solidFill>
                  <a:schemeClr val="bg1"/>
                </a:solidFill>
              </a:rPr>
              <a:t>:</a:t>
            </a:r>
            <a:endParaRPr lang="pl-PL" sz="4000" b="1" dirty="0">
              <a:solidFill>
                <a:schemeClr val="bg1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4000" b="1" dirty="0" err="1">
                <a:solidFill>
                  <a:schemeClr val="bg1"/>
                </a:solidFill>
              </a:rPr>
              <a:t>Znój</a:t>
            </a:r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srogi</a:t>
            </a:r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nęka</a:t>
            </a:r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wiernych</a:t>
            </a:r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Ci</a:t>
            </a:r>
            <a:r>
              <a:rPr lang="en-GB" sz="4000" b="1" dirty="0">
                <a:solidFill>
                  <a:schemeClr val="bg1"/>
                </a:solidFill>
              </a:rPr>
              <a:t>,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4000" b="1" dirty="0" err="1">
                <a:solidFill>
                  <a:schemeClr val="bg1"/>
                </a:solidFill>
              </a:rPr>
              <a:t>Daj</a:t>
            </a:r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siłę</a:t>
            </a:r>
            <a:r>
              <a:rPr lang="en-GB" sz="4000" b="1" dirty="0">
                <a:solidFill>
                  <a:schemeClr val="bg1"/>
                </a:solidFill>
              </a:rPr>
              <a:t>, </a:t>
            </a:r>
            <a:r>
              <a:rPr lang="en-GB" sz="4000" b="1" dirty="0" err="1">
                <a:solidFill>
                  <a:schemeClr val="bg1"/>
                </a:solidFill>
              </a:rPr>
              <a:t>pomoc</a:t>
            </a:r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ześlij</a:t>
            </a:r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nam</a:t>
            </a:r>
            <a:r>
              <a:rPr lang="en-GB" sz="4000" b="1" dirty="0">
                <a:solidFill>
                  <a:schemeClr val="bg1"/>
                </a:solidFill>
              </a:rPr>
              <a:t>.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pl-PL" sz="4000" b="1" dirty="0">
              <a:solidFill>
                <a:schemeClr val="bg1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</a:rPr>
              <a:t>2.</a:t>
            </a:r>
            <a:r>
              <a:rPr lang="pl-PL" sz="4000" b="1" dirty="0">
                <a:solidFill>
                  <a:schemeClr val="bg1"/>
                </a:solidFill>
              </a:rPr>
              <a:t>	</a:t>
            </a:r>
            <a:r>
              <a:rPr lang="en-GB" sz="4000" b="1" dirty="0" err="1">
                <a:solidFill>
                  <a:schemeClr val="bg1"/>
                </a:solidFill>
              </a:rPr>
              <a:t>Jednemu</a:t>
            </a:r>
            <a:r>
              <a:rPr lang="en-GB" sz="4000" b="1" dirty="0">
                <a:solidFill>
                  <a:schemeClr val="bg1"/>
                </a:solidFill>
              </a:rPr>
              <a:t> w </a:t>
            </a:r>
            <a:r>
              <a:rPr lang="en-GB" sz="4000" b="1" dirty="0" err="1">
                <a:solidFill>
                  <a:schemeClr val="bg1"/>
                </a:solidFill>
              </a:rPr>
              <a:t>Trójcy</a:t>
            </a:r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Władcy</a:t>
            </a:r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ziem</a:t>
            </a:r>
            <a:r>
              <a:rPr lang="en-GB" sz="4000" b="1" dirty="0">
                <a:solidFill>
                  <a:schemeClr val="bg1"/>
                </a:solidFill>
              </a:rPr>
              <a:t>,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4000" b="1" dirty="0" err="1">
                <a:solidFill>
                  <a:schemeClr val="bg1"/>
                </a:solidFill>
              </a:rPr>
              <a:t>Niech</a:t>
            </a:r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będzie</a:t>
            </a:r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chwała</a:t>
            </a:r>
            <a:r>
              <a:rPr lang="en-GB" sz="4000" b="1" dirty="0">
                <a:solidFill>
                  <a:schemeClr val="bg1"/>
                </a:solidFill>
              </a:rPr>
              <a:t> w </a:t>
            </a:r>
            <a:r>
              <a:rPr lang="en-GB" sz="4000" b="1" dirty="0" err="1">
                <a:solidFill>
                  <a:schemeClr val="bg1"/>
                </a:solidFill>
              </a:rPr>
              <a:t>każdy</a:t>
            </a:r>
            <a:r>
              <a:rPr lang="pl-PL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czas</a:t>
            </a:r>
            <a:r>
              <a:rPr lang="en-GB" sz="4000" b="1" dirty="0">
                <a:solidFill>
                  <a:schemeClr val="bg1"/>
                </a:solidFill>
              </a:rPr>
              <a:t>.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4000" b="1" dirty="0" err="1">
                <a:solidFill>
                  <a:schemeClr val="bg1"/>
                </a:solidFill>
              </a:rPr>
              <a:t>Niech</a:t>
            </a:r>
            <a:r>
              <a:rPr lang="en-GB" sz="4000" b="1" dirty="0">
                <a:solidFill>
                  <a:schemeClr val="bg1"/>
                </a:solidFill>
              </a:rPr>
              <a:t> On</a:t>
            </a:r>
            <a:r>
              <a:rPr lang="pl-PL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wieczystym</a:t>
            </a:r>
            <a:r>
              <a:rPr lang="pl-PL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życiem</a:t>
            </a:r>
            <a:r>
              <a:rPr lang="pl-PL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swym</a:t>
            </a:r>
            <a:r>
              <a:rPr lang="en-GB" sz="4000" b="1" dirty="0">
                <a:solidFill>
                  <a:schemeClr val="bg1"/>
                </a:solidFill>
              </a:rPr>
              <a:t>.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</a:rPr>
              <a:t>W </a:t>
            </a:r>
            <a:r>
              <a:rPr lang="en-GB" sz="4000" b="1" dirty="0" err="1">
                <a:solidFill>
                  <a:schemeClr val="bg1"/>
                </a:solidFill>
              </a:rPr>
              <a:t>Ojczyźnie</a:t>
            </a:r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rajskiej</a:t>
            </a:r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darzy</a:t>
            </a:r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nas</a:t>
            </a:r>
            <a:r>
              <a:rPr lang="en-GB" sz="4000" b="1" dirty="0">
                <a:solidFill>
                  <a:schemeClr val="bg1"/>
                </a:solidFill>
              </a:rPr>
              <a:t>. </a:t>
            </a:r>
            <a:r>
              <a:rPr lang="pl-PL" sz="4000" b="1" dirty="0">
                <a:solidFill>
                  <a:schemeClr val="bg1"/>
                </a:solidFill>
              </a:rPr>
              <a:t>															</a:t>
            </a:r>
            <a:r>
              <a:rPr lang="en-GB" sz="4000" b="1" dirty="0">
                <a:solidFill>
                  <a:schemeClr val="bg1"/>
                </a:solidFill>
              </a:rPr>
              <a:t>Amen</a:t>
            </a:r>
            <a:endParaRPr lang="pl-PL" sz="4000" b="1" dirty="0">
              <a:solidFill>
                <a:schemeClr val="bg1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pl-PL" sz="4000" dirty="0">
              <a:solidFill>
                <a:srgbClr val="00000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en-GB" sz="3300" dirty="0">
              <a:solidFill>
                <a:srgbClr val="00000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en-GB" sz="3300" dirty="0">
              <a:solidFill>
                <a:srgbClr val="00000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en-GB" dirty="0">
              <a:solidFill>
                <a:srgbClr val="00000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360363" y="571480"/>
            <a:ext cx="8783637" cy="5943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5.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Oby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się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serce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we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zły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rozpływało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Cię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sprośnie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obrażało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Żal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mi, ach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żal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mi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ciężkich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moich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złości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*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Dla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Twej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miłości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79388" y="430213"/>
            <a:ext cx="9124950" cy="6035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1. Jezu, od pospólstwa niewinnie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Jako łotr godzien śmierci obwołany,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Jezu mój kochany!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5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2. Jezu, od złośliwych morderców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Po ślicznej twarzy tak, sprośnie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zeplwany,  Jezu mój kochany!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5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3. Jezu, pod przysięgą od Piotra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Po trzykroć z wielkiej bojaźni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zaprzany,  Jezu mój kochany.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285720" y="517525"/>
            <a:ext cx="9088437" cy="634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4.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od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okrutnych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oprawców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Na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sąd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Piłata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jak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zbójca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szarpany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5.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od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Heroda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i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dworzan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Królu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niebieski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zelżywie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wyśmiany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0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6.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w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białą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szatę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szydersko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Na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większy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pośmiech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i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hańbę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ubrany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0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763588"/>
            <a:ext cx="9144000" cy="6035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7. Jezu, u kamiennego słupa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Niemiłosiernie biczami wysmagany,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Jezu mój kochany!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5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8. Jezu, przez szyderstwo okrutne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Cierniowym wieńcem ukoronowany,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Jezu mój kochany!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5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9. Jezu, od żołnierzy niegodnie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Na pośmiewisko purpurą odziany,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Jezu mój kochany!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00013" y="944563"/>
            <a:ext cx="9196387" cy="4968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10. Jezu, trzciną po głowie bity,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  Królu boleści, przez lud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  wyszydzany, Jezu mój kochany!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0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Bądź pozdrowiony, bądź pochwalony!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Dla nas zelżony, wszystek skrwawiony,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Bądź uwielbiony, bądź wysławiony,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Boże nieskończony!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23850" y="668338"/>
            <a:ext cx="8820150" cy="618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1. Ach,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widzę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Syna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mojego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Przy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słupie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obnażonego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Rózgami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zsieczonego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2.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Święta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Panno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uproś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dla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mnie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Bym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ran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Syna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Twego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znamię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Miał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sercu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wyryte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3. Ach,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widzę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jako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niezmiernie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Ostre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głowę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ranią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ciernie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Dusza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moja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ustaje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428596" y="668337"/>
            <a:ext cx="7800975" cy="6189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4. O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Maryjo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Syna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swego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Ostrym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cierniem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zranionego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Podzielże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mną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mękę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5.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Obym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Matka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strapiona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Mogła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swoje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ramiona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Złożyć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krzyż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Twój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Synu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6.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Proszę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o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Panno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jedyna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Niechaj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krzyż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Twojego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Syna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Zawsze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w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sercu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swym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noszę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928662" y="2000240"/>
            <a:ext cx="7521598" cy="33569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Któryś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nas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cierpiał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Chryste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zmiłuj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się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nad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nami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i="1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								(3x)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60363" y="179388"/>
            <a:ext cx="9540875" cy="6402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en-GB" sz="4800" dirty="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1.Gorzkie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żale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przybywajcie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b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Serca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nasze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przenikajcie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  <a:r>
              <a:rPr lang="en-GB" sz="2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2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2.Rozpłyńcie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się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me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źrenice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b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Toczcie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smutnych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łez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krynice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  <a:r>
              <a:rPr lang="en-GB" sz="2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2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3.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Słońce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gwiazdy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omdlewają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</a:t>
            </a:r>
            <a:b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Żałobą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się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pokrywają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60363" y="360363"/>
            <a:ext cx="1081087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600450" y="1800225"/>
            <a:ext cx="1081088" cy="34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79388" y="179388"/>
            <a:ext cx="9721850" cy="6480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en-GB" sz="480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4.Płaczą rzewnie Aniołowie,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A któż żałość ich wypowie?</a:t>
            </a:r>
            <a:r>
              <a:rPr lang="en-GB" sz="2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2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5.Opoki się twarde krają. 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Z grobów umarli powstają.</a:t>
            </a:r>
            <a:r>
              <a:rPr lang="en-GB" sz="2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2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6.Cóż jest, pytam, co się dzieje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Wszystko stworzenie truchleje!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en-GB" sz="48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79388" y="360363"/>
            <a:ext cx="9720262" cy="5200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en-GB" sz="480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7. Na ból Męki Chrystusowej 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Żal przejmuje bez wymowy.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8. Uderz, Jezu, bez odwłoki 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W twarde serc naszych opoki!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3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3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</a:br>
            <a:endParaRPr lang="en-GB" sz="360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9388" y="360363"/>
            <a:ext cx="9720262" cy="4859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en-GB" sz="480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9.Jezu mój, we krwi ran Swoich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Obmyj duszę z grzechów moich!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10.Upał serca swego chłodzę,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 Gdy w przepaść Męki Twej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 wchodzę.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en-GB" sz="48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60363" y="360363"/>
            <a:ext cx="8783637" cy="5400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1. Przypatrz się; duszo, jak cię Bóg miłuje,* Jako dla ciebie sobie nie folguje.* Przecież Go bardziej, niż katowska dręczy. * Złość twoja męczy.</a:t>
            </a: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endParaRPr lang="en-GB" sz="40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60363" y="539750"/>
            <a:ext cx="8783637" cy="5040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2. Stoi przed sędzią Pan wszego stworzenia,*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Cichy Baranek, z wielkiego wzgardzenia,*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Dla białej szaty, którą jest odziany,*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Głupim nazwany.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60363" y="338138"/>
            <a:ext cx="8640762" cy="6321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3. Za moje złości grzbiet srodze biczują * Pójdźmy grzesznicy oto nam gotują*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Ze Krwi Jezusa dla serca ochłody*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Zdrój żywej wody.</a:t>
            </a: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0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0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</a:br>
            <a:endParaRPr lang="en-GB" sz="400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360363" y="720725"/>
            <a:ext cx="8783637" cy="4679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4. Pycha światowa niechaj,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co chce wróży,* Co na swe skronie wije wieniec z róży, *  W szkarłat na pośmiech, cierniem Król zraniony *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Jest ozdobiony!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544</Words>
  <PresentationFormat>Pokaz na ekranie (4:3)</PresentationFormat>
  <Paragraphs>123</Paragraphs>
  <Slides>17</Slides>
  <Notes>17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Motyw pakietu Office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cp:lastModifiedBy>Grzegorz</cp:lastModifiedBy>
  <cp:revision>4</cp:revision>
  <dcterms:modified xsi:type="dcterms:W3CDTF">2015-03-22T15:18:07Z</dcterms:modified>
</cp:coreProperties>
</file>