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2" r:id="rId6"/>
    <p:sldId id="2583" r:id="rId7"/>
    <p:sldId id="2584" r:id="rId8"/>
    <p:sldId id="2585" r:id="rId9"/>
    <p:sldId id="2586" r:id="rId10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592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15.07.2025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15.07.2025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15.07.2025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F41BCF-DE93-46E8-96C4-64339D157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800" y="259200"/>
            <a:ext cx="6224367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15.07.2025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614C7656-561A-4230-AE49-F934B2154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15.07.2025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  <a:endParaRPr lang="de-AT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16B0F48-B7CD-4678-8B22-ED12B938C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15.07.2025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  <a:endParaRPr lang="de-AT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5378A7E-CD4F-4738-BF47-8D1B09A913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15.07.2025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mly.com/qr-code-inventarisierung/?utm_source=chatgpt.com" TargetMode="External"/><Relationship Id="rId2" Type="http://schemas.openxmlformats.org/officeDocument/2006/relationships/hyperlink" Target="https://studyflix.de/wirtschaft/inventurarten-747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lobalcompact.at/sustainable-development-goals" TargetMode="External"/><Relationship Id="rId4" Type="http://schemas.openxmlformats.org/officeDocument/2006/relationships/hyperlink" Target="https://www.jobted.at/gehalt/htl-ingenieu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2895600" y="1928802"/>
            <a:ext cx="7629556" cy="2571768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Inventarisierung von QR-Codes</a:t>
            </a:r>
          </a:p>
          <a:p>
            <a:pPr lvl="0">
              <a:spcBef>
                <a:spcPct val="0"/>
              </a:spcBef>
              <a:defRPr/>
            </a:pPr>
            <a:endParaRPr lang="de-DE" sz="3200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Karner André, Herbei Gabriel, Dietmair Stephan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2CFB1ECA-D1C7-49A6-ADE8-A263B28B0548}" type="datetime1">
              <a:rPr lang="de-AT" smtClean="0"/>
              <a:t>15.07.2025</a:t>
            </a:fld>
            <a:endParaRPr lang="de-AT" dirty="0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Betreuer/in: </a:t>
            </a:r>
            <a:r>
              <a:rPr lang="de-DE" dirty="0"/>
              <a:t>Dipl.-Wirt.-Ing. (FH) Leitner Christoph, </a:t>
            </a:r>
            <a:r>
              <a:rPr lang="de-DE" dirty="0" err="1"/>
              <a:t>BEd</a:t>
            </a:r>
            <a:endParaRPr lang="de-AT" dirty="0"/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608392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Firmenpartner: HTL Leoben</a:t>
            </a:r>
          </a:p>
        </p:txBody>
      </p:sp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Partner/Aufgabenstellung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Partner: HTL Leoben</a:t>
            </a:r>
          </a:p>
          <a:p>
            <a:r>
              <a:rPr lang="de-DE" sz="2400" dirty="0"/>
              <a:t>Aktuell werden permanent Objekte, Werkzeuge, IT-Hardware mittels einer Excel Liste inventarisiert ---&gt; sehr aufwendig und unpraktisch.</a:t>
            </a:r>
          </a:p>
          <a:p>
            <a:pPr lvl="1"/>
            <a:r>
              <a:rPr lang="de-DE" b="1" dirty="0"/>
              <a:t>Karner, Herbei, Dietmair</a:t>
            </a:r>
            <a:r>
              <a:rPr lang="de-DE" dirty="0"/>
              <a:t>: Verschiedene Inventarisierungslösungen zu recherchieren und gegenüberzustellen.</a:t>
            </a:r>
          </a:p>
          <a:p>
            <a:pPr lvl="1"/>
            <a:r>
              <a:rPr lang="de-DE" b="1" dirty="0"/>
              <a:t>Karner</a:t>
            </a:r>
            <a:r>
              <a:rPr lang="de-DE" dirty="0"/>
              <a:t>: Ein Programm entwickeln um die Inventarisierung einfach und kostengünstig durchzuführen.</a:t>
            </a:r>
          </a:p>
          <a:p>
            <a:pPr lvl="1"/>
            <a:r>
              <a:rPr lang="de-DE" b="1" dirty="0"/>
              <a:t>Herbei</a:t>
            </a:r>
            <a:r>
              <a:rPr lang="de-DE" dirty="0"/>
              <a:t>: Diese Lösungen mit Schulmonitoren oder anderen Objekten testen, sowie die Qualitätskontrolle.</a:t>
            </a:r>
          </a:p>
          <a:p>
            <a:pPr lvl="1"/>
            <a:r>
              <a:rPr lang="de-DE" b="1" dirty="0"/>
              <a:t>Dietmair</a:t>
            </a:r>
            <a:r>
              <a:rPr lang="de-DE" dirty="0"/>
              <a:t>: Projekthandbuch über das ganze Projekt führen, sowie Evaluierung der Technologiealternativen.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2030CB0E-E62D-4716-A823-85A7C51C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/>
          <a:p>
            <a:r>
              <a:rPr lang="de-DE" dirty="0"/>
              <a:t>Inventarisierung von QR-Codes Karner, Herbei, Dietmair</a:t>
            </a:r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Inventarisierung von QR-Codes Karner, Herbei, Dietmair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2900" b="1" dirty="0"/>
              <a:t>Spezifisch: </a:t>
            </a:r>
            <a:r>
              <a:rPr lang="de-DE" dirty="0"/>
              <a:t>Inventarisierungslösung entwickeln, die den aktuellen schulischen Praxisprozess deutlich vereinfacht &amp; automatisiert.</a:t>
            </a:r>
          </a:p>
          <a:p>
            <a:endParaRPr lang="de-DE" dirty="0"/>
          </a:p>
          <a:p>
            <a:r>
              <a:rPr lang="de-DE" sz="2900" b="1" dirty="0"/>
              <a:t>Messbar: </a:t>
            </a:r>
            <a:r>
              <a:rPr lang="de-DE" sz="2900" dirty="0"/>
              <a:t>Inventarisierungslösung finden, welche den Aufwand immens senkt, die Wartbarkeit deutlich erhöht, im Webbereich.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sz="2900" b="1" dirty="0"/>
              <a:t>Attraktiv/Akzeptiert: </a:t>
            </a:r>
            <a:r>
              <a:rPr lang="de-DE" sz="2900" dirty="0"/>
              <a:t>Die Lösung mit ausgewählter Testgruppe testen, praktische Nutzerbedienbarkeit erkennbar machen.</a:t>
            </a:r>
          </a:p>
          <a:p>
            <a:endParaRPr lang="de-DE" dirty="0"/>
          </a:p>
          <a:p>
            <a:r>
              <a:rPr lang="de-DE" sz="2900" b="1" dirty="0"/>
              <a:t>Realistisch: </a:t>
            </a:r>
            <a:r>
              <a:rPr lang="de-DE" sz="2900" dirty="0"/>
              <a:t>Lösung basierende vorhandene schulische Ressourcen, kaum zusätzliche Investitionen produziert </a:t>
            </a:r>
            <a:r>
              <a:rPr lang="de-DE" sz="2600" i="1" dirty="0"/>
              <a:t>(bis auf Stromkosten)</a:t>
            </a:r>
            <a:r>
              <a:rPr lang="de-DE" sz="2900" dirty="0"/>
              <a:t>. </a:t>
            </a:r>
            <a:br>
              <a:rPr lang="de-DE" sz="2900" dirty="0"/>
            </a:br>
            <a:r>
              <a:rPr lang="de-DE" sz="2900" dirty="0"/>
              <a:t>Klarer Plan, mehrere Phasen, sichert Umsetzbarkeit im vorgegebenen Zeitrahmen.</a:t>
            </a:r>
          </a:p>
          <a:p>
            <a:endParaRPr lang="de-DE" dirty="0"/>
          </a:p>
          <a:p>
            <a:r>
              <a:rPr lang="de-DE" b="1" dirty="0"/>
              <a:t>Terminiert: </a:t>
            </a:r>
            <a:r>
              <a:rPr lang="de-DE" sz="2900" dirty="0"/>
              <a:t>Ganzer Prozess von Recherche - Implementierung - Testphase – Dokumentierung klar terminiert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 dato durchgesehen:</a:t>
            </a:r>
          </a:p>
          <a:p>
            <a:pPr lvl="1"/>
            <a:r>
              <a:rPr lang="de-DE" dirty="0">
                <a:hlinkClick r:id="rId2"/>
              </a:rPr>
              <a:t>Inventurarten • Einfach erklärt, Übersicht · [mit Video]</a:t>
            </a:r>
            <a:r>
              <a:rPr lang="de-DE" dirty="0"/>
              <a:t> </a:t>
            </a:r>
          </a:p>
          <a:p>
            <a:pPr lvl="1"/>
            <a:r>
              <a:rPr lang="de-DE" dirty="0">
                <a:hlinkClick r:id="rId3"/>
              </a:rPr>
              <a:t>Mit QR-Code Inventarisierung vereinfachen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Was verdient ein HTL Ingenieur in Österreich? (Gehalt 2025)</a:t>
            </a:r>
            <a:endParaRPr lang="de-DE" dirty="0"/>
          </a:p>
          <a:p>
            <a:pPr lvl="1"/>
            <a:r>
              <a:rPr lang="en-US" dirty="0">
                <a:hlinkClick r:id="rId5"/>
              </a:rPr>
              <a:t>SDGs - Sustainable Development Goals - Agenda 2039</a:t>
            </a:r>
            <a:endParaRPr lang="de-AT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Inventarisierung von QR-Codes Karner, Herbei, Dietmair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Inventarisierung von QR-Codes Karner, Herbei, Dietmair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C4491D4-886F-32B3-C491-92C2724ED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1" y="1005922"/>
            <a:ext cx="10109200" cy="512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BE801-BED5-1F79-C6A7-3DB320006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125F3-7331-AD0E-1D55-396A7ED5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8FF4E-C771-69EC-080A-5A5BECC33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/>
          <a:p>
            <a:r>
              <a:rPr lang="de-AT" dirty="0"/>
              <a:t>Kostenabschätzung und Bedeckung</a:t>
            </a:r>
          </a:p>
          <a:p>
            <a:pPr lvl="1"/>
            <a:r>
              <a:rPr lang="de-AT" dirty="0"/>
              <a:t>Stromkosten</a:t>
            </a:r>
          </a:p>
          <a:p>
            <a:pPr lvl="1"/>
            <a:r>
              <a:rPr lang="de-AT" dirty="0"/>
              <a:t>Druckkosten</a:t>
            </a:r>
          </a:p>
          <a:p>
            <a:r>
              <a:rPr lang="de-AT" dirty="0"/>
              <a:t>Falls man ein Unternehmen wäre</a:t>
            </a:r>
          </a:p>
          <a:p>
            <a:pPr lvl="1"/>
            <a:r>
              <a:rPr lang="de-AT" dirty="0"/>
              <a:t>Kosten basierend auf 57,5€ Brutto Stundenlohn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/>
              <a:t>10.350,00 € pro Person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AT" dirty="0"/>
              <a:t>31.050,00 € Personalkosten</a:t>
            </a:r>
          </a:p>
          <a:p>
            <a:r>
              <a:rPr lang="de-AT" dirty="0"/>
              <a:t>Welche SDGs fallen unter die DA?</a:t>
            </a:r>
          </a:p>
          <a:p>
            <a:pPr lvl="1"/>
            <a:r>
              <a:rPr lang="de-AT" dirty="0"/>
              <a:t>9 Industrie, Innovation und Infrastruktur</a:t>
            </a:r>
          </a:p>
          <a:p>
            <a:pPr lvl="1"/>
            <a:r>
              <a:rPr lang="de-AT" dirty="0"/>
              <a:t>12 Verantwortungsvolle Konsum- und Produktionsmuster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CDCA66-C931-8938-DB3E-A0F51426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Inventarisierung von QR-Codes Karner, Herbei, Dietmair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9B02EB-3B97-2F8F-486E-3428AF6B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  <p:pic>
        <p:nvPicPr>
          <p:cNvPr id="1030" name="Picture 6" descr="17 SDGs Ziele Nachhaltiger Entwicklung">
            <a:extLst>
              <a:ext uri="{FF2B5EF4-FFF2-40B4-BE49-F238E27FC236}">
                <a16:creationId xmlns:a16="http://schemas.microsoft.com/office/drawing/2014/main" id="{86FFDDC4-A3BC-4A30-9234-375827AE86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8" t="47456" r="50827" b="33071"/>
          <a:stretch/>
        </p:blipFill>
        <p:spPr bwMode="auto">
          <a:xfrm>
            <a:off x="8737600" y="4060656"/>
            <a:ext cx="1341522" cy="1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7 SDGs Ziele Nachhaltiger Entwicklung">
            <a:extLst>
              <a:ext uri="{FF2B5EF4-FFF2-40B4-BE49-F238E27FC236}">
                <a16:creationId xmlns:a16="http://schemas.microsoft.com/office/drawing/2014/main" id="{BC53662E-F2CC-4B51-B6A2-8C3BF8D9E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3" t="47456" r="4755" b="33071"/>
          <a:stretch/>
        </p:blipFill>
        <p:spPr bwMode="auto">
          <a:xfrm>
            <a:off x="10307052" y="4060655"/>
            <a:ext cx="1275348" cy="133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7214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C214F1-4297-4767-8275-0DA039616A9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B09AE3-FA1D-40C8-A6CE-A2D9F55131C8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Breitbild</PresentationFormat>
  <Paragraphs>56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Adobe Gothic Std B</vt:lpstr>
      <vt:lpstr>Arial</vt:lpstr>
      <vt:lpstr>Calibri</vt:lpstr>
      <vt:lpstr>Wingdings</vt:lpstr>
      <vt:lpstr>Larissa</vt:lpstr>
      <vt:lpstr>PowerPoint-Präsentation</vt:lpstr>
      <vt:lpstr>Partner/Aufgabenstellung</vt:lpstr>
      <vt:lpstr>Ziele</vt:lpstr>
      <vt:lpstr>Literatur</vt:lpstr>
      <vt:lpstr>PM</vt:lpstr>
      <vt:lpstr>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Gabriel Herbei</cp:lastModifiedBy>
  <cp:revision>391</cp:revision>
  <cp:lastPrinted>2020-04-02T17:36:48Z</cp:lastPrinted>
  <dcterms:created xsi:type="dcterms:W3CDTF">2012-09-14T17:11:23Z</dcterms:created>
  <dcterms:modified xsi:type="dcterms:W3CDTF">2025-07-15T13:26:37Z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