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213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8CEFC-2F5A-18AA-D324-0573A5150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E45DAA-950F-8DE7-8513-B0F671FE3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21354D-242C-0F0A-6B6C-8147F96C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41C7-ADA5-48E8-8DE2-7385EA1781F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0DDFE-0CC9-4BDD-BBE6-7A5F20C4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AC6364-E5FF-0677-814E-E983DFE8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9EA-EC4B-41BB-A841-8BF72D9E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0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0F5E3-D459-DED4-0CB6-D3C28CB2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C32537-1714-9D57-D6B4-9E6B57153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E2B06-2AE2-B519-B48D-3A5D9932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41C7-ADA5-48E8-8DE2-7385EA1781F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9D47CC-7964-643E-D932-357C68C3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4F837B-8ECE-2CAC-DBB3-2DC2CDF2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9EA-EC4B-41BB-A841-8BF72D9E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99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D78F2B-5B6E-EF0B-3C96-D9057AA54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B6C9D2-E203-25E1-12B5-5714E7E776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63AB4D-9F2A-3F56-3DA2-A78D83B7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41C7-ADA5-48E8-8DE2-7385EA1781F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138F5-1BEC-63B1-AC7E-54AD720D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D8B194-241F-5F9E-7A75-79411118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9EA-EC4B-41BB-A841-8BF72D9E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88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60A99-A3A2-1657-AC8C-632DE002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C06C6-DBBC-773B-633D-A3EC069D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A0C7D-1E97-5C6E-8760-BF20E978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41C7-ADA5-48E8-8DE2-7385EA1781F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E59ED-837C-C645-5EAF-9D68CA09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C4AE5-A011-EDD2-767C-426F3EF6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9EA-EC4B-41BB-A841-8BF72D9E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01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8B332-1C05-BEFD-46BC-CFBBC706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C9C688-D8A2-E3E1-A6B8-0EA43A769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6D3314-EA0D-D529-E3F1-BAD76D6A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41C7-ADA5-48E8-8DE2-7385EA1781F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77910-5384-1CBF-DD26-D3AAC7C5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32D02-B542-3410-6917-D78883F6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9EA-EC4B-41BB-A841-8BF72D9E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7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228B3-2296-2627-4CD2-E5A96790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9CA88-9046-EF2A-F460-8BEC9C906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697F79-B7B5-8FF1-4A4A-980D533DA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E3F8D-5A5B-73EF-316B-B5A2DF40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41C7-ADA5-48E8-8DE2-7385EA1781F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A8F501-6AE4-9DC5-CAC0-BDFC34D0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949C42-608C-660D-9DB3-00D76B18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9EA-EC4B-41BB-A841-8BF72D9E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57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6CEBF-6324-ACED-8812-6137CC77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F4640-4AB4-D196-4CBF-547FA6485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FD88DB-6A1A-8CF1-6A1F-1617995D5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144142-7E4F-E0A3-256F-1AB32D17C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59F85A-2CE9-B3CF-835F-F92261653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406058-96E3-4DBC-D9A2-6749DBE1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41C7-ADA5-48E8-8DE2-7385EA1781F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E3493C-996B-776F-274D-C4F1FFE9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F7B1C4-E630-0D38-8690-CE91F214A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9EA-EC4B-41BB-A841-8BF72D9E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70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4F66B-4C1D-D59E-B29B-6719339C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10CC83-33C3-E439-458F-75AC196D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41C7-ADA5-48E8-8DE2-7385EA1781F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EA82D5-633F-1D81-FBEE-E0087C9C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8CCCBC-4A84-ABE1-F58C-7F40C59D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9EA-EC4B-41BB-A841-8BF72D9E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0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2C4C3E-E593-C259-0F65-C7A6FCDC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41C7-ADA5-48E8-8DE2-7385EA1781F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015271-3240-C9EA-86B6-F64B4FBD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C6C152-5E23-E6FF-4D68-D425B699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9EA-EC4B-41BB-A841-8BF72D9E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47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70C55-F52C-8351-81EE-3A8170CD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568BC-E80C-DFC1-B138-7FDE2C23F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C825CD-EC08-0581-AF77-F140B541C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1DFC6-DFE0-2A6B-4D40-CB8A9F5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41C7-ADA5-48E8-8DE2-7385EA1781F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E116FA-672E-05AE-6438-559B27B0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D44CD4-BBB6-E153-0CC0-E94D3A66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9EA-EC4B-41BB-A841-8BF72D9E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47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FDE29-7DFF-4317-16D9-33C3506E0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8B79B1-0A07-0F62-301C-74ACD8AB9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BFD51C-FDAA-F851-1FCE-50F9A5048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10FF55-982A-6DAA-35B6-60D91057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F41C7-ADA5-48E8-8DE2-7385EA1781F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8058B3-900F-58AF-0B4A-4A46FC8A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61E91F-1E15-598B-9B77-89390968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69EA-EC4B-41BB-A841-8BF72D9E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0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555467-22D4-672F-6CFB-E35FA8F2E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A27BBF-C3EE-E125-230F-20F0CDF79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8C3059-31DE-894E-306A-20484545A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F41C7-ADA5-48E8-8DE2-7385EA1781F5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2C538F-28CB-DEB6-DA25-AE11A76A7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27682-38E0-37B1-A8D7-5CC3F43CC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C69EA-EC4B-41BB-A841-8BF72D9E47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9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54A16-C978-14D1-F162-315435240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1580"/>
            <a:ext cx="9144000" cy="2387600"/>
          </a:xfrm>
        </p:spPr>
        <p:txBody>
          <a:bodyPr/>
          <a:lstStyle/>
          <a:p>
            <a:r>
              <a:rPr lang="en-US" altLang="zh-CN" dirty="0" err="1"/>
              <a:t>Unaccessible</a:t>
            </a:r>
            <a:r>
              <a:rPr lang="en-US" altLang="zh-CN" dirty="0"/>
              <a:t> online yet!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208901-9207-A429-FC69-0A0578930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2446" y="3922986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Will be available in the future!!!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3193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Unaccessible online yet!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Gao Hang</dc:creator>
  <cp:lastModifiedBy>Gao Hang</cp:lastModifiedBy>
  <cp:revision>1</cp:revision>
  <dcterms:created xsi:type="dcterms:W3CDTF">2024-10-13T13:07:45Z</dcterms:created>
  <dcterms:modified xsi:type="dcterms:W3CDTF">2024-10-13T13:07:45Z</dcterms:modified>
</cp:coreProperties>
</file>