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24492-E96F-473F-9F9D-D8568B552D1F}" v="1" dt="2020-04-01T10:33:0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sha Guzzaarlamudi (c)" userId="9e3da220-daef-44b0-8d20-77937ffc7109" providerId="ADAL" clId="{89624492-E96F-473F-9F9D-D8568B552D1F}"/>
    <pc:docChg chg="modSld">
      <pc:chgData name="Sriharsha Guzzaarlamudi (c)" userId="9e3da220-daef-44b0-8d20-77937ffc7109" providerId="ADAL" clId="{89624492-E96F-473F-9F9D-D8568B552D1F}" dt="2020-04-01T10:33:01.699" v="0" actId="165"/>
      <pc:docMkLst>
        <pc:docMk/>
      </pc:docMkLst>
      <pc:sldChg chg="delSp modSp modAnim">
        <pc:chgData name="Sriharsha Guzzaarlamudi (c)" userId="9e3da220-daef-44b0-8d20-77937ffc7109" providerId="ADAL" clId="{89624492-E96F-473F-9F9D-D8568B552D1F}" dt="2020-04-01T10:33:01.699" v="0" actId="165"/>
        <pc:sldMkLst>
          <pc:docMk/>
          <pc:sldMk cId="1402298021" sldId="263"/>
        </pc:sldMkLst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75" creationId="{06033987-ABB6-40FC-B544-3D62442B070A}"/>
          </ac:spMkLst>
        </pc:spChg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78" creationId="{8962254F-0EE7-4FC9-ACAC-2D6605BBBBBE}"/>
          </ac:spMkLst>
        </pc:spChg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81" creationId="{D3E96AB8-CF4A-4377-B71A-05C87DE4F97C}"/>
          </ac:spMkLst>
        </pc:spChg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83" creationId="{889C571A-46FD-402D-A64B-9977BAD10782}"/>
          </ac:spMkLst>
        </pc:spChg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84" creationId="{B329623A-4243-4BE2-A5BF-8FAAF8CF8EC2}"/>
          </ac:spMkLst>
        </pc:spChg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85" creationId="{90F554EF-555A-45A9-9C47-0EF4758AE82F}"/>
          </ac:spMkLst>
        </pc:spChg>
        <pc:spChg chg="mod topLvl">
          <ac:chgData name="Sriharsha Guzzaarlamudi (c)" userId="9e3da220-daef-44b0-8d20-77937ffc7109" providerId="ADAL" clId="{89624492-E96F-473F-9F9D-D8568B552D1F}" dt="2020-04-01T10:33:01.699" v="0" actId="165"/>
          <ac:spMkLst>
            <pc:docMk/>
            <pc:sldMk cId="1402298021" sldId="263"/>
            <ac:spMk id="88" creationId="{8D1560DC-EF53-449C-B3B0-CB6B90213FAE}"/>
          </ac:spMkLst>
        </pc:spChg>
        <pc:grpChg chg="mod topLvl">
          <ac:chgData name="Sriharsha Guzzaarlamudi (c)" userId="9e3da220-daef-44b0-8d20-77937ffc7109" providerId="ADAL" clId="{89624492-E96F-473F-9F9D-D8568B552D1F}" dt="2020-04-01T10:33:01.699" v="0" actId="165"/>
          <ac:grpSpMkLst>
            <pc:docMk/>
            <pc:sldMk cId="1402298021" sldId="263"/>
            <ac:grpSpMk id="2" creationId="{2794706F-0BFB-408A-8E50-1268AB312CD7}"/>
          </ac:grpSpMkLst>
        </pc:grpChg>
        <pc:grpChg chg="mod topLvl">
          <ac:chgData name="Sriharsha Guzzaarlamudi (c)" userId="9e3da220-daef-44b0-8d20-77937ffc7109" providerId="ADAL" clId="{89624492-E96F-473F-9F9D-D8568B552D1F}" dt="2020-04-01T10:33:01.699" v="0" actId="165"/>
          <ac:grpSpMkLst>
            <pc:docMk/>
            <pc:sldMk cId="1402298021" sldId="263"/>
            <ac:grpSpMk id="3" creationId="{B4F8D161-0206-4BD7-8C15-FBA21E72E84F}"/>
          </ac:grpSpMkLst>
        </pc:grpChg>
        <pc:grpChg chg="mod topLvl">
          <ac:chgData name="Sriharsha Guzzaarlamudi (c)" userId="9e3da220-daef-44b0-8d20-77937ffc7109" providerId="ADAL" clId="{89624492-E96F-473F-9F9D-D8568B552D1F}" dt="2020-04-01T10:33:01.699" v="0" actId="165"/>
          <ac:grpSpMkLst>
            <pc:docMk/>
            <pc:sldMk cId="1402298021" sldId="263"/>
            <ac:grpSpMk id="74" creationId="{CEE2EC36-FA1F-419F-A4AE-6ADE2948FF5B}"/>
          </ac:grpSpMkLst>
        </pc:grpChg>
        <pc:grpChg chg="del">
          <ac:chgData name="Sriharsha Guzzaarlamudi (c)" userId="9e3da220-daef-44b0-8d20-77937ffc7109" providerId="ADAL" clId="{89624492-E96F-473F-9F9D-D8568B552D1F}" dt="2020-04-01T10:33:01.699" v="0" actId="165"/>
          <ac:grpSpMkLst>
            <pc:docMk/>
            <pc:sldMk cId="1402298021" sldId="263"/>
            <ac:grpSpMk id="77" creationId="{1D104692-9AA6-46B7-BC8A-00C6FD66FEBD}"/>
          </ac:grpSpMkLst>
        </pc:grpChg>
      </pc:sldChg>
    </pc:docChg>
  </pc:docChgLst>
  <pc:docChgLst>
    <pc:chgData name="Sriharsha Guzzaarlamudi (c)" userId="9e3da220-daef-44b0-8d20-77937ffc7109" providerId="ADAL" clId="{20485418-61B1-4783-81DE-B0595CBE4181}"/>
    <pc:docChg chg="undo custSel addSld modSld">
      <pc:chgData name="Sriharsha Guzzaarlamudi (c)" userId="9e3da220-daef-44b0-8d20-77937ffc7109" providerId="ADAL" clId="{20485418-61B1-4783-81DE-B0595CBE4181}" dt="2020-03-31T06:44:23.233" v="1582" actId="5793"/>
      <pc:docMkLst>
        <pc:docMk/>
      </pc:docMkLst>
      <pc:sldChg chg="addSp delSp modSp addAnim delAnim">
        <pc:chgData name="Sriharsha Guzzaarlamudi (c)" userId="9e3da220-daef-44b0-8d20-77937ffc7109" providerId="ADAL" clId="{20485418-61B1-4783-81DE-B0595CBE4181}" dt="2020-03-31T06:00:06.398" v="346" actId="20577"/>
        <pc:sldMkLst>
          <pc:docMk/>
          <pc:sldMk cId="122297828" sldId="257"/>
        </pc:sldMkLst>
        <pc:spChg chg="mod">
          <ac:chgData name="Sriharsha Guzzaarlamudi (c)" userId="9e3da220-daef-44b0-8d20-77937ffc7109" providerId="ADAL" clId="{20485418-61B1-4783-81DE-B0595CBE4181}" dt="2020-03-31T05:40:39.657" v="76" actId="14100"/>
          <ac:spMkLst>
            <pc:docMk/>
            <pc:sldMk cId="122297828" sldId="257"/>
            <ac:spMk id="2" creationId="{7EFB8395-E2A4-42C4-B752-0906AAB51B8A}"/>
          </ac:spMkLst>
        </pc:spChg>
        <pc:spChg chg="mod">
          <ac:chgData name="Sriharsha Guzzaarlamudi (c)" userId="9e3da220-daef-44b0-8d20-77937ffc7109" providerId="ADAL" clId="{20485418-61B1-4783-81DE-B0595CBE4181}" dt="2020-03-31T06:00:06.398" v="346" actId="20577"/>
          <ac:spMkLst>
            <pc:docMk/>
            <pc:sldMk cId="122297828" sldId="257"/>
            <ac:spMk id="74" creationId="{72007768-53D9-4952-8EA4-1CB031C3AEB3}"/>
          </ac:spMkLst>
        </pc:spChg>
        <pc:spChg chg="mod">
          <ac:chgData name="Sriharsha Guzzaarlamudi (c)" userId="9e3da220-daef-44b0-8d20-77937ffc7109" providerId="ADAL" clId="{20485418-61B1-4783-81DE-B0595CBE4181}" dt="2020-03-31T05:56:59.594" v="265" actId="1076"/>
          <ac:spMkLst>
            <pc:docMk/>
            <pc:sldMk cId="122297828" sldId="257"/>
            <ac:spMk id="78" creationId="{B1BB385F-9903-40B4-9221-B8761CBE1F8A}"/>
          </ac:spMkLst>
        </pc:spChg>
        <pc:spChg chg="add del">
          <ac:chgData name="Sriharsha Guzzaarlamudi (c)" userId="9e3da220-daef-44b0-8d20-77937ffc7109" providerId="ADAL" clId="{20485418-61B1-4783-81DE-B0595CBE4181}" dt="2020-03-31T05:57:03.666" v="270" actId="478"/>
          <ac:spMkLst>
            <pc:docMk/>
            <pc:sldMk cId="122297828" sldId="257"/>
            <ac:spMk id="97" creationId="{359FEE8E-B8FE-46B6-AC6A-8340B375FF3B}"/>
          </ac:spMkLst>
        </pc:spChg>
        <pc:spChg chg="add del mod topLvl">
          <ac:chgData name="Sriharsha Guzzaarlamudi (c)" userId="9e3da220-daef-44b0-8d20-77937ffc7109" providerId="ADAL" clId="{20485418-61B1-4783-81DE-B0595CBE4181}" dt="2020-03-31T05:59:05.446" v="301" actId="6549"/>
          <ac:spMkLst>
            <pc:docMk/>
            <pc:sldMk cId="122297828" sldId="257"/>
            <ac:spMk id="99" creationId="{76D2E051-061D-480C-BF06-201AC5009059}"/>
          </ac:spMkLst>
        </pc:spChg>
        <pc:spChg chg="add del mod topLvl">
          <ac:chgData name="Sriharsha Guzzaarlamudi (c)" userId="9e3da220-daef-44b0-8d20-77937ffc7109" providerId="ADAL" clId="{20485418-61B1-4783-81DE-B0595CBE4181}" dt="2020-03-31T05:59:46.411" v="305" actId="14100"/>
          <ac:spMkLst>
            <pc:docMk/>
            <pc:sldMk cId="122297828" sldId="257"/>
            <ac:spMk id="100" creationId="{B161B2A6-915C-445B-92F8-523B36E5B46B}"/>
          </ac:spMkLst>
        </pc:spChg>
        <pc:grpChg chg="mod">
          <ac:chgData name="Sriharsha Guzzaarlamudi (c)" userId="9e3da220-daef-44b0-8d20-77937ffc7109" providerId="ADAL" clId="{20485418-61B1-4783-81DE-B0595CBE4181}" dt="2020-03-31T05:56:59.917" v="266" actId="1076"/>
          <ac:grpSpMkLst>
            <pc:docMk/>
            <pc:sldMk cId="122297828" sldId="257"/>
            <ac:grpSpMk id="72" creationId="{01B6E17E-E8DD-4789-99BE-9B630065D351}"/>
          </ac:grpSpMkLst>
        </pc:grpChg>
        <pc:grpChg chg="add del mod">
          <ac:chgData name="Sriharsha Guzzaarlamudi (c)" userId="9e3da220-daef-44b0-8d20-77937ffc7109" providerId="ADAL" clId="{20485418-61B1-4783-81DE-B0595CBE4181}" dt="2020-03-31T05:59:10.342" v="302" actId="14100"/>
          <ac:grpSpMkLst>
            <pc:docMk/>
            <pc:sldMk cId="122297828" sldId="257"/>
            <ac:grpSpMk id="98" creationId="{B985DE2C-0D92-41A2-8EAF-1FD750CE84AD}"/>
          </ac:grpSpMkLst>
        </pc:grpChg>
      </pc:sldChg>
      <pc:sldChg chg="modAnim">
        <pc:chgData name="Sriharsha Guzzaarlamudi (c)" userId="9e3da220-daef-44b0-8d20-77937ffc7109" providerId="ADAL" clId="{20485418-61B1-4783-81DE-B0595CBE4181}" dt="2020-03-31T06:30:33.194" v="1139"/>
        <pc:sldMkLst>
          <pc:docMk/>
          <pc:sldMk cId="2447710298" sldId="259"/>
        </pc:sldMkLst>
      </pc:sldChg>
      <pc:sldChg chg="addSp delSp modSp add modAnim">
        <pc:chgData name="Sriharsha Guzzaarlamudi (c)" userId="9e3da220-daef-44b0-8d20-77937ffc7109" providerId="ADAL" clId="{20485418-61B1-4783-81DE-B0595CBE4181}" dt="2020-03-31T06:33:34.266" v="1145"/>
        <pc:sldMkLst>
          <pc:docMk/>
          <pc:sldMk cId="3299466438" sldId="261"/>
        </pc:sldMkLst>
        <pc:spChg chg="del">
          <ac:chgData name="Sriharsha Guzzaarlamudi (c)" userId="9e3da220-daef-44b0-8d20-77937ffc7109" providerId="ADAL" clId="{20485418-61B1-4783-81DE-B0595CBE4181}" dt="2020-03-31T05:38:09.185" v="2" actId="478"/>
          <ac:spMkLst>
            <pc:docMk/>
            <pc:sldMk cId="3299466438" sldId="261"/>
            <ac:spMk id="2" creationId="{6221CCD4-D879-4269-85B1-93C10C7BC38F}"/>
          </ac:spMkLst>
        </pc:spChg>
        <pc:spChg chg="del">
          <ac:chgData name="Sriharsha Guzzaarlamudi (c)" userId="9e3da220-daef-44b0-8d20-77937ffc7109" providerId="ADAL" clId="{20485418-61B1-4783-81DE-B0595CBE4181}" dt="2020-03-31T05:38:06.576" v="1" actId="478"/>
          <ac:spMkLst>
            <pc:docMk/>
            <pc:sldMk cId="3299466438" sldId="261"/>
            <ac:spMk id="3" creationId="{D6C3D7E7-510D-49BE-9C1D-5D3FE583EB78}"/>
          </ac:spMkLst>
        </pc:spChg>
        <pc:spChg chg="add mod">
          <ac:chgData name="Sriharsha Guzzaarlamudi (c)" userId="9e3da220-daef-44b0-8d20-77937ffc7109" providerId="ADAL" clId="{20485418-61B1-4783-81DE-B0595CBE4181}" dt="2020-03-31T05:56:54.562" v="262" actId="1076"/>
          <ac:spMkLst>
            <pc:docMk/>
            <pc:sldMk cId="3299466438" sldId="261"/>
            <ac:spMk id="4" creationId="{002AEB38-4D97-4B35-92D5-D7DAA08868C0}"/>
          </ac:spMkLst>
        </pc:spChg>
        <pc:spChg chg="add del mod">
          <ac:chgData name="Sriharsha Guzzaarlamudi (c)" userId="9e3da220-daef-44b0-8d20-77937ffc7109" providerId="ADAL" clId="{20485418-61B1-4783-81DE-B0595CBE4181}" dt="2020-03-31T05:49:00.652" v="111" actId="478"/>
          <ac:spMkLst>
            <pc:docMk/>
            <pc:sldMk cId="3299466438" sldId="261"/>
            <ac:spMk id="56" creationId="{772CE155-D9E4-40A8-9C7B-1085F3F85ECC}"/>
          </ac:spMkLst>
        </pc:spChg>
        <pc:spChg chg="add mod">
          <ac:chgData name="Sriharsha Guzzaarlamudi (c)" userId="9e3da220-daef-44b0-8d20-77937ffc7109" providerId="ADAL" clId="{20485418-61B1-4783-81DE-B0595CBE4181}" dt="2020-03-31T06:06:59.756" v="612" actId="1076"/>
          <ac:spMkLst>
            <pc:docMk/>
            <pc:sldMk cId="3299466438" sldId="261"/>
            <ac:spMk id="57" creationId="{73F73385-DF6D-463A-BC92-BE1995480F3B}"/>
          </ac:spMkLst>
        </pc:spChg>
        <pc:spChg chg="add mod">
          <ac:chgData name="Sriharsha Guzzaarlamudi (c)" userId="9e3da220-daef-44b0-8d20-77937ffc7109" providerId="ADAL" clId="{20485418-61B1-4783-81DE-B0595CBE4181}" dt="2020-03-31T06:07:22.681" v="616" actId="1076"/>
          <ac:spMkLst>
            <pc:docMk/>
            <pc:sldMk cId="3299466438" sldId="261"/>
            <ac:spMk id="58" creationId="{20CB059F-2904-4586-9BDB-1BAE6DD5BA3F}"/>
          </ac:spMkLst>
        </pc:spChg>
        <pc:spChg chg="add del mod">
          <ac:chgData name="Sriharsha Guzzaarlamudi (c)" userId="9e3da220-daef-44b0-8d20-77937ffc7109" providerId="ADAL" clId="{20485418-61B1-4783-81DE-B0595CBE4181}" dt="2020-03-31T05:48:33.712" v="108" actId="478"/>
          <ac:spMkLst>
            <pc:docMk/>
            <pc:sldMk cId="3299466438" sldId="261"/>
            <ac:spMk id="59" creationId="{7F872B6B-3E28-44DC-BD6E-09B939DB55E4}"/>
          </ac:spMkLst>
        </pc:spChg>
        <pc:spChg chg="add del mod">
          <ac:chgData name="Sriharsha Guzzaarlamudi (c)" userId="9e3da220-daef-44b0-8d20-77937ffc7109" providerId="ADAL" clId="{20485418-61B1-4783-81DE-B0595CBE4181}" dt="2020-03-31T06:12:34.529" v="776" actId="478"/>
          <ac:spMkLst>
            <pc:docMk/>
            <pc:sldMk cId="3299466438" sldId="261"/>
            <ac:spMk id="60" creationId="{FB712327-4697-44E2-ABE8-DD27C59CFDED}"/>
          </ac:spMkLst>
        </pc:spChg>
        <pc:spChg chg="add mod">
          <ac:chgData name="Sriharsha Guzzaarlamudi (c)" userId="9e3da220-daef-44b0-8d20-77937ffc7109" providerId="ADAL" clId="{20485418-61B1-4783-81DE-B0595CBE4181}" dt="2020-03-31T06:07:40.436" v="620" actId="1076"/>
          <ac:spMkLst>
            <pc:docMk/>
            <pc:sldMk cId="3299466438" sldId="261"/>
            <ac:spMk id="61" creationId="{F3DB0774-7794-4D3B-B219-CB4C4B9BDAAC}"/>
          </ac:spMkLst>
        </pc:spChg>
        <pc:spChg chg="add mod">
          <ac:chgData name="Sriharsha Guzzaarlamudi (c)" userId="9e3da220-daef-44b0-8d20-77937ffc7109" providerId="ADAL" clId="{20485418-61B1-4783-81DE-B0595CBE4181}" dt="2020-03-31T06:07:50.313" v="622" actId="1076"/>
          <ac:spMkLst>
            <pc:docMk/>
            <pc:sldMk cId="3299466438" sldId="261"/>
            <ac:spMk id="62" creationId="{75B723E9-75C2-402A-9FF5-45CE8584F3D3}"/>
          </ac:spMkLst>
        </pc:spChg>
        <pc:spChg chg="add del mod">
          <ac:chgData name="Sriharsha Guzzaarlamudi (c)" userId="9e3da220-daef-44b0-8d20-77937ffc7109" providerId="ADAL" clId="{20485418-61B1-4783-81DE-B0595CBE4181}" dt="2020-03-31T05:48:40.271" v="110" actId="478"/>
          <ac:spMkLst>
            <pc:docMk/>
            <pc:sldMk cId="3299466438" sldId="261"/>
            <ac:spMk id="63" creationId="{D6DA36F6-9CBA-4D26-9F33-023AED555957}"/>
          </ac:spMkLst>
        </pc:spChg>
        <pc:spChg chg="add del mod">
          <ac:chgData name="Sriharsha Guzzaarlamudi (c)" userId="9e3da220-daef-44b0-8d20-77937ffc7109" providerId="ADAL" clId="{20485418-61B1-4783-81DE-B0595CBE4181}" dt="2020-03-31T05:50:14.451" v="124" actId="478"/>
          <ac:spMkLst>
            <pc:docMk/>
            <pc:sldMk cId="3299466438" sldId="261"/>
            <ac:spMk id="64" creationId="{317EB963-4E01-40D3-B7DE-3B4E532FEA53}"/>
          </ac:spMkLst>
        </pc:spChg>
        <pc:spChg chg="add del mod">
          <ac:chgData name="Sriharsha Guzzaarlamudi (c)" userId="9e3da220-daef-44b0-8d20-77937ffc7109" providerId="ADAL" clId="{20485418-61B1-4783-81DE-B0595CBE4181}" dt="2020-03-31T05:50:10.440" v="122" actId="478"/>
          <ac:spMkLst>
            <pc:docMk/>
            <pc:sldMk cId="3299466438" sldId="261"/>
            <ac:spMk id="65" creationId="{917F7A60-5C40-4636-8EB4-458C42BE0AFF}"/>
          </ac:spMkLst>
        </pc:spChg>
        <pc:spChg chg="add del mod">
          <ac:chgData name="Sriharsha Guzzaarlamudi (c)" userId="9e3da220-daef-44b0-8d20-77937ffc7109" providerId="ADAL" clId="{20485418-61B1-4783-81DE-B0595CBE4181}" dt="2020-03-31T05:50:06.520" v="120" actId="478"/>
          <ac:spMkLst>
            <pc:docMk/>
            <pc:sldMk cId="3299466438" sldId="261"/>
            <ac:spMk id="66" creationId="{65D5256F-814A-48B7-8415-5AD06699BDA2}"/>
          </ac:spMkLst>
        </pc:spChg>
        <pc:spChg chg="add del mod">
          <ac:chgData name="Sriharsha Guzzaarlamudi (c)" userId="9e3da220-daef-44b0-8d20-77937ffc7109" providerId="ADAL" clId="{20485418-61B1-4783-81DE-B0595CBE4181}" dt="2020-03-31T05:48:31.995" v="107" actId="478"/>
          <ac:spMkLst>
            <pc:docMk/>
            <pc:sldMk cId="3299466438" sldId="261"/>
            <ac:spMk id="67" creationId="{A6FEFA49-D188-49EC-81A3-0157164948B8}"/>
          </ac:spMkLst>
        </pc:spChg>
        <pc:spChg chg="add del mod">
          <ac:chgData name="Sriharsha Guzzaarlamudi (c)" userId="9e3da220-daef-44b0-8d20-77937ffc7109" providerId="ADAL" clId="{20485418-61B1-4783-81DE-B0595CBE4181}" dt="2020-03-31T06:13:49.826" v="785"/>
          <ac:spMkLst>
            <pc:docMk/>
            <pc:sldMk cId="3299466438" sldId="261"/>
            <ac:spMk id="68" creationId="{E7BCCF6C-44C2-4FED-A18F-1511C9B30DE9}"/>
          </ac:spMkLst>
        </pc:spChg>
        <pc:spChg chg="add mod">
          <ac:chgData name="Sriharsha Guzzaarlamudi (c)" userId="9e3da220-daef-44b0-8d20-77937ffc7109" providerId="ADAL" clId="{20485418-61B1-4783-81DE-B0595CBE4181}" dt="2020-03-31T06:07:44.820" v="621" actId="1076"/>
          <ac:spMkLst>
            <pc:docMk/>
            <pc:sldMk cId="3299466438" sldId="261"/>
            <ac:spMk id="69" creationId="{B45C250E-67F8-4DE7-AB5C-B4CCF9554F14}"/>
          </ac:spMkLst>
        </pc:spChg>
        <pc:spChg chg="add mod">
          <ac:chgData name="Sriharsha Guzzaarlamudi (c)" userId="9e3da220-daef-44b0-8d20-77937ffc7109" providerId="ADAL" clId="{20485418-61B1-4783-81DE-B0595CBE4181}" dt="2020-03-31T06:07:57.124" v="623" actId="1076"/>
          <ac:spMkLst>
            <pc:docMk/>
            <pc:sldMk cId="3299466438" sldId="261"/>
            <ac:spMk id="70" creationId="{78C6183C-28EB-4CEF-81A6-E5D4C8CB4251}"/>
          </ac:spMkLst>
        </pc:spChg>
        <pc:spChg chg="add mod">
          <ac:chgData name="Sriharsha Guzzaarlamudi (c)" userId="9e3da220-daef-44b0-8d20-77937ffc7109" providerId="ADAL" clId="{20485418-61B1-4783-81DE-B0595CBE4181}" dt="2020-03-31T06:08:59.065" v="749" actId="20577"/>
          <ac:spMkLst>
            <pc:docMk/>
            <pc:sldMk cId="3299466438" sldId="261"/>
            <ac:spMk id="71" creationId="{4FE50B78-BCAF-4503-B948-F95E7621C7AB}"/>
          </ac:spMkLst>
        </pc:spChg>
        <pc:spChg chg="add del mod">
          <ac:chgData name="Sriharsha Guzzaarlamudi (c)" userId="9e3da220-daef-44b0-8d20-77937ffc7109" providerId="ADAL" clId="{20485418-61B1-4783-81DE-B0595CBE4181}" dt="2020-03-31T06:12:34.218" v="775"/>
          <ac:spMkLst>
            <pc:docMk/>
            <pc:sldMk cId="3299466438" sldId="261"/>
            <ac:spMk id="72" creationId="{D591186B-EF5F-4E6D-A7E1-7759ED2DC590}"/>
          </ac:spMkLst>
        </pc:spChg>
        <pc:spChg chg="add del">
          <ac:chgData name="Sriharsha Guzzaarlamudi (c)" userId="9e3da220-daef-44b0-8d20-77937ffc7109" providerId="ADAL" clId="{20485418-61B1-4783-81DE-B0595CBE4181}" dt="2020-03-31T06:11:54.372" v="762"/>
          <ac:spMkLst>
            <pc:docMk/>
            <pc:sldMk cId="3299466438" sldId="261"/>
            <ac:spMk id="73" creationId="{6F1CF6EB-AF44-4803-AD3C-39CE64DF82D7}"/>
          </ac:spMkLst>
        </pc:spChg>
        <pc:spChg chg="add del mod">
          <ac:chgData name="Sriharsha Guzzaarlamudi (c)" userId="9e3da220-daef-44b0-8d20-77937ffc7109" providerId="ADAL" clId="{20485418-61B1-4783-81DE-B0595CBE4181}" dt="2020-03-31T06:12:33.521" v="773"/>
          <ac:spMkLst>
            <pc:docMk/>
            <pc:sldMk cId="3299466438" sldId="261"/>
            <ac:spMk id="74" creationId="{53F2ECAD-08B6-485C-AD30-4A7BDED54979}"/>
          </ac:spMkLst>
        </pc:spChg>
        <pc:spChg chg="add del">
          <ac:chgData name="Sriharsha Guzzaarlamudi (c)" userId="9e3da220-daef-44b0-8d20-77937ffc7109" providerId="ADAL" clId="{20485418-61B1-4783-81DE-B0595CBE4181}" dt="2020-03-31T06:12:25.461" v="770"/>
          <ac:spMkLst>
            <pc:docMk/>
            <pc:sldMk cId="3299466438" sldId="261"/>
            <ac:spMk id="75" creationId="{23C590B6-3932-4F3D-BBF3-A83E2BC1F695}"/>
          </ac:spMkLst>
        </pc:spChg>
        <pc:spChg chg="add mod">
          <ac:chgData name="Sriharsha Guzzaarlamudi (c)" userId="9e3da220-daef-44b0-8d20-77937ffc7109" providerId="ADAL" clId="{20485418-61B1-4783-81DE-B0595CBE4181}" dt="2020-03-31T06:13:30.905" v="782" actId="1076"/>
          <ac:spMkLst>
            <pc:docMk/>
            <pc:sldMk cId="3299466438" sldId="261"/>
            <ac:spMk id="76" creationId="{E594C308-0849-472F-9941-A6C797360891}"/>
          </ac:spMkLst>
        </pc:spChg>
        <pc:grpChg chg="add del mod">
          <ac:chgData name="Sriharsha Guzzaarlamudi (c)" userId="9e3da220-daef-44b0-8d20-77937ffc7109" providerId="ADAL" clId="{20485418-61B1-4783-81DE-B0595CBE4181}" dt="2020-03-31T05:44:48.091" v="95" actId="478"/>
          <ac:grpSpMkLst>
            <pc:docMk/>
            <pc:sldMk cId="3299466438" sldId="261"/>
            <ac:grpSpMk id="5" creationId="{A6023659-97EE-4177-BDF6-A928CD932EBE}"/>
          </ac:grpSpMkLst>
        </pc:grpChg>
        <pc:grpChg chg="add mod">
          <ac:chgData name="Sriharsha Guzzaarlamudi (c)" userId="9e3da220-daef-44b0-8d20-77937ffc7109" providerId="ADAL" clId="{20485418-61B1-4783-81DE-B0595CBE4181}" dt="2020-03-31T05:44:35.462" v="92" actId="688"/>
          <ac:grpSpMkLst>
            <pc:docMk/>
            <pc:sldMk cId="3299466438" sldId="261"/>
            <ac:grpSpMk id="16" creationId="{F8FD203D-F5D7-4FB7-A508-2B80055E8628}"/>
          </ac:grpSpMkLst>
        </pc:grpChg>
        <pc:grpChg chg="add mod">
          <ac:chgData name="Sriharsha Guzzaarlamudi (c)" userId="9e3da220-daef-44b0-8d20-77937ffc7109" providerId="ADAL" clId="{20485418-61B1-4783-81DE-B0595CBE4181}" dt="2020-03-31T05:45:03.173" v="99" actId="1076"/>
          <ac:grpSpMkLst>
            <pc:docMk/>
            <pc:sldMk cId="3299466438" sldId="261"/>
            <ac:grpSpMk id="26" creationId="{67302666-5488-4307-BC40-C56FCDF891DC}"/>
          </ac:grpSpMkLst>
        </pc:grpChg>
        <pc:grpChg chg="add mod">
          <ac:chgData name="Sriharsha Guzzaarlamudi (c)" userId="9e3da220-daef-44b0-8d20-77937ffc7109" providerId="ADAL" clId="{20485418-61B1-4783-81DE-B0595CBE4181}" dt="2020-03-31T05:44:58.029" v="98" actId="688"/>
          <ac:grpSpMkLst>
            <pc:docMk/>
            <pc:sldMk cId="3299466438" sldId="261"/>
            <ac:grpSpMk id="36" creationId="{BA2F508D-2990-44AB-9437-3FEA7F9E4DB0}"/>
          </ac:grpSpMkLst>
        </pc:grpChg>
        <pc:grpChg chg="add del mod">
          <ac:chgData name="Sriharsha Guzzaarlamudi (c)" userId="9e3da220-daef-44b0-8d20-77937ffc7109" providerId="ADAL" clId="{20485418-61B1-4783-81DE-B0595CBE4181}" dt="2020-03-31T05:44:50.771" v="96" actId="478"/>
          <ac:grpSpMkLst>
            <pc:docMk/>
            <pc:sldMk cId="3299466438" sldId="261"/>
            <ac:grpSpMk id="46" creationId="{E1FC7B42-6B78-4B19-A5AB-49EC312F4DD6}"/>
          </ac:grpSpMkLst>
        </pc:grpChg>
      </pc:sldChg>
      <pc:sldChg chg="addSp delSp modSp add addAnim delAnim modAnim">
        <pc:chgData name="Sriharsha Guzzaarlamudi (c)" userId="9e3da220-daef-44b0-8d20-77937ffc7109" providerId="ADAL" clId="{20485418-61B1-4783-81DE-B0595CBE4181}" dt="2020-03-31T06:29:40.916" v="1137"/>
        <pc:sldMkLst>
          <pc:docMk/>
          <pc:sldMk cId="134656162" sldId="262"/>
        </pc:sldMkLst>
        <pc:spChg chg="del">
          <ac:chgData name="Sriharsha Guzzaarlamudi (c)" userId="9e3da220-daef-44b0-8d20-77937ffc7109" providerId="ADAL" clId="{20485418-61B1-4783-81DE-B0595CBE4181}" dt="2020-03-31T06:14:01.396" v="788" actId="478"/>
          <ac:spMkLst>
            <pc:docMk/>
            <pc:sldMk cId="134656162" sldId="262"/>
            <ac:spMk id="2" creationId="{4EDC4D4B-8ED1-4928-B21E-1F061078C2D1}"/>
          </ac:spMkLst>
        </pc:spChg>
        <pc:spChg chg="del">
          <ac:chgData name="Sriharsha Guzzaarlamudi (c)" userId="9e3da220-daef-44b0-8d20-77937ffc7109" providerId="ADAL" clId="{20485418-61B1-4783-81DE-B0595CBE4181}" dt="2020-03-31T06:13:57.914" v="787" actId="478"/>
          <ac:spMkLst>
            <pc:docMk/>
            <pc:sldMk cId="134656162" sldId="262"/>
            <ac:spMk id="3" creationId="{C8EC9225-D5C1-47A0-8AF0-446B3A40B0AD}"/>
          </ac:spMkLst>
        </pc:spChg>
        <pc:spChg chg="add mod">
          <ac:chgData name="Sriharsha Guzzaarlamudi (c)" userId="9e3da220-daef-44b0-8d20-77937ffc7109" providerId="ADAL" clId="{20485418-61B1-4783-81DE-B0595CBE4181}" dt="2020-03-31T06:14:24.117" v="822" actId="6549"/>
          <ac:spMkLst>
            <pc:docMk/>
            <pc:sldMk cId="134656162" sldId="262"/>
            <ac:spMk id="4" creationId="{CBEC3463-8869-4548-BA4E-553FEB368B51}"/>
          </ac:spMkLst>
        </pc:spChg>
        <pc:spChg chg="add del mod">
          <ac:chgData name="Sriharsha Guzzaarlamudi (c)" userId="9e3da220-daef-44b0-8d20-77937ffc7109" providerId="ADAL" clId="{20485418-61B1-4783-81DE-B0595CBE4181}" dt="2020-03-31T06:20:06.785" v="843" actId="478"/>
          <ac:spMkLst>
            <pc:docMk/>
            <pc:sldMk cId="134656162" sldId="262"/>
            <ac:spMk id="5" creationId="{721285F2-76A4-42F4-8885-660419A7AC3A}"/>
          </ac:spMkLst>
        </pc:spChg>
        <pc:spChg chg="add del mod or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6" creationId="{52854B01-9D28-4F8E-9873-DA5E994A149E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7" creationId="{52581DFA-1846-42A1-8E95-79898B15BE8B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8" creationId="{4FDDEB90-C5CD-4F47-8694-7F446506A86A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9" creationId="{D08E8B5E-0F71-48E2-BE7A-5EA95C35074E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0" creationId="{2BAEF73E-FBD0-4A20-8263-C2B2EE293463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1" creationId="{01287A5A-F25A-4FB1-A0D1-B33315C35C4F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2" creationId="{0262B13F-8EA9-4C75-9EE5-70A98E87E005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3" creationId="{9B2DE4B5-95D1-4D0F-8F8A-C58AAD969AA6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4" creationId="{9528A397-EB5E-4F2B-A8CE-A27CE399DBBF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5" creationId="{FED1E28F-94CF-49BD-BC3E-2A56908B9302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6" creationId="{CEB36DE7-6D08-4C62-B822-8D2C682BFC6C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7" creationId="{F96BCFC7-5B85-4F04-B416-E730370254A9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8" creationId="{DDDB5909-17EE-4E10-86CA-22AC35249C69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19" creationId="{61F4AAEC-97B3-42DB-8C1C-C9FCC28412BD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20" creationId="{FD7E516C-0C12-4134-A35F-2214BB3F736B}"/>
          </ac:spMkLst>
        </pc:spChg>
        <pc:spChg chg="add del mod">
          <ac:chgData name="Sriharsha Guzzaarlamudi (c)" userId="9e3da220-daef-44b0-8d20-77937ffc7109" providerId="ADAL" clId="{20485418-61B1-4783-81DE-B0595CBE4181}" dt="2020-03-31T06:28:19.011" v="1127" actId="478"/>
          <ac:spMkLst>
            <pc:docMk/>
            <pc:sldMk cId="134656162" sldId="262"/>
            <ac:spMk id="21" creationId="{DF901DF2-3847-4695-8989-1F2E308275AD}"/>
          </ac:spMkLst>
        </pc:spChg>
        <pc:spChg chg="add del mod">
          <ac:chgData name="Sriharsha Guzzaarlamudi (c)" userId="9e3da220-daef-44b0-8d20-77937ffc7109" providerId="ADAL" clId="{20485418-61B1-4783-81DE-B0595CBE4181}" dt="2020-03-31T06:19:48.067" v="837" actId="478"/>
          <ac:spMkLst>
            <pc:docMk/>
            <pc:sldMk cId="134656162" sldId="262"/>
            <ac:spMk id="22" creationId="{AF209DAA-DC8D-4BB9-8FA3-C64C164B81AD}"/>
          </ac:spMkLst>
        </pc:spChg>
        <pc:spChg chg="add del mod">
          <ac:chgData name="Sriharsha Guzzaarlamudi (c)" userId="9e3da220-daef-44b0-8d20-77937ffc7109" providerId="ADAL" clId="{20485418-61B1-4783-81DE-B0595CBE4181}" dt="2020-03-31T06:19:51.544" v="838" actId="478"/>
          <ac:spMkLst>
            <pc:docMk/>
            <pc:sldMk cId="134656162" sldId="262"/>
            <ac:spMk id="23" creationId="{DE584951-E1C8-406E-9CC5-3A1AF2CBD52E}"/>
          </ac:spMkLst>
        </pc:spChg>
        <pc:spChg chg="add del mod">
          <ac:chgData name="Sriharsha Guzzaarlamudi (c)" userId="9e3da220-daef-44b0-8d20-77937ffc7109" providerId="ADAL" clId="{20485418-61B1-4783-81DE-B0595CBE4181}" dt="2020-03-31T06:19:54.230" v="839" actId="478"/>
          <ac:spMkLst>
            <pc:docMk/>
            <pc:sldMk cId="134656162" sldId="262"/>
            <ac:spMk id="24" creationId="{053A81C8-A1AF-44B5-8A11-9A01D416D2AD}"/>
          </ac:spMkLst>
        </pc:spChg>
        <pc:spChg chg="add del mod">
          <ac:chgData name="Sriharsha Guzzaarlamudi (c)" userId="9e3da220-daef-44b0-8d20-77937ffc7109" providerId="ADAL" clId="{20485418-61B1-4783-81DE-B0595CBE4181}" dt="2020-03-31T06:19:57.147" v="840" actId="478"/>
          <ac:spMkLst>
            <pc:docMk/>
            <pc:sldMk cId="134656162" sldId="262"/>
            <ac:spMk id="25" creationId="{C6EC833C-63E3-43B2-A52A-E29EFBD31F91}"/>
          </ac:spMkLst>
        </pc:spChg>
        <pc:spChg chg="add del mod">
          <ac:chgData name="Sriharsha Guzzaarlamudi (c)" userId="9e3da220-daef-44b0-8d20-77937ffc7109" providerId="ADAL" clId="{20485418-61B1-4783-81DE-B0595CBE4181}" dt="2020-03-31T06:20:00.919" v="842" actId="478"/>
          <ac:spMkLst>
            <pc:docMk/>
            <pc:sldMk cId="134656162" sldId="262"/>
            <ac:spMk id="26" creationId="{9EB7BBB6-1D9E-493B-A627-E3F0289CD4FA}"/>
          </ac:spMkLst>
        </pc:spChg>
        <pc:spChg chg="mod">
          <ac:chgData name="Sriharsha Guzzaarlamudi (c)" userId="9e3da220-daef-44b0-8d20-77937ffc7109" providerId="ADAL" clId="{20485418-61B1-4783-81DE-B0595CBE4181}" dt="2020-03-31T06:20:11.948" v="844" actId="20577"/>
          <ac:spMkLst>
            <pc:docMk/>
            <pc:sldMk cId="134656162" sldId="262"/>
            <ac:spMk id="28" creationId="{312058B0-5AD8-408A-9034-D505BE77812B}"/>
          </ac:spMkLst>
        </pc:spChg>
        <pc:spChg chg="mod">
          <ac:chgData name="Sriharsha Guzzaarlamudi (c)" userId="9e3da220-daef-44b0-8d20-77937ffc7109" providerId="ADAL" clId="{20485418-61B1-4783-81DE-B0595CBE4181}" dt="2020-03-31T06:23:34.306" v="1116" actId="6549"/>
          <ac:spMkLst>
            <pc:docMk/>
            <pc:sldMk cId="134656162" sldId="262"/>
            <ac:spMk id="29" creationId="{A1A88D5D-A3A6-43D3-9E1B-A2742F27D654}"/>
          </ac:spMkLst>
        </pc:spChg>
        <pc:grpChg chg="add mod">
          <ac:chgData name="Sriharsha Guzzaarlamudi (c)" userId="9e3da220-daef-44b0-8d20-77937ffc7109" providerId="ADAL" clId="{20485418-61B1-4783-81DE-B0595CBE4181}" dt="2020-03-31T06:21:28.162" v="991" actId="14100"/>
          <ac:grpSpMkLst>
            <pc:docMk/>
            <pc:sldMk cId="134656162" sldId="262"/>
            <ac:grpSpMk id="27" creationId="{B37EFC19-1044-463D-8370-3D9736333916}"/>
          </ac:grpSpMkLst>
        </pc:grpChg>
        <pc:grpChg chg="add del mod">
          <ac:chgData name="Sriharsha Guzzaarlamudi (c)" userId="9e3da220-daef-44b0-8d20-77937ffc7109" providerId="ADAL" clId="{20485418-61B1-4783-81DE-B0595CBE4181}" dt="2020-03-31T06:28:19.011" v="1127" actId="478"/>
          <ac:grpSpMkLst>
            <pc:docMk/>
            <pc:sldMk cId="134656162" sldId="262"/>
            <ac:grpSpMk id="30" creationId="{16FD3F05-7F97-4072-B01B-2DA77801FE35}"/>
          </ac:grpSpMkLst>
        </pc:grpChg>
        <pc:grpChg chg="add del mod">
          <ac:chgData name="Sriharsha Guzzaarlamudi (c)" userId="9e3da220-daef-44b0-8d20-77937ffc7109" providerId="ADAL" clId="{20485418-61B1-4783-81DE-B0595CBE4181}" dt="2020-03-31T06:28:19.011" v="1127" actId="478"/>
          <ac:grpSpMkLst>
            <pc:docMk/>
            <pc:sldMk cId="134656162" sldId="262"/>
            <ac:grpSpMk id="33" creationId="{C167A7A6-C5B6-400D-8D50-B18746B78EB9}"/>
          </ac:grpSpMkLst>
        </pc:grpChg>
        <pc:grpChg chg="add del mod">
          <ac:chgData name="Sriharsha Guzzaarlamudi (c)" userId="9e3da220-daef-44b0-8d20-77937ffc7109" providerId="ADAL" clId="{20485418-61B1-4783-81DE-B0595CBE4181}" dt="2020-03-31T06:28:19.011" v="1127" actId="478"/>
          <ac:grpSpMkLst>
            <pc:docMk/>
            <pc:sldMk cId="134656162" sldId="262"/>
            <ac:grpSpMk id="40" creationId="{7F0ABFC0-68E2-419E-B4FC-00B6546B592A}"/>
          </ac:grpSpMkLst>
        </pc:grpChg>
        <pc:grpChg chg="add del mod">
          <ac:chgData name="Sriharsha Guzzaarlamudi (c)" userId="9e3da220-daef-44b0-8d20-77937ffc7109" providerId="ADAL" clId="{20485418-61B1-4783-81DE-B0595CBE4181}" dt="2020-03-31T06:28:19.011" v="1127" actId="478"/>
          <ac:grpSpMkLst>
            <pc:docMk/>
            <pc:sldMk cId="134656162" sldId="262"/>
            <ac:grpSpMk id="45" creationId="{617B98EC-42F5-4605-BFEC-B796D99F7540}"/>
          </ac:grpSpMkLst>
        </pc:grpChg>
        <pc:grpChg chg="add del mod">
          <ac:chgData name="Sriharsha Guzzaarlamudi (c)" userId="9e3da220-daef-44b0-8d20-77937ffc7109" providerId="ADAL" clId="{20485418-61B1-4783-81DE-B0595CBE4181}" dt="2020-03-31T06:28:19.011" v="1127" actId="478"/>
          <ac:grpSpMkLst>
            <pc:docMk/>
            <pc:sldMk cId="134656162" sldId="262"/>
            <ac:grpSpMk id="49" creationId="{C28E027A-6594-4CBC-BF60-163D8142C4DD}"/>
          </ac:grpSpMkLst>
        </pc:grpChg>
        <pc:grpChg chg="add del mod">
          <ac:chgData name="Sriharsha Guzzaarlamudi (c)" userId="9e3da220-daef-44b0-8d20-77937ffc7109" providerId="ADAL" clId="{20485418-61B1-4783-81DE-B0595CBE4181}" dt="2020-03-31T06:28:19.011" v="1127" actId="478"/>
          <ac:grpSpMkLst>
            <pc:docMk/>
            <pc:sldMk cId="134656162" sldId="262"/>
            <ac:grpSpMk id="52" creationId="{ABF62867-3A05-4648-9146-A708084D2F39}"/>
          </ac:grpSpMkLst>
        </pc:grpChg>
      </pc:sldChg>
      <pc:sldChg chg="addSp delSp modSp add modAnim">
        <pc:chgData name="Sriharsha Guzzaarlamudi (c)" userId="9e3da220-daef-44b0-8d20-77937ffc7109" providerId="ADAL" clId="{20485418-61B1-4783-81DE-B0595CBE4181}" dt="2020-03-31T06:44:23.233" v="1582" actId="5793"/>
        <pc:sldMkLst>
          <pc:docMk/>
          <pc:sldMk cId="1402298021" sldId="263"/>
        </pc:sldMkLst>
        <pc:spChg chg="del">
          <ac:chgData name="Sriharsha Guzzaarlamudi (c)" userId="9e3da220-daef-44b0-8d20-77937ffc7109" providerId="ADAL" clId="{20485418-61B1-4783-81DE-B0595CBE4181}" dt="2020-03-31T06:34:01.892" v="1148" actId="478"/>
          <ac:spMkLst>
            <pc:docMk/>
            <pc:sldMk cId="1402298021" sldId="263"/>
            <ac:spMk id="2" creationId="{86DE1114-9A0F-4FD0-A7AF-E40CCB94DF13}"/>
          </ac:spMkLst>
        </pc:spChg>
        <pc:spChg chg="del">
          <ac:chgData name="Sriharsha Guzzaarlamudi (c)" userId="9e3da220-daef-44b0-8d20-77937ffc7109" providerId="ADAL" clId="{20485418-61B1-4783-81DE-B0595CBE4181}" dt="2020-03-31T06:34:00.311" v="1147" actId="478"/>
          <ac:spMkLst>
            <pc:docMk/>
            <pc:sldMk cId="1402298021" sldId="263"/>
            <ac:spMk id="3" creationId="{28C8F818-0FB5-4C7C-A39D-0D5E77AB8D45}"/>
          </ac:spMkLst>
        </pc:spChg>
        <pc:spChg chg="add mod">
          <ac:chgData name="Sriharsha Guzzaarlamudi (c)" userId="9e3da220-daef-44b0-8d20-77937ffc7109" providerId="ADAL" clId="{20485418-61B1-4783-81DE-B0595CBE4181}" dt="2020-03-31T06:41:01.774" v="1234" actId="20577"/>
          <ac:spMkLst>
            <pc:docMk/>
            <pc:sldMk cId="1402298021" sldId="263"/>
            <ac:spMk id="4" creationId="{67F7576C-BDEA-413D-BBAF-F922261FFB4D}"/>
          </ac:spMkLst>
        </pc:spChg>
        <pc:spChg chg="mod">
          <ac:chgData name="Sriharsha Guzzaarlamudi (c)" userId="9e3da220-daef-44b0-8d20-77937ffc7109" providerId="ADAL" clId="{20485418-61B1-4783-81DE-B0595CBE4181}" dt="2020-03-31T06:36:12.626" v="1168" actId="207"/>
          <ac:spMkLst>
            <pc:docMk/>
            <pc:sldMk cId="1402298021" sldId="263"/>
            <ac:spMk id="8" creationId="{ACCE1468-4B92-4177-A1AE-B7F6F4AD8570}"/>
          </ac:spMkLst>
        </pc:spChg>
        <pc:spChg chg="mod">
          <ac:chgData name="Sriharsha Guzzaarlamudi (c)" userId="9e3da220-daef-44b0-8d20-77937ffc7109" providerId="ADAL" clId="{20485418-61B1-4783-81DE-B0595CBE4181}" dt="2020-03-31T06:36:21.409" v="1169" actId="207"/>
          <ac:spMkLst>
            <pc:docMk/>
            <pc:sldMk cId="1402298021" sldId="263"/>
            <ac:spMk id="9" creationId="{0E75C8DC-5EAD-47AD-BF03-21259DAAA862}"/>
          </ac:spMkLst>
        </pc:spChg>
        <pc:spChg chg="mod">
          <ac:chgData name="Sriharsha Guzzaarlamudi (c)" userId="9e3da220-daef-44b0-8d20-77937ffc7109" providerId="ADAL" clId="{20485418-61B1-4783-81DE-B0595CBE4181}" dt="2020-03-31T06:36:12.626" v="1168" actId="207"/>
          <ac:spMkLst>
            <pc:docMk/>
            <pc:sldMk cId="1402298021" sldId="263"/>
            <ac:spMk id="10" creationId="{795FD8A1-385A-4DB9-8B5C-4D4334376AAD}"/>
          </ac:spMkLst>
        </pc:spChg>
        <pc:spChg chg="mod">
          <ac:chgData name="Sriharsha Guzzaarlamudi (c)" userId="9e3da220-daef-44b0-8d20-77937ffc7109" providerId="ADAL" clId="{20485418-61B1-4783-81DE-B0595CBE4181}" dt="2020-03-31T06:36:26.382" v="1170" actId="207"/>
          <ac:spMkLst>
            <pc:docMk/>
            <pc:sldMk cId="1402298021" sldId="263"/>
            <ac:spMk id="11" creationId="{3B44C8AF-C079-492B-8D1B-7C09DB25D46B}"/>
          </ac:spMkLst>
        </pc:spChg>
        <pc:spChg chg="mod">
          <ac:chgData name="Sriharsha Guzzaarlamudi (c)" userId="9e3da220-daef-44b0-8d20-77937ffc7109" providerId="ADAL" clId="{20485418-61B1-4783-81DE-B0595CBE4181}" dt="2020-03-31T06:36:32.923" v="1171" actId="207"/>
          <ac:spMkLst>
            <pc:docMk/>
            <pc:sldMk cId="1402298021" sldId="263"/>
            <ac:spMk id="12" creationId="{9A61C52C-4DD3-4896-9E3F-B26E90A1E47A}"/>
          </ac:spMkLst>
        </pc:spChg>
        <pc:spChg chg="mod topLvl">
          <ac:chgData name="Sriharsha Guzzaarlamudi (c)" userId="9e3da220-daef-44b0-8d20-77937ffc7109" providerId="ADAL" clId="{20485418-61B1-4783-81DE-B0595CBE4181}" dt="2020-03-31T06:39:16.340" v="1226" actId="1076"/>
          <ac:spMkLst>
            <pc:docMk/>
            <pc:sldMk cId="1402298021" sldId="263"/>
            <ac:spMk id="75" creationId="{06033987-ABB6-40FC-B544-3D62442B070A}"/>
          </ac:spMkLst>
        </pc:spChg>
        <pc:spChg chg="del topLvl">
          <ac:chgData name="Sriharsha Guzzaarlamudi (c)" userId="9e3da220-daef-44b0-8d20-77937ffc7109" providerId="ADAL" clId="{20485418-61B1-4783-81DE-B0595CBE4181}" dt="2020-03-31T06:38:47.874" v="1223" actId="478"/>
          <ac:spMkLst>
            <pc:docMk/>
            <pc:sldMk cId="1402298021" sldId="263"/>
            <ac:spMk id="76" creationId="{3CD0D810-2F84-482A-8AD7-A37FD75C31FB}"/>
          </ac:spMkLst>
        </pc:spChg>
        <pc:spChg chg="mod topLvl">
          <ac:chgData name="Sriharsha Guzzaarlamudi (c)" userId="9e3da220-daef-44b0-8d20-77937ffc7109" providerId="ADAL" clId="{20485418-61B1-4783-81DE-B0595CBE4181}" dt="2020-03-31T06:39:16.340" v="1226" actId="1076"/>
          <ac:spMkLst>
            <pc:docMk/>
            <pc:sldMk cId="1402298021" sldId="263"/>
            <ac:spMk id="78" creationId="{8962254F-0EE7-4FC9-ACAC-2D6605BBBBBE}"/>
          </ac:spMkLst>
        </pc:spChg>
        <pc:spChg chg="del topLvl">
          <ac:chgData name="Sriharsha Guzzaarlamudi (c)" userId="9e3da220-daef-44b0-8d20-77937ffc7109" providerId="ADAL" clId="{20485418-61B1-4783-81DE-B0595CBE4181}" dt="2020-03-31T06:38:54.517" v="1224" actId="478"/>
          <ac:spMkLst>
            <pc:docMk/>
            <pc:sldMk cId="1402298021" sldId="263"/>
            <ac:spMk id="79" creationId="{51241E8F-A93D-44CD-9389-7834EE12B36F}"/>
          </ac:spMkLst>
        </pc:spChg>
        <pc:spChg chg="mod topLvl">
          <ac:chgData name="Sriharsha Guzzaarlamudi (c)" userId="9e3da220-daef-44b0-8d20-77937ffc7109" providerId="ADAL" clId="{20485418-61B1-4783-81DE-B0595CBE4181}" dt="2020-03-31T06:39:16.340" v="1226" actId="1076"/>
          <ac:spMkLst>
            <pc:docMk/>
            <pc:sldMk cId="1402298021" sldId="263"/>
            <ac:spMk id="81" creationId="{D3E96AB8-CF4A-4377-B71A-05C87DE4F97C}"/>
          </ac:spMkLst>
        </pc:spChg>
        <pc:spChg chg="del topLvl">
          <ac:chgData name="Sriharsha Guzzaarlamudi (c)" userId="9e3da220-daef-44b0-8d20-77937ffc7109" providerId="ADAL" clId="{20485418-61B1-4783-81DE-B0595CBE4181}" dt="2020-03-31T06:39:00.401" v="1225" actId="478"/>
          <ac:spMkLst>
            <pc:docMk/>
            <pc:sldMk cId="1402298021" sldId="263"/>
            <ac:spMk id="82" creationId="{B81765B0-2D4C-4291-91EF-B94E69B9DC34}"/>
          </ac:spMkLst>
        </pc:spChg>
        <pc:spChg chg="add mod">
          <ac:chgData name="Sriharsha Guzzaarlamudi (c)" userId="9e3da220-daef-44b0-8d20-77937ffc7109" providerId="ADAL" clId="{20485418-61B1-4783-81DE-B0595CBE4181}" dt="2020-03-31T06:39:16.340" v="1226" actId="1076"/>
          <ac:spMkLst>
            <pc:docMk/>
            <pc:sldMk cId="1402298021" sldId="263"/>
            <ac:spMk id="83" creationId="{889C571A-46FD-402D-A64B-9977BAD10782}"/>
          </ac:spMkLst>
        </pc:spChg>
        <pc:spChg chg="add mod">
          <ac:chgData name="Sriharsha Guzzaarlamudi (c)" userId="9e3da220-daef-44b0-8d20-77937ffc7109" providerId="ADAL" clId="{20485418-61B1-4783-81DE-B0595CBE4181}" dt="2020-03-31T06:39:16.340" v="1226" actId="1076"/>
          <ac:spMkLst>
            <pc:docMk/>
            <pc:sldMk cId="1402298021" sldId="263"/>
            <ac:spMk id="84" creationId="{B329623A-4243-4BE2-A5BF-8FAAF8CF8EC2}"/>
          </ac:spMkLst>
        </pc:spChg>
        <pc:spChg chg="add mod">
          <ac:chgData name="Sriharsha Guzzaarlamudi (c)" userId="9e3da220-daef-44b0-8d20-77937ffc7109" providerId="ADAL" clId="{20485418-61B1-4783-81DE-B0595CBE4181}" dt="2020-03-31T06:39:16.340" v="1226" actId="1076"/>
          <ac:spMkLst>
            <pc:docMk/>
            <pc:sldMk cId="1402298021" sldId="263"/>
            <ac:spMk id="85" creationId="{90F554EF-555A-45A9-9C47-0EF4758AE82F}"/>
          </ac:spMkLst>
        </pc:spChg>
        <pc:spChg chg="del topLvl">
          <ac:chgData name="Sriharsha Guzzaarlamudi (c)" userId="9e3da220-daef-44b0-8d20-77937ffc7109" providerId="ADAL" clId="{20485418-61B1-4783-81DE-B0595CBE4181}" dt="2020-03-31T06:40:36.025" v="1230" actId="478"/>
          <ac:spMkLst>
            <pc:docMk/>
            <pc:sldMk cId="1402298021" sldId="263"/>
            <ac:spMk id="87" creationId="{227F38C1-E75C-4151-ADD6-61638A91B42E}"/>
          </ac:spMkLst>
        </pc:spChg>
        <pc:spChg chg="mod topLvl">
          <ac:chgData name="Sriharsha Guzzaarlamudi (c)" userId="9e3da220-daef-44b0-8d20-77937ffc7109" providerId="ADAL" clId="{20485418-61B1-4783-81DE-B0595CBE4181}" dt="2020-03-31T06:44:23.233" v="1582" actId="5793"/>
          <ac:spMkLst>
            <pc:docMk/>
            <pc:sldMk cId="1402298021" sldId="263"/>
            <ac:spMk id="88" creationId="{8D1560DC-EF53-449C-B3B0-CB6B90213FAE}"/>
          </ac:spMkLst>
        </pc:spChg>
        <pc:grpChg chg="add mod">
          <ac:chgData name="Sriharsha Guzzaarlamudi (c)" userId="9e3da220-daef-44b0-8d20-77937ffc7109" providerId="ADAL" clId="{20485418-61B1-4783-81DE-B0595CBE4181}" dt="2020-03-31T06:39:16.340" v="1226" actId="1076"/>
          <ac:grpSpMkLst>
            <pc:docMk/>
            <pc:sldMk cId="1402298021" sldId="263"/>
            <ac:grpSpMk id="5" creationId="{F2746A91-91F0-48D2-9849-9AD20FD065C0}"/>
          </ac:grpSpMkLst>
        </pc:grpChg>
        <pc:grpChg chg="add mod">
          <ac:chgData name="Sriharsha Guzzaarlamudi (c)" userId="9e3da220-daef-44b0-8d20-77937ffc7109" providerId="ADAL" clId="{20485418-61B1-4783-81DE-B0595CBE4181}" dt="2020-03-31T06:39:16.340" v="1226" actId="1076"/>
          <ac:grpSpMkLst>
            <pc:docMk/>
            <pc:sldMk cId="1402298021" sldId="263"/>
            <ac:grpSpMk id="28" creationId="{4C7C295F-F900-49B3-954E-5DF215DF2E60}"/>
          </ac:grpSpMkLst>
        </pc:grpChg>
        <pc:grpChg chg="add mod">
          <ac:chgData name="Sriharsha Guzzaarlamudi (c)" userId="9e3da220-daef-44b0-8d20-77937ffc7109" providerId="ADAL" clId="{20485418-61B1-4783-81DE-B0595CBE4181}" dt="2020-03-31T06:39:16.340" v="1226" actId="1076"/>
          <ac:grpSpMkLst>
            <pc:docMk/>
            <pc:sldMk cId="1402298021" sldId="263"/>
            <ac:grpSpMk id="51" creationId="{F273C6C4-216D-4379-B982-409C4AC20258}"/>
          </ac:grpSpMkLst>
        </pc:grpChg>
        <pc:grpChg chg="add del mod">
          <ac:chgData name="Sriharsha Guzzaarlamudi (c)" userId="9e3da220-daef-44b0-8d20-77937ffc7109" providerId="ADAL" clId="{20485418-61B1-4783-81DE-B0595CBE4181}" dt="2020-03-31T06:38:47.874" v="1223" actId="478"/>
          <ac:grpSpMkLst>
            <pc:docMk/>
            <pc:sldMk cId="1402298021" sldId="263"/>
            <ac:grpSpMk id="74" creationId="{CEF19969-31D0-48E7-9D9E-C5F0D2B3B133}"/>
          </ac:grpSpMkLst>
        </pc:grpChg>
        <pc:grpChg chg="add del mod">
          <ac:chgData name="Sriharsha Guzzaarlamudi (c)" userId="9e3da220-daef-44b0-8d20-77937ffc7109" providerId="ADAL" clId="{20485418-61B1-4783-81DE-B0595CBE4181}" dt="2020-03-31T06:38:54.517" v="1224" actId="478"/>
          <ac:grpSpMkLst>
            <pc:docMk/>
            <pc:sldMk cId="1402298021" sldId="263"/>
            <ac:grpSpMk id="77" creationId="{1CA05B61-A0FD-4977-AD6A-F0523E513E0E}"/>
          </ac:grpSpMkLst>
        </pc:grpChg>
        <pc:grpChg chg="add del mod">
          <ac:chgData name="Sriharsha Guzzaarlamudi (c)" userId="9e3da220-daef-44b0-8d20-77937ffc7109" providerId="ADAL" clId="{20485418-61B1-4783-81DE-B0595CBE4181}" dt="2020-03-31T06:39:00.401" v="1225" actId="478"/>
          <ac:grpSpMkLst>
            <pc:docMk/>
            <pc:sldMk cId="1402298021" sldId="263"/>
            <ac:grpSpMk id="80" creationId="{47B27319-B3B5-4E07-BBFD-00D9A7DDECBF}"/>
          </ac:grpSpMkLst>
        </pc:grpChg>
        <pc:grpChg chg="add del mod">
          <ac:chgData name="Sriharsha Guzzaarlamudi (c)" userId="9e3da220-daef-44b0-8d20-77937ffc7109" providerId="ADAL" clId="{20485418-61B1-4783-81DE-B0595CBE4181}" dt="2020-03-31T06:40:36.025" v="1230" actId="478"/>
          <ac:grpSpMkLst>
            <pc:docMk/>
            <pc:sldMk cId="1402298021" sldId="263"/>
            <ac:grpSpMk id="86" creationId="{898688CC-1191-4D91-9F89-74F698957A69}"/>
          </ac:grpSpMkLst>
        </pc:grpChg>
      </pc:sldChg>
    </pc:docChg>
  </pc:docChgLst>
  <pc:docChgLst>
    <pc:chgData name="Sriharsha Guzzaarlamudi (c)" userId="9e3da220-daef-44b0-8d20-77937ffc7109" providerId="ADAL" clId="{E6A8AFFE-B676-4A3B-9CF5-B38CCFA8BD6F}"/>
    <pc:docChg chg="undo custSel addSld modSld">
      <pc:chgData name="Sriharsha Guzzaarlamudi (c)" userId="9e3da220-daef-44b0-8d20-77937ffc7109" providerId="ADAL" clId="{E6A8AFFE-B676-4A3B-9CF5-B38CCFA8BD6F}" dt="2020-03-31T05:36:34.613" v="1440" actId="207"/>
      <pc:docMkLst>
        <pc:docMk/>
      </pc:docMkLst>
      <pc:sldChg chg="addSp delSp modSp delAnim modAnim">
        <pc:chgData name="Sriharsha Guzzaarlamudi (c)" userId="9e3da220-daef-44b0-8d20-77937ffc7109" providerId="ADAL" clId="{E6A8AFFE-B676-4A3B-9CF5-B38CCFA8BD6F}" dt="2020-03-31T05:22:25.330" v="933" actId="1076"/>
        <pc:sldMkLst>
          <pc:docMk/>
          <pc:sldMk cId="1233809172" sldId="258"/>
        </pc:sldMkLst>
        <pc:spChg chg="del mod topLvl">
          <ac:chgData name="Sriharsha Guzzaarlamudi (c)" userId="9e3da220-daef-44b0-8d20-77937ffc7109" providerId="ADAL" clId="{E6A8AFFE-B676-4A3B-9CF5-B38CCFA8BD6F}" dt="2020-03-31T05:08:33.704" v="541" actId="478"/>
          <ac:spMkLst>
            <pc:docMk/>
            <pc:sldMk cId="1233809172" sldId="258"/>
            <ac:spMk id="25" creationId="{C18F1B08-D4C7-4E81-A773-27E427B765B1}"/>
          </ac:spMkLst>
        </pc:spChg>
        <pc:spChg chg="del mod topLvl">
          <ac:chgData name="Sriharsha Guzzaarlamudi (c)" userId="9e3da220-daef-44b0-8d20-77937ffc7109" providerId="ADAL" clId="{E6A8AFFE-B676-4A3B-9CF5-B38CCFA8BD6F}" dt="2020-03-31T05:21:21.807" v="917" actId="478"/>
          <ac:spMkLst>
            <pc:docMk/>
            <pc:sldMk cId="1233809172" sldId="258"/>
            <ac:spMk id="26" creationId="{552B8225-30EC-4DE9-A1CA-CBD3842557ED}"/>
          </ac:spMkLst>
        </pc:spChg>
        <pc:spChg chg="del mod topLvl">
          <ac:chgData name="Sriharsha Guzzaarlamudi (c)" userId="9e3da220-daef-44b0-8d20-77937ffc7109" providerId="ADAL" clId="{E6A8AFFE-B676-4A3B-9CF5-B38CCFA8BD6F}" dt="2020-03-31T05:11:06.562" v="721" actId="478"/>
          <ac:spMkLst>
            <pc:docMk/>
            <pc:sldMk cId="1233809172" sldId="258"/>
            <ac:spMk id="61" creationId="{69B0CC98-EA20-48F2-B31E-1F69128A6579}"/>
          </ac:spMkLst>
        </pc:spChg>
        <pc:spChg chg="mod topLvl">
          <ac:chgData name="Sriharsha Guzzaarlamudi (c)" userId="9e3da220-daef-44b0-8d20-77937ffc7109" providerId="ADAL" clId="{E6A8AFFE-B676-4A3B-9CF5-B38CCFA8BD6F}" dt="2020-03-31T05:12:17.441" v="858" actId="20577"/>
          <ac:spMkLst>
            <pc:docMk/>
            <pc:sldMk cId="1233809172" sldId="258"/>
            <ac:spMk id="62" creationId="{79C463B2-9EEF-44A2-B8E1-BE611D50318C}"/>
          </ac:spMkLst>
        </pc:spChg>
        <pc:spChg chg="add del mod topLvl">
          <ac:chgData name="Sriharsha Guzzaarlamudi (c)" userId="9e3da220-daef-44b0-8d20-77937ffc7109" providerId="ADAL" clId="{E6A8AFFE-B676-4A3B-9CF5-B38CCFA8BD6F}" dt="2020-03-31T05:05:47.090" v="391" actId="478"/>
          <ac:spMkLst>
            <pc:docMk/>
            <pc:sldMk cId="1233809172" sldId="258"/>
            <ac:spMk id="64" creationId="{9E5139B7-14A0-4DEC-B012-6C8AFA10D64E}"/>
          </ac:spMkLst>
        </pc:spChg>
        <pc:spChg chg="mod topLvl">
          <ac:chgData name="Sriharsha Guzzaarlamudi (c)" userId="9e3da220-daef-44b0-8d20-77937ffc7109" providerId="ADAL" clId="{E6A8AFFE-B676-4A3B-9CF5-B38CCFA8BD6F}" dt="2020-03-31T05:22:01.151" v="930" actId="6549"/>
          <ac:spMkLst>
            <pc:docMk/>
            <pc:sldMk cId="1233809172" sldId="258"/>
            <ac:spMk id="65" creationId="{5B9191F2-207C-4DD5-A76E-E7277A950ADD}"/>
          </ac:spMkLst>
        </pc:spChg>
        <pc:spChg chg="mod">
          <ac:chgData name="Sriharsha Guzzaarlamudi (c)" userId="9e3da220-daef-44b0-8d20-77937ffc7109" providerId="ADAL" clId="{E6A8AFFE-B676-4A3B-9CF5-B38CCFA8BD6F}" dt="2020-03-31T05:22:18.204" v="931" actId="1076"/>
          <ac:spMkLst>
            <pc:docMk/>
            <pc:sldMk cId="1233809172" sldId="258"/>
            <ac:spMk id="69" creationId="{907356CC-35B6-48B5-BF6B-3B49494DC331}"/>
          </ac:spMkLst>
        </pc:spChg>
        <pc:spChg chg="mod">
          <ac:chgData name="Sriharsha Guzzaarlamudi (c)" userId="9e3da220-daef-44b0-8d20-77937ffc7109" providerId="ADAL" clId="{E6A8AFFE-B676-4A3B-9CF5-B38CCFA8BD6F}" dt="2020-03-31T05:22:25.330" v="933" actId="1076"/>
          <ac:spMkLst>
            <pc:docMk/>
            <pc:sldMk cId="1233809172" sldId="258"/>
            <ac:spMk id="70" creationId="{3BE1CD75-3657-4FD5-A219-EC7FA1FB44EC}"/>
          </ac:spMkLst>
        </pc:spChg>
        <pc:spChg chg="del">
          <ac:chgData name="Sriharsha Guzzaarlamudi (c)" userId="9e3da220-daef-44b0-8d20-77937ffc7109" providerId="ADAL" clId="{E6A8AFFE-B676-4A3B-9CF5-B38CCFA8BD6F}" dt="2020-03-31T05:20:55.958" v="910" actId="478"/>
          <ac:spMkLst>
            <pc:docMk/>
            <pc:sldMk cId="1233809172" sldId="258"/>
            <ac:spMk id="71" creationId="{AC42EF90-9959-4224-B934-3C28C1A3E63F}"/>
          </ac:spMkLst>
        </pc:spChg>
        <pc:spChg chg="add del mod">
          <ac:chgData name="Sriharsha Guzzaarlamudi (c)" userId="9e3da220-daef-44b0-8d20-77937ffc7109" providerId="ADAL" clId="{E6A8AFFE-B676-4A3B-9CF5-B38CCFA8BD6F}" dt="2020-03-31T05:21:24.105" v="918" actId="478"/>
          <ac:spMkLst>
            <pc:docMk/>
            <pc:sldMk cId="1233809172" sldId="258"/>
            <ac:spMk id="74" creationId="{CD378BCA-C70C-49C7-B486-3EB259FEB6DD}"/>
          </ac:spMkLst>
        </pc:spChg>
        <pc:grpChg chg="del">
          <ac:chgData name="Sriharsha Guzzaarlamudi (c)" userId="9e3da220-daef-44b0-8d20-77937ffc7109" providerId="ADAL" clId="{E6A8AFFE-B676-4A3B-9CF5-B38CCFA8BD6F}" dt="2020-03-31T05:08:33.704" v="541" actId="478"/>
          <ac:grpSpMkLst>
            <pc:docMk/>
            <pc:sldMk cId="1233809172" sldId="258"/>
            <ac:grpSpMk id="24" creationId="{6FBD880F-FA05-4D1F-8F6A-F9563068F711}"/>
          </ac:grpSpMkLst>
        </pc:grpChg>
        <pc:grpChg chg="del">
          <ac:chgData name="Sriharsha Guzzaarlamudi (c)" userId="9e3da220-daef-44b0-8d20-77937ffc7109" providerId="ADAL" clId="{E6A8AFFE-B676-4A3B-9CF5-B38CCFA8BD6F}" dt="2020-03-31T05:11:06.562" v="721" actId="478"/>
          <ac:grpSpMkLst>
            <pc:docMk/>
            <pc:sldMk cId="1233809172" sldId="258"/>
            <ac:grpSpMk id="60" creationId="{BBDCB12D-FD69-4DA5-A861-61AF1A639C97}"/>
          </ac:grpSpMkLst>
        </pc:grpChg>
        <pc:grpChg chg="add del mod">
          <ac:chgData name="Sriharsha Guzzaarlamudi (c)" userId="9e3da220-daef-44b0-8d20-77937ffc7109" providerId="ADAL" clId="{E6A8AFFE-B676-4A3B-9CF5-B38CCFA8BD6F}" dt="2020-03-31T05:05:47.090" v="391" actId="478"/>
          <ac:grpSpMkLst>
            <pc:docMk/>
            <pc:sldMk cId="1233809172" sldId="258"/>
            <ac:grpSpMk id="63" creationId="{9B522F57-574D-485A-9CD9-03349D3D079B}"/>
          </ac:grpSpMkLst>
        </pc:grpChg>
        <pc:picChg chg="add mod">
          <ac:chgData name="Sriharsha Guzzaarlamudi (c)" userId="9e3da220-daef-44b0-8d20-77937ffc7109" providerId="ADAL" clId="{E6A8AFFE-B676-4A3B-9CF5-B38CCFA8BD6F}" dt="2020-03-31T05:11:32.228" v="725" actId="1076"/>
          <ac:picMkLst>
            <pc:docMk/>
            <pc:sldMk cId="1233809172" sldId="258"/>
            <ac:picMk id="72" creationId="{D6FA0EA7-1F4C-4581-AD09-B463DE05C08A}"/>
          </ac:picMkLst>
        </pc:picChg>
        <pc:picChg chg="add mod">
          <ac:chgData name="Sriharsha Guzzaarlamudi (c)" userId="9e3da220-daef-44b0-8d20-77937ffc7109" providerId="ADAL" clId="{E6A8AFFE-B676-4A3B-9CF5-B38CCFA8BD6F}" dt="2020-03-31T05:06:30.525" v="398" actId="207"/>
          <ac:picMkLst>
            <pc:docMk/>
            <pc:sldMk cId="1233809172" sldId="258"/>
            <ac:picMk id="73" creationId="{75B41ACA-8975-4F8E-8386-EB0324C23E71}"/>
          </ac:picMkLst>
        </pc:picChg>
      </pc:sldChg>
      <pc:sldChg chg="addSp delSp modSp add modAnim">
        <pc:chgData name="Sriharsha Guzzaarlamudi (c)" userId="9e3da220-daef-44b0-8d20-77937ffc7109" providerId="ADAL" clId="{E6A8AFFE-B676-4A3B-9CF5-B38CCFA8BD6F}" dt="2020-03-31T05:26:17.053" v="949"/>
        <pc:sldMkLst>
          <pc:docMk/>
          <pc:sldMk cId="2447710298" sldId="259"/>
        </pc:sldMkLst>
        <pc:spChg chg="del">
          <ac:chgData name="Sriharsha Guzzaarlamudi (c)" userId="9e3da220-daef-44b0-8d20-77937ffc7109" providerId="ADAL" clId="{E6A8AFFE-B676-4A3B-9CF5-B38CCFA8BD6F}" dt="2020-03-31T04:57:42.105" v="30" actId="478"/>
          <ac:spMkLst>
            <pc:docMk/>
            <pc:sldMk cId="2447710298" sldId="259"/>
            <ac:spMk id="2" creationId="{44B6F62D-C258-4B67-9FAD-C7F8D9BA9AD8}"/>
          </ac:spMkLst>
        </pc:spChg>
        <pc:spChg chg="del">
          <ac:chgData name="Sriharsha Guzzaarlamudi (c)" userId="9e3da220-daef-44b0-8d20-77937ffc7109" providerId="ADAL" clId="{E6A8AFFE-B676-4A3B-9CF5-B38CCFA8BD6F}" dt="2020-03-31T04:57:18.507" v="27" actId="478"/>
          <ac:spMkLst>
            <pc:docMk/>
            <pc:sldMk cId="2447710298" sldId="259"/>
            <ac:spMk id="3" creationId="{67923AE3-BD90-4A1F-807A-12EC5A7EDE18}"/>
          </ac:spMkLst>
        </pc:spChg>
        <pc:spChg chg="del mod topLvl">
          <ac:chgData name="Sriharsha Guzzaarlamudi (c)" userId="9e3da220-daef-44b0-8d20-77937ffc7109" providerId="ADAL" clId="{E6A8AFFE-B676-4A3B-9CF5-B38CCFA8BD6F}" dt="2020-03-31T05:02:03.220" v="250" actId="478"/>
          <ac:spMkLst>
            <pc:docMk/>
            <pc:sldMk cId="2447710298" sldId="259"/>
            <ac:spMk id="8" creationId="{1123F116-B180-40A5-936E-EAFA88547FA5}"/>
          </ac:spMkLst>
        </pc:spChg>
        <pc:spChg chg="mod topLvl">
          <ac:chgData name="Sriharsha Guzzaarlamudi (c)" userId="9e3da220-daef-44b0-8d20-77937ffc7109" providerId="ADAL" clId="{E6A8AFFE-B676-4A3B-9CF5-B38CCFA8BD6F}" dt="2020-03-31T05:03:17.601" v="381" actId="20577"/>
          <ac:spMkLst>
            <pc:docMk/>
            <pc:sldMk cId="2447710298" sldId="259"/>
            <ac:spMk id="9" creationId="{D0711001-16A3-4F78-B974-3663741C2FA7}"/>
          </ac:spMkLst>
        </pc:spChg>
        <pc:spChg chg="del topLvl">
          <ac:chgData name="Sriharsha Guzzaarlamudi (c)" userId="9e3da220-daef-44b0-8d20-77937ffc7109" providerId="ADAL" clId="{E6A8AFFE-B676-4A3B-9CF5-B38CCFA8BD6F}" dt="2020-03-31T04:59:26.972" v="97" actId="478"/>
          <ac:spMkLst>
            <pc:docMk/>
            <pc:sldMk cId="2447710298" sldId="259"/>
            <ac:spMk id="11" creationId="{0F0C1E98-A815-4242-817A-A83AC9ED7B68}"/>
          </ac:spMkLst>
        </pc:spChg>
        <pc:spChg chg="del mod topLvl">
          <ac:chgData name="Sriharsha Guzzaarlamudi (c)" userId="9e3da220-daef-44b0-8d20-77937ffc7109" providerId="ADAL" clId="{E6A8AFFE-B676-4A3B-9CF5-B38CCFA8BD6F}" dt="2020-03-31T05:01:38.764" v="245" actId="478"/>
          <ac:spMkLst>
            <pc:docMk/>
            <pc:sldMk cId="2447710298" sldId="259"/>
            <ac:spMk id="12" creationId="{228FCDFA-9A5F-47EE-B5BE-E83A17601FC8}"/>
          </ac:spMkLst>
        </pc:spChg>
        <pc:spChg chg="del topLvl">
          <ac:chgData name="Sriharsha Guzzaarlamudi (c)" userId="9e3da220-daef-44b0-8d20-77937ffc7109" providerId="ADAL" clId="{E6A8AFFE-B676-4A3B-9CF5-B38CCFA8BD6F}" dt="2020-03-31T04:58:33.098" v="50" actId="478"/>
          <ac:spMkLst>
            <pc:docMk/>
            <pc:sldMk cId="2447710298" sldId="259"/>
            <ac:spMk id="14" creationId="{CC102327-EF4E-469E-9520-A76139E273C2}"/>
          </ac:spMkLst>
        </pc:spChg>
        <pc:spChg chg="mod topLvl">
          <ac:chgData name="Sriharsha Guzzaarlamudi (c)" userId="9e3da220-daef-44b0-8d20-77937ffc7109" providerId="ADAL" clId="{E6A8AFFE-B676-4A3B-9CF5-B38CCFA8BD6F}" dt="2020-03-31T05:01:16.289" v="242" actId="20577"/>
          <ac:spMkLst>
            <pc:docMk/>
            <pc:sldMk cId="2447710298" sldId="259"/>
            <ac:spMk id="15" creationId="{875495C1-D2BD-49E4-A2F8-74F070DDC497}"/>
          </ac:spMkLst>
        </pc:spChg>
        <pc:spChg chg="add mod">
          <ac:chgData name="Sriharsha Guzzaarlamudi (c)" userId="9e3da220-daef-44b0-8d20-77937ffc7109" providerId="ADAL" clId="{E6A8AFFE-B676-4A3B-9CF5-B38CCFA8BD6F}" dt="2020-03-31T05:01:55.510" v="249" actId="1076"/>
          <ac:spMkLst>
            <pc:docMk/>
            <pc:sldMk cId="2447710298" sldId="259"/>
            <ac:spMk id="16" creationId="{A95EF663-9CF8-41B9-AC98-B3E8BAF29EC3}"/>
          </ac:spMkLst>
        </pc:spChg>
        <pc:spChg chg="add del mod">
          <ac:chgData name="Sriharsha Guzzaarlamudi (c)" userId="9e3da220-daef-44b0-8d20-77937ffc7109" providerId="ADAL" clId="{E6A8AFFE-B676-4A3B-9CF5-B38CCFA8BD6F}" dt="2020-03-31T04:59:09.667" v="94" actId="478"/>
          <ac:spMkLst>
            <pc:docMk/>
            <pc:sldMk cId="2447710298" sldId="259"/>
            <ac:spMk id="17" creationId="{4EC82666-4C28-4D33-93F1-392AA64F9684}"/>
          </ac:spMkLst>
        </pc:spChg>
        <pc:spChg chg="add del mod">
          <ac:chgData name="Sriharsha Guzzaarlamudi (c)" userId="9e3da220-daef-44b0-8d20-77937ffc7109" providerId="ADAL" clId="{E6A8AFFE-B676-4A3B-9CF5-B38CCFA8BD6F}" dt="2020-03-31T05:01:38.764" v="245" actId="478"/>
          <ac:spMkLst>
            <pc:docMk/>
            <pc:sldMk cId="2447710298" sldId="259"/>
            <ac:spMk id="18" creationId="{C3CE45BE-C67F-4238-9CD2-AE1E2AE65873}"/>
          </ac:spMkLst>
        </pc:spChg>
        <pc:spChg chg="add mod">
          <ac:chgData name="Sriharsha Guzzaarlamudi (c)" userId="9e3da220-daef-44b0-8d20-77937ffc7109" providerId="ADAL" clId="{E6A8AFFE-B676-4A3B-9CF5-B38CCFA8BD6F}" dt="2020-03-31T04:59:17.529" v="95" actId="1076"/>
          <ac:spMkLst>
            <pc:docMk/>
            <pc:sldMk cId="2447710298" sldId="259"/>
            <ac:spMk id="19" creationId="{E570A098-EF89-43E9-860A-03A161A107D9}"/>
          </ac:spMkLst>
        </pc:spChg>
        <pc:spChg chg="add mod">
          <ac:chgData name="Sriharsha Guzzaarlamudi (c)" userId="9e3da220-daef-44b0-8d20-77937ffc7109" providerId="ADAL" clId="{E6A8AFFE-B676-4A3B-9CF5-B38CCFA8BD6F}" dt="2020-03-31T05:03:38.316" v="383" actId="20577"/>
          <ac:spMkLst>
            <pc:docMk/>
            <pc:sldMk cId="2447710298" sldId="259"/>
            <ac:spMk id="38" creationId="{8F79F0DD-7315-4349-8E78-CFE1316CC5A8}"/>
          </ac:spMkLst>
        </pc:spChg>
        <pc:grpChg chg="add del mod">
          <ac:chgData name="Sriharsha Guzzaarlamudi (c)" userId="9e3da220-daef-44b0-8d20-77937ffc7109" providerId="ADAL" clId="{E6A8AFFE-B676-4A3B-9CF5-B38CCFA8BD6F}" dt="2020-03-31T05:01:38.764" v="245" actId="478"/>
          <ac:grpSpMkLst>
            <pc:docMk/>
            <pc:sldMk cId="2447710298" sldId="259"/>
            <ac:grpSpMk id="4" creationId="{E2EF6F13-A994-47B2-B5A7-27739C6E4DD9}"/>
          </ac:grpSpMkLst>
        </pc:grpChg>
        <pc:grpChg chg="add del mod">
          <ac:chgData name="Sriharsha Guzzaarlamudi (c)" userId="9e3da220-daef-44b0-8d20-77937ffc7109" providerId="ADAL" clId="{E6A8AFFE-B676-4A3B-9CF5-B38CCFA8BD6F}" dt="2020-03-31T05:02:03.220" v="250" actId="478"/>
          <ac:grpSpMkLst>
            <pc:docMk/>
            <pc:sldMk cId="2447710298" sldId="259"/>
            <ac:grpSpMk id="7" creationId="{D08937D6-C7CB-4CC6-9527-9C012D661733}"/>
          </ac:grpSpMkLst>
        </pc:grpChg>
        <pc:grpChg chg="add del mod">
          <ac:chgData name="Sriharsha Guzzaarlamudi (c)" userId="9e3da220-daef-44b0-8d20-77937ffc7109" providerId="ADAL" clId="{E6A8AFFE-B676-4A3B-9CF5-B38CCFA8BD6F}" dt="2020-03-31T04:59:26.972" v="97" actId="478"/>
          <ac:grpSpMkLst>
            <pc:docMk/>
            <pc:sldMk cId="2447710298" sldId="259"/>
            <ac:grpSpMk id="10" creationId="{E0772B98-32AC-4EE5-B285-6EEF482662E3}"/>
          </ac:grpSpMkLst>
        </pc:grpChg>
        <pc:grpChg chg="add del mod">
          <ac:chgData name="Sriharsha Guzzaarlamudi (c)" userId="9e3da220-daef-44b0-8d20-77937ffc7109" providerId="ADAL" clId="{E6A8AFFE-B676-4A3B-9CF5-B38CCFA8BD6F}" dt="2020-03-31T04:58:33.098" v="50" actId="478"/>
          <ac:grpSpMkLst>
            <pc:docMk/>
            <pc:sldMk cId="2447710298" sldId="259"/>
            <ac:grpSpMk id="13" creationId="{09707012-7000-4518-AB9F-638B6A12A94C}"/>
          </ac:grpSpMkLst>
        </pc:grpChg>
        <pc:grpChg chg="add mod">
          <ac:chgData name="Sriharsha Guzzaarlamudi (c)" userId="9e3da220-daef-44b0-8d20-77937ffc7109" providerId="ADAL" clId="{E6A8AFFE-B676-4A3B-9CF5-B38CCFA8BD6F}" dt="2020-03-31T05:25:41.363" v="946" actId="1076"/>
          <ac:grpSpMkLst>
            <pc:docMk/>
            <pc:sldMk cId="2447710298" sldId="259"/>
            <ac:grpSpMk id="20" creationId="{4DBD7525-65C1-42A5-A7F1-8AE182B69AC1}"/>
          </ac:grpSpMkLst>
        </pc:grpChg>
        <pc:picChg chg="add del mod">
          <ac:chgData name="Sriharsha Guzzaarlamudi (c)" userId="9e3da220-daef-44b0-8d20-77937ffc7109" providerId="ADAL" clId="{E6A8AFFE-B676-4A3B-9CF5-B38CCFA8BD6F}" dt="2020-03-31T05:01:34.790" v="244" actId="478"/>
          <ac:picMkLst>
            <pc:docMk/>
            <pc:sldMk cId="2447710298" sldId="259"/>
            <ac:picMk id="34" creationId="{D6E15B1D-108B-4571-9649-8406ED548B11}"/>
          </ac:picMkLst>
        </pc:picChg>
        <pc:picChg chg="add del mod">
          <ac:chgData name="Sriharsha Guzzaarlamudi (c)" userId="9e3da220-daef-44b0-8d20-77937ffc7109" providerId="ADAL" clId="{E6A8AFFE-B676-4A3B-9CF5-B38CCFA8BD6F}" dt="2020-03-31T04:59:39.059" v="100" actId="478"/>
          <ac:picMkLst>
            <pc:docMk/>
            <pc:sldMk cId="2447710298" sldId="259"/>
            <ac:picMk id="35" creationId="{39853E53-6F12-4B6F-A442-3BB75AD90AF3}"/>
          </ac:picMkLst>
        </pc:picChg>
        <pc:picChg chg="add del mod">
          <ac:chgData name="Sriharsha Guzzaarlamudi (c)" userId="9e3da220-daef-44b0-8d20-77937ffc7109" providerId="ADAL" clId="{E6A8AFFE-B676-4A3B-9CF5-B38CCFA8BD6F}" dt="2020-03-31T05:01:34.790" v="244" actId="478"/>
          <ac:picMkLst>
            <pc:docMk/>
            <pc:sldMk cId="2447710298" sldId="259"/>
            <ac:picMk id="36" creationId="{3932BC36-F675-4FA5-915D-27E950A264E2}"/>
          </ac:picMkLst>
        </pc:picChg>
        <pc:picChg chg="add del mod">
          <ac:chgData name="Sriharsha Guzzaarlamudi (c)" userId="9e3da220-daef-44b0-8d20-77937ffc7109" providerId="ADAL" clId="{E6A8AFFE-B676-4A3B-9CF5-B38CCFA8BD6F}" dt="2020-03-31T05:01:34.790" v="244" actId="478"/>
          <ac:picMkLst>
            <pc:docMk/>
            <pc:sldMk cId="2447710298" sldId="259"/>
            <ac:picMk id="37" creationId="{BB97AF48-3F4E-4E24-9236-45B5C5AB0192}"/>
          </ac:picMkLst>
        </pc:picChg>
        <pc:picChg chg="add del mod">
          <ac:chgData name="Sriharsha Guzzaarlamudi (c)" userId="9e3da220-daef-44b0-8d20-77937ffc7109" providerId="ADAL" clId="{E6A8AFFE-B676-4A3B-9CF5-B38CCFA8BD6F}" dt="2020-03-31T05:25:09.112" v="939" actId="478"/>
          <ac:picMkLst>
            <pc:docMk/>
            <pc:sldMk cId="2447710298" sldId="259"/>
            <ac:picMk id="39" creationId="{83E7BC3E-7362-49EA-9123-396D8F1117BA}"/>
          </ac:picMkLst>
        </pc:picChg>
        <pc:picChg chg="add mod">
          <ac:chgData name="Sriharsha Guzzaarlamudi (c)" userId="9e3da220-daef-44b0-8d20-77937ffc7109" providerId="ADAL" clId="{E6A8AFFE-B676-4A3B-9CF5-B38CCFA8BD6F}" dt="2020-03-31T05:25:25.278" v="943" actId="1076"/>
          <ac:picMkLst>
            <pc:docMk/>
            <pc:sldMk cId="2447710298" sldId="259"/>
            <ac:picMk id="40" creationId="{76C5151D-FAC6-4520-9BFC-F411887F0B84}"/>
          </ac:picMkLst>
        </pc:picChg>
      </pc:sldChg>
      <pc:sldChg chg="addSp delSp modSp add modAnim">
        <pc:chgData name="Sriharsha Guzzaarlamudi (c)" userId="9e3da220-daef-44b0-8d20-77937ffc7109" providerId="ADAL" clId="{E6A8AFFE-B676-4A3B-9CF5-B38CCFA8BD6F}" dt="2020-03-31T05:36:34.613" v="1440" actId="207"/>
        <pc:sldMkLst>
          <pc:docMk/>
          <pc:sldMk cId="4088286284" sldId="260"/>
        </pc:sldMkLst>
        <pc:spChg chg="del">
          <ac:chgData name="Sriharsha Guzzaarlamudi (c)" userId="9e3da220-daef-44b0-8d20-77937ffc7109" providerId="ADAL" clId="{E6A8AFFE-B676-4A3B-9CF5-B38CCFA8BD6F}" dt="2020-03-31T05:13:44.915" v="863" actId="478"/>
          <ac:spMkLst>
            <pc:docMk/>
            <pc:sldMk cId="4088286284" sldId="260"/>
            <ac:spMk id="2" creationId="{752D3C54-6670-4377-9666-25F08A909667}"/>
          </ac:spMkLst>
        </pc:spChg>
        <pc:spChg chg="del">
          <ac:chgData name="Sriharsha Guzzaarlamudi (c)" userId="9e3da220-daef-44b0-8d20-77937ffc7109" providerId="ADAL" clId="{E6A8AFFE-B676-4A3B-9CF5-B38CCFA8BD6F}" dt="2020-03-31T05:13:49.738" v="864" actId="478"/>
          <ac:spMkLst>
            <pc:docMk/>
            <pc:sldMk cId="4088286284" sldId="260"/>
            <ac:spMk id="3" creationId="{D8ACA0E2-010A-42D4-87C6-8FA0BD727DBD}"/>
          </ac:spMkLst>
        </pc:spChg>
        <pc:spChg chg="add del">
          <ac:chgData name="Sriharsha Guzzaarlamudi (c)" userId="9e3da220-daef-44b0-8d20-77937ffc7109" providerId="ADAL" clId="{E6A8AFFE-B676-4A3B-9CF5-B38CCFA8BD6F}" dt="2020-03-31T05:13:56.871" v="866"/>
          <ac:spMkLst>
            <pc:docMk/>
            <pc:sldMk cId="4088286284" sldId="260"/>
            <ac:spMk id="4" creationId="{2E016EBF-570E-449F-B633-76D4C6EDB971}"/>
          </ac:spMkLst>
        </pc:spChg>
        <pc:spChg chg="add mod">
          <ac:chgData name="Sriharsha Guzzaarlamudi (c)" userId="9e3da220-daef-44b0-8d20-77937ffc7109" providerId="ADAL" clId="{E6A8AFFE-B676-4A3B-9CF5-B38CCFA8BD6F}" dt="2020-03-31T05:33:06.289" v="1327" actId="20577"/>
          <ac:spMkLst>
            <pc:docMk/>
            <pc:sldMk cId="4088286284" sldId="260"/>
            <ac:spMk id="5" creationId="{EB11DEF5-20B8-4658-B102-3D56392F815C}"/>
          </ac:spMkLst>
        </pc:spChg>
        <pc:spChg chg="add mod">
          <ac:chgData name="Sriharsha Guzzaarlamudi (c)" userId="9e3da220-daef-44b0-8d20-77937ffc7109" providerId="ADAL" clId="{E6A8AFFE-B676-4A3B-9CF5-B38CCFA8BD6F}" dt="2020-03-31T05:17:00.908" v="903" actId="1076"/>
          <ac:spMkLst>
            <pc:docMk/>
            <pc:sldMk cId="4088286284" sldId="260"/>
            <ac:spMk id="6" creationId="{67C24D1E-8604-4DC8-A9FE-151B63170AEE}"/>
          </ac:spMkLst>
        </pc:spChg>
        <pc:spChg chg="add mod">
          <ac:chgData name="Sriharsha Guzzaarlamudi (c)" userId="9e3da220-daef-44b0-8d20-77937ffc7109" providerId="ADAL" clId="{E6A8AFFE-B676-4A3B-9CF5-B38CCFA8BD6F}" dt="2020-03-31T05:35:22.190" v="1339" actId="20577"/>
          <ac:spMkLst>
            <pc:docMk/>
            <pc:sldMk cId="4088286284" sldId="260"/>
            <ac:spMk id="7" creationId="{95F5EA81-7433-4AF8-9078-BA3F9EF7DFD2}"/>
          </ac:spMkLst>
        </pc:spChg>
        <pc:spChg chg="add mod">
          <ac:chgData name="Sriharsha Guzzaarlamudi (c)" userId="9e3da220-daef-44b0-8d20-77937ffc7109" providerId="ADAL" clId="{E6A8AFFE-B676-4A3B-9CF5-B38CCFA8BD6F}" dt="2020-03-31T05:32:13.497" v="1282" actId="14100"/>
          <ac:spMkLst>
            <pc:docMk/>
            <pc:sldMk cId="4088286284" sldId="260"/>
            <ac:spMk id="8" creationId="{6107CEDC-2E31-4EF8-B1D2-F02BA633362B}"/>
          </ac:spMkLst>
        </pc:spChg>
        <pc:spChg chg="add mod">
          <ac:chgData name="Sriharsha Guzzaarlamudi (c)" userId="9e3da220-daef-44b0-8d20-77937ffc7109" providerId="ADAL" clId="{E6A8AFFE-B676-4A3B-9CF5-B38CCFA8BD6F}" dt="2020-03-31T05:36:34.613" v="1440" actId="207"/>
          <ac:spMkLst>
            <pc:docMk/>
            <pc:sldMk cId="4088286284" sldId="260"/>
            <ac:spMk id="9" creationId="{FD1ECF2C-F582-485B-8387-B669F7F40994}"/>
          </ac:spMkLst>
        </pc:spChg>
        <pc:spChg chg="add mod">
          <ac:chgData name="Sriharsha Guzzaarlamudi (c)" userId="9e3da220-daef-44b0-8d20-77937ffc7109" providerId="ADAL" clId="{E6A8AFFE-B676-4A3B-9CF5-B38CCFA8BD6F}" dt="2020-03-31T05:32:05.949" v="1280" actId="14100"/>
          <ac:spMkLst>
            <pc:docMk/>
            <pc:sldMk cId="4088286284" sldId="260"/>
            <ac:spMk id="10" creationId="{EF9BF07D-235B-4EA8-B4AB-5F0CED13EFEC}"/>
          </ac:spMkLst>
        </pc:spChg>
        <pc:grpChg chg="add del">
          <ac:chgData name="Sriharsha Guzzaarlamudi (c)" userId="9e3da220-daef-44b0-8d20-77937ffc7109" providerId="ADAL" clId="{E6A8AFFE-B676-4A3B-9CF5-B38CCFA8BD6F}" dt="2020-03-31T05:16:48.414" v="902" actId="478"/>
          <ac:grpSpMkLst>
            <pc:docMk/>
            <pc:sldMk cId="4088286284" sldId="260"/>
            <ac:grpSpMk id="12" creationId="{5323FC7E-43C1-47C6-88FA-5C52F5C13BA4}"/>
          </ac:grpSpMkLst>
        </pc:grpChg>
        <pc:picChg chg="add mod">
          <ac:chgData name="Sriharsha Guzzaarlamudi (c)" userId="9e3da220-daef-44b0-8d20-77937ffc7109" providerId="ADAL" clId="{E6A8AFFE-B676-4A3B-9CF5-B38CCFA8BD6F}" dt="2020-03-31T05:17:00.908" v="903" actId="1076"/>
          <ac:picMkLst>
            <pc:docMk/>
            <pc:sldMk cId="4088286284" sldId="260"/>
            <ac:picMk id="11" creationId="{D9ACCE2F-7DB0-4C54-9DB3-F42F511EB601}"/>
          </ac:picMkLst>
        </pc:picChg>
      </pc:sldChg>
    </pc:docChg>
  </pc:docChgLst>
  <pc:docChgLst>
    <pc:chgData name="Sriharsha Guzzaarlamudi (c)" userId="9e3da220-daef-44b0-8d20-77937ffc7109" providerId="ADAL" clId="{202EFD38-40D6-4C31-B4B0-3EC80391ADAB}"/>
    <pc:docChg chg="modSld">
      <pc:chgData name="Sriharsha Guzzaarlamudi (c)" userId="9e3da220-daef-44b0-8d20-77937ffc7109" providerId="ADAL" clId="{202EFD38-40D6-4C31-B4B0-3EC80391ADAB}" dt="2020-03-31T08:07:13.774" v="25" actId="207"/>
      <pc:docMkLst>
        <pc:docMk/>
      </pc:docMkLst>
      <pc:sldChg chg="modSp">
        <pc:chgData name="Sriharsha Guzzaarlamudi (c)" userId="9e3da220-daef-44b0-8d20-77937ffc7109" providerId="ADAL" clId="{202EFD38-40D6-4C31-B4B0-3EC80391ADAB}" dt="2020-03-31T08:07:13.774" v="25" actId="207"/>
        <pc:sldMkLst>
          <pc:docMk/>
          <pc:sldMk cId="1402298021" sldId="263"/>
        </pc:sldMkLst>
        <pc:spChg chg="mod">
          <ac:chgData name="Sriharsha Guzzaarlamudi (c)" userId="9e3da220-daef-44b0-8d20-77937ffc7109" providerId="ADAL" clId="{202EFD38-40D6-4C31-B4B0-3EC80391ADAB}" dt="2020-03-31T08:07:00.666" v="22" actId="207"/>
          <ac:spMkLst>
            <pc:docMk/>
            <pc:sldMk cId="1402298021" sldId="263"/>
            <ac:spMk id="70" creationId="{0FD0A967-D1B6-4C48-9222-282E20154AB7}"/>
          </ac:spMkLst>
        </pc:spChg>
        <pc:spChg chg="mod">
          <ac:chgData name="Sriharsha Guzzaarlamudi (c)" userId="9e3da220-daef-44b0-8d20-77937ffc7109" providerId="ADAL" clId="{202EFD38-40D6-4C31-B4B0-3EC80391ADAB}" dt="2020-03-31T08:07:05.641" v="23" actId="207"/>
          <ac:spMkLst>
            <pc:docMk/>
            <pc:sldMk cId="1402298021" sldId="263"/>
            <ac:spMk id="71" creationId="{4EA2F1FC-54F4-452A-93CC-35856D34E6B1}"/>
          </ac:spMkLst>
        </pc:spChg>
        <pc:spChg chg="mod">
          <ac:chgData name="Sriharsha Guzzaarlamudi (c)" userId="9e3da220-daef-44b0-8d20-77937ffc7109" providerId="ADAL" clId="{202EFD38-40D6-4C31-B4B0-3EC80391ADAB}" dt="2020-03-31T08:07:13.774" v="25" actId="207"/>
          <ac:spMkLst>
            <pc:docMk/>
            <pc:sldMk cId="1402298021" sldId="263"/>
            <ac:spMk id="72" creationId="{C716BC4F-950C-486C-BD71-678143CF5104}"/>
          </ac:spMkLst>
        </pc:spChg>
        <pc:spChg chg="mod">
          <ac:chgData name="Sriharsha Guzzaarlamudi (c)" userId="9e3da220-daef-44b0-8d20-77937ffc7109" providerId="ADAL" clId="{202EFD38-40D6-4C31-B4B0-3EC80391ADAB}" dt="2020-03-31T08:07:10.702" v="24" actId="207"/>
          <ac:spMkLst>
            <pc:docMk/>
            <pc:sldMk cId="1402298021" sldId="263"/>
            <ac:spMk id="73" creationId="{1F3EC534-6911-4A9B-BEFA-CFF291A5BA1A}"/>
          </ac:spMkLst>
        </pc:spChg>
        <pc:spChg chg="mod">
          <ac:chgData name="Sriharsha Guzzaarlamudi (c)" userId="9e3da220-daef-44b0-8d20-77937ffc7109" providerId="ADAL" clId="{202EFD38-40D6-4C31-B4B0-3EC80391ADAB}" dt="2020-03-31T08:06:29.069" v="21" actId="6549"/>
          <ac:spMkLst>
            <pc:docMk/>
            <pc:sldMk cId="1402298021" sldId="263"/>
            <ac:spMk id="75" creationId="{06033987-ABB6-40FC-B544-3D62442B070A}"/>
          </ac:spMkLst>
        </pc:spChg>
        <pc:spChg chg="mod">
          <ac:chgData name="Sriharsha Guzzaarlamudi (c)" userId="9e3da220-daef-44b0-8d20-77937ffc7109" providerId="ADAL" clId="{202EFD38-40D6-4C31-B4B0-3EC80391ADAB}" dt="2020-03-31T08:06:17.992" v="20" actId="20577"/>
          <ac:spMkLst>
            <pc:docMk/>
            <pc:sldMk cId="1402298021" sldId="263"/>
            <ac:spMk id="78" creationId="{8962254F-0EE7-4FC9-ACAC-2D6605BBBBBE}"/>
          </ac:spMkLst>
        </pc:spChg>
        <pc:spChg chg="mod">
          <ac:chgData name="Sriharsha Guzzaarlamudi (c)" userId="9e3da220-daef-44b0-8d20-77937ffc7109" providerId="ADAL" clId="{202EFD38-40D6-4C31-B4B0-3EC80391ADAB}" dt="2020-03-31T08:06:09.748" v="13" actId="20577"/>
          <ac:spMkLst>
            <pc:docMk/>
            <pc:sldMk cId="1402298021" sldId="263"/>
            <ac:spMk id="81" creationId="{D3E96AB8-CF4A-4377-B71A-05C87DE4F97C}"/>
          </ac:spMkLst>
        </pc:spChg>
        <pc:spChg chg="mod">
          <ac:chgData name="Sriharsha Guzzaarlamudi (c)" userId="9e3da220-daef-44b0-8d20-77937ffc7109" providerId="ADAL" clId="{202EFD38-40D6-4C31-B4B0-3EC80391ADAB}" dt="2020-03-31T08:05:54.609" v="7" actId="255"/>
          <ac:spMkLst>
            <pc:docMk/>
            <pc:sldMk cId="1402298021" sldId="263"/>
            <ac:spMk id="85" creationId="{90F554EF-555A-45A9-9C47-0EF4758AE82F}"/>
          </ac:spMkLst>
        </pc:spChg>
      </pc:sldChg>
    </pc:docChg>
  </pc:docChgLst>
  <pc:docChgLst>
    <pc:chgData name="Sriharsha Guzzaarlamudi (c)" userId="9e3da220-daef-44b0-8d20-77937ffc7109" providerId="ADAL" clId="{23E8D0AA-A977-4B23-8F1A-D8A6EE43F115}"/>
    <pc:docChg chg="custSel modSld">
      <pc:chgData name="Sriharsha Guzzaarlamudi (c)" userId="9e3da220-daef-44b0-8d20-77937ffc7109" providerId="ADAL" clId="{23E8D0AA-A977-4B23-8F1A-D8A6EE43F115}" dt="2020-03-31T07:35:36.789" v="98"/>
      <pc:docMkLst>
        <pc:docMk/>
      </pc:docMkLst>
      <pc:sldChg chg="addSp delSp modSp delAnim modAnim">
        <pc:chgData name="Sriharsha Guzzaarlamudi (c)" userId="9e3da220-daef-44b0-8d20-77937ffc7109" providerId="ADAL" clId="{23E8D0AA-A977-4B23-8F1A-D8A6EE43F115}" dt="2020-03-31T07:35:26.845" v="97"/>
        <pc:sldMkLst>
          <pc:docMk/>
          <pc:sldMk cId="122297828" sldId="257"/>
        </pc:sldMkLst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37" creationId="{BC753861-AE19-4B27-926F-6A99A5A3FEBA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38" creationId="{55AB0188-57A7-4E39-9CD3-F404990B2786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39" creationId="{AF5CC9B9-6615-41AE-8A2F-C9F22D249EA7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40" creationId="{00EC0AB0-E00B-4E6A-8EAE-9B9B4F374D95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41" creationId="{70B9EDB0-1D0B-4FAF-8BD3-714745BD9851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42" creationId="{146204BE-09A5-43BE-A3AC-B535E80773BE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44" creationId="{78742322-240F-41F3-BCD3-2FE8908D17FD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45" creationId="{0218A5C6-9A53-4A82-9772-C58C85B2AF91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46" creationId="{A62C235E-A8E1-4982-8531-1BF00B0642C6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47" creationId="{78F193F0-5162-4309-8A32-F9D9458B42A4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48" creationId="{98C566E9-2664-4C66-BE57-847B69874F4A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49" creationId="{30A401AB-B7DB-4E54-B6F4-4B8A27F0CDF6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0" creationId="{B3B32F9A-B1E9-4E42-A022-37E4FD670F5A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1" creationId="{BBA5F7BE-8FAC-468F-9368-C9D231FDD23E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2" creationId="{2648DB0C-4420-4E67-B094-93A0E00E182E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3" creationId="{7C3D2F4D-F33B-4588-84EB-FFB6C79B6C90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4" creationId="{AC1C7415-95BD-4101-B925-44BEAC90DD70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5" creationId="{A32D10B7-37B8-42EF-AD20-F0CD757F3E8A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6" creationId="{5991A44E-64B0-4E3E-AB69-6F4AE2F4483F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7" creationId="{607FB382-4B46-4F41-882C-5D913D5A233A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8" creationId="{4D4071EF-4B68-43F5-80BA-43A0E9315B2B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59" creationId="{DD1B3714-6003-441E-9F98-F1D10C000541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0" creationId="{C03C546D-F8CE-4A55-A0C8-AD9F98DBAA6B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1" creationId="{33FD281F-3B78-47E0-88A0-326B07ADB1A5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2" creationId="{1422FAF0-E711-4163-AB24-1E21B8280ABC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3" creationId="{4AF9D853-6DC1-449A-A2BC-D55B110C696A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4" creationId="{35EA6A28-A77E-42F5-96AF-C8A8176E92C7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5" creationId="{875D2D99-905F-4FB4-96D1-BBC75573B644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7" creationId="{E52C3443-D091-4881-BE19-EB81281ED4CA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68" creationId="{636E407B-1E75-4433-A8AB-696D51F08D62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70" creationId="{6B8D9CC1-0AA3-4A57-AFB7-D04F7C886677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71" creationId="{50519B79-B051-4552-A0E9-F0267D3EC015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73" creationId="{69546D9A-DA1E-4AA6-85A0-32169BF7B363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74" creationId="{72007768-53D9-4952-8EA4-1CB031C3AEB3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76" creationId="{26845CCD-345B-458A-BCB6-2E14D4DACCB4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77" creationId="{69F45345-43AE-4311-B9ED-A347634F3A71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78" creationId="{B1BB385F-9903-40B4-9221-B8761CBE1F8A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80" creationId="{05AAC573-F467-4CBD-8E17-016EC3F22FC8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82" creationId="{DA8E7E9D-06D6-4678-B923-8590B71B5458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83" creationId="{EDBE4409-1991-4F8B-8756-C5FEF7AF4BCD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85" creationId="{787FD903-16BB-4E5D-B38F-AB6429FC1515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86" creationId="{F7767B8A-91D5-4BFC-8672-27BA49875934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91" creationId="{8EE90CAF-E61F-4509-B085-D97205EF1615}"/>
          </ac:spMkLst>
        </pc:spChg>
        <pc:spChg chg="mod">
          <ac:chgData name="Sriharsha Guzzaarlamudi (c)" userId="9e3da220-daef-44b0-8d20-77937ffc7109" providerId="ADAL" clId="{23E8D0AA-A977-4B23-8F1A-D8A6EE43F115}" dt="2020-03-31T07:12:39.613" v="58" actId="164"/>
          <ac:spMkLst>
            <pc:docMk/>
            <pc:sldMk cId="122297828" sldId="257"/>
            <ac:spMk id="93" creationId="{07C977FF-7CE1-4E06-A6C2-5A31C7CE71DC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95" creationId="{A2ED4568-72D2-495B-8537-D450B5DFBA70}"/>
          </ac:spMkLst>
        </pc:spChg>
        <pc:spChg chg="mod topLvl">
          <ac:chgData name="Sriharsha Guzzaarlamudi (c)" userId="9e3da220-daef-44b0-8d20-77937ffc7109" providerId="ADAL" clId="{23E8D0AA-A977-4B23-8F1A-D8A6EE43F115}" dt="2020-03-31T07:11:46.953" v="57" actId="338"/>
          <ac:spMkLst>
            <pc:docMk/>
            <pc:sldMk cId="122297828" sldId="257"/>
            <ac:spMk id="96" creationId="{D863083D-F83D-4842-8E69-A294D081F818}"/>
          </ac:spMkLst>
        </pc:spChg>
        <pc:spChg chg="del">
          <ac:chgData name="Sriharsha Guzzaarlamudi (c)" userId="9e3da220-daef-44b0-8d20-77937ffc7109" providerId="ADAL" clId="{23E8D0AA-A977-4B23-8F1A-D8A6EE43F115}" dt="2020-03-31T06:50:17.183" v="1" actId="478"/>
          <ac:spMkLst>
            <pc:docMk/>
            <pc:sldMk cId="122297828" sldId="257"/>
            <ac:spMk id="97" creationId="{359FEE8E-B8FE-46B6-AC6A-8340B375FF3B}"/>
          </ac:spMkLst>
        </pc:s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3" creationId="{4381556D-DF16-4193-B0EB-538BF130A800}"/>
          </ac:grpSpMkLst>
        </pc:gr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4" creationId="{02902A9B-B327-4086-8897-CE92912C7697}"/>
          </ac:grpSpMkLst>
        </pc:gr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5" creationId="{7D04BB2E-BB42-4211-B2F3-874BBC93F86F}"/>
          </ac:grpSpMkLst>
        </pc:gr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6" creationId="{750086B4-213E-46DF-A800-00C8243588A8}"/>
          </ac:grpSpMkLst>
        </pc:gr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7" creationId="{3D298D53-0035-4124-BAD3-FDCAC61B2214}"/>
          </ac:grpSpMkLst>
        </pc:gr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8" creationId="{1CA84A14-0966-4D05-82A0-742B65E9B7B3}"/>
          </ac:grpSpMkLst>
        </pc:grpChg>
        <pc:grpChg chg="add mod">
          <ac:chgData name="Sriharsha Guzzaarlamudi (c)" userId="9e3da220-daef-44b0-8d20-77937ffc7109" providerId="ADAL" clId="{23E8D0AA-A977-4B23-8F1A-D8A6EE43F115}" dt="2020-03-31T07:12:39.613" v="58" actId="164"/>
          <ac:grpSpMkLst>
            <pc:docMk/>
            <pc:sldMk cId="122297828" sldId="257"/>
            <ac:grpSpMk id="9" creationId="{AD0563DC-734A-4E6C-81C8-5D492C836982}"/>
          </ac:grpSpMkLst>
        </pc:grpChg>
        <pc:grpChg chg="del">
          <ac:chgData name="Sriharsha Guzzaarlamudi (c)" userId="9e3da220-daef-44b0-8d20-77937ffc7109" providerId="ADAL" clId="{23E8D0AA-A977-4B23-8F1A-D8A6EE43F115}" dt="2020-03-31T07:11:35.668" v="56" actId="165"/>
          <ac:grpSpMkLst>
            <pc:docMk/>
            <pc:sldMk cId="122297828" sldId="257"/>
            <ac:grpSpMk id="43" creationId="{B7E5FE00-821B-4EB4-8BF2-1D154FE25445}"/>
          </ac:grpSpMkLst>
        </pc:grpChg>
        <pc:grpChg chg="del">
          <ac:chgData name="Sriharsha Guzzaarlamudi (c)" userId="9e3da220-daef-44b0-8d20-77937ffc7109" providerId="ADAL" clId="{23E8D0AA-A977-4B23-8F1A-D8A6EE43F115}" dt="2020-03-31T07:11:35.668" v="56" actId="165"/>
          <ac:grpSpMkLst>
            <pc:docMk/>
            <pc:sldMk cId="122297828" sldId="257"/>
            <ac:grpSpMk id="66" creationId="{E28BDAF1-F873-4EB7-917C-A44021B55B74}"/>
          </ac:grpSpMkLst>
        </pc:grpChg>
        <pc:grpChg chg="del">
          <ac:chgData name="Sriharsha Guzzaarlamudi (c)" userId="9e3da220-daef-44b0-8d20-77937ffc7109" providerId="ADAL" clId="{23E8D0AA-A977-4B23-8F1A-D8A6EE43F115}" dt="2020-03-31T07:11:35.668" v="56" actId="165"/>
          <ac:grpSpMkLst>
            <pc:docMk/>
            <pc:sldMk cId="122297828" sldId="257"/>
            <ac:grpSpMk id="69" creationId="{E8283E4A-99A8-46D3-9652-C60D3D80F31B}"/>
          </ac:grpSpMkLst>
        </pc:grpChg>
        <pc:grpChg chg="del mod">
          <ac:chgData name="Sriharsha Guzzaarlamudi (c)" userId="9e3da220-daef-44b0-8d20-77937ffc7109" providerId="ADAL" clId="{23E8D0AA-A977-4B23-8F1A-D8A6EE43F115}" dt="2020-03-31T07:11:35.668" v="56" actId="165"/>
          <ac:grpSpMkLst>
            <pc:docMk/>
            <pc:sldMk cId="122297828" sldId="257"/>
            <ac:grpSpMk id="72" creationId="{01B6E17E-E8DD-4789-99BE-9B630065D351}"/>
          </ac:grpSpMkLst>
        </pc:grpChg>
        <pc:grpChg chg="del">
          <ac:chgData name="Sriharsha Guzzaarlamudi (c)" userId="9e3da220-daef-44b0-8d20-77937ffc7109" providerId="ADAL" clId="{23E8D0AA-A977-4B23-8F1A-D8A6EE43F115}" dt="2020-03-31T07:11:35.668" v="56" actId="165"/>
          <ac:grpSpMkLst>
            <pc:docMk/>
            <pc:sldMk cId="122297828" sldId="257"/>
            <ac:grpSpMk id="75" creationId="{D7F17323-A269-4CC4-B88A-570BE9E98438}"/>
          </ac:grpSpMkLst>
        </pc:grpChg>
        <pc:grpChg chg="del">
          <ac:chgData name="Sriharsha Guzzaarlamudi (c)" userId="9e3da220-daef-44b0-8d20-77937ffc7109" providerId="ADAL" clId="{23E8D0AA-A977-4B23-8F1A-D8A6EE43F115}" dt="2020-03-31T07:11:35.668" v="56" actId="165"/>
          <ac:grpSpMkLst>
            <pc:docMk/>
            <pc:sldMk cId="122297828" sldId="257"/>
            <ac:grpSpMk id="94" creationId="{D4FD5020-261C-4AC9-9365-B364C4DC13EE}"/>
          </ac:grpSpMkLst>
        </pc:grpChg>
        <pc:grpChg chg="del">
          <ac:chgData name="Sriharsha Guzzaarlamudi (c)" userId="9e3da220-daef-44b0-8d20-77937ffc7109" providerId="ADAL" clId="{23E8D0AA-A977-4B23-8F1A-D8A6EE43F115}" dt="2020-03-31T06:50:14.837" v="0" actId="21"/>
          <ac:grpSpMkLst>
            <pc:docMk/>
            <pc:sldMk cId="122297828" sldId="257"/>
            <ac:grpSpMk id="98" creationId="{B985DE2C-0D92-41A2-8EAF-1FD750CE84AD}"/>
          </ac:grpSpMkLst>
        </pc:grpChg>
        <pc:picChg chg="mod">
          <ac:chgData name="Sriharsha Guzzaarlamudi (c)" userId="9e3da220-daef-44b0-8d20-77937ffc7109" providerId="ADAL" clId="{23E8D0AA-A977-4B23-8F1A-D8A6EE43F115}" dt="2020-03-31T07:12:39.613" v="58" actId="164"/>
          <ac:picMkLst>
            <pc:docMk/>
            <pc:sldMk cId="122297828" sldId="257"/>
            <ac:picMk id="87" creationId="{A82B2916-9EBC-410C-8BB0-F1DB10A0EB20}"/>
          </ac:picMkLst>
        </pc:picChg>
        <pc:picChg chg="mod">
          <ac:chgData name="Sriharsha Guzzaarlamudi (c)" userId="9e3da220-daef-44b0-8d20-77937ffc7109" providerId="ADAL" clId="{23E8D0AA-A977-4B23-8F1A-D8A6EE43F115}" dt="2020-03-31T07:12:39.613" v="58" actId="164"/>
          <ac:picMkLst>
            <pc:docMk/>
            <pc:sldMk cId="122297828" sldId="257"/>
            <ac:picMk id="89" creationId="{AFFA8D0E-F261-4662-9CAD-F58AE2743FE2}"/>
          </ac:picMkLst>
        </pc:picChg>
        <pc:picChg chg="mod">
          <ac:chgData name="Sriharsha Guzzaarlamudi (c)" userId="9e3da220-daef-44b0-8d20-77937ffc7109" providerId="ADAL" clId="{23E8D0AA-A977-4B23-8F1A-D8A6EE43F115}" dt="2020-03-31T07:12:39.613" v="58" actId="164"/>
          <ac:picMkLst>
            <pc:docMk/>
            <pc:sldMk cId="122297828" sldId="257"/>
            <ac:picMk id="92" creationId="{503A9DDA-55B2-4AAD-8BDA-48EB4C882EBD}"/>
          </ac:picMkLst>
        </pc:picChg>
      </pc:sldChg>
      <pc:sldChg chg="addSp delSp modSp modAnim">
        <pc:chgData name="Sriharsha Guzzaarlamudi (c)" userId="9e3da220-daef-44b0-8d20-77937ffc7109" providerId="ADAL" clId="{23E8D0AA-A977-4B23-8F1A-D8A6EE43F115}" dt="2020-03-31T07:26:54.257" v="81"/>
        <pc:sldMkLst>
          <pc:docMk/>
          <pc:sldMk cId="1233809172" sldId="258"/>
        </pc:sldMkLst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29" creationId="{3BF49740-92FE-443E-9062-961C67CE53C0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0" creationId="{DCAED341-02AE-4DD5-8070-484326EFA539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1" creationId="{61D8FE3B-F3FE-4748-AA05-E222F92DE6C7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2" creationId="{C793D2FF-DF41-438C-9696-2FBFCAC9E8DB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3" creationId="{4884575A-68B0-446B-AB2E-EF7A87A3F79A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4" creationId="{3F5D12EC-349F-45F2-AA96-3DCFF23C6677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5" creationId="{10CFD597-C5D3-42D8-AD9A-437D42F5A9CC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6" creationId="{DB80B75E-A278-4C64-B87A-AA6920724731}"/>
          </ac:spMkLst>
        </pc:spChg>
        <pc:spChg chg="del mod topLvl">
          <ac:chgData name="Sriharsha Guzzaarlamudi (c)" userId="9e3da220-daef-44b0-8d20-77937ffc7109" providerId="ADAL" clId="{23E8D0AA-A977-4B23-8F1A-D8A6EE43F115}" dt="2020-03-31T07:14:17.155" v="63" actId="478"/>
          <ac:spMkLst>
            <pc:docMk/>
            <pc:sldMk cId="1233809172" sldId="258"/>
            <ac:spMk id="37" creationId="{B20F3D35-CBD5-4ADC-A5C4-C1C31EDB8CC9}"/>
          </ac:spMkLst>
        </pc:spChg>
        <pc:spChg chg="del mod topLvl">
          <ac:chgData name="Sriharsha Guzzaarlamudi (c)" userId="9e3da220-daef-44b0-8d20-77937ffc7109" providerId="ADAL" clId="{23E8D0AA-A977-4B23-8F1A-D8A6EE43F115}" dt="2020-03-31T07:14:31.610" v="64" actId="478"/>
          <ac:spMkLst>
            <pc:docMk/>
            <pc:sldMk cId="1233809172" sldId="258"/>
            <ac:spMk id="38" creationId="{1C1AEDCF-FD2D-4AE2-813B-16770C292E5B}"/>
          </ac:spMkLst>
        </pc:spChg>
        <pc:spChg chg="mod">
          <ac:chgData name="Sriharsha Guzzaarlamudi (c)" userId="9e3da220-daef-44b0-8d20-77937ffc7109" providerId="ADAL" clId="{23E8D0AA-A977-4B23-8F1A-D8A6EE43F115}" dt="2020-03-31T07:14:57.267" v="65" actId="164"/>
          <ac:spMkLst>
            <pc:docMk/>
            <pc:sldMk cId="1233809172" sldId="258"/>
            <ac:spMk id="62" creationId="{79C463B2-9EEF-44A2-B8E1-BE611D50318C}"/>
          </ac:spMkLst>
        </pc:spChg>
        <pc:spChg chg="mod">
          <ac:chgData name="Sriharsha Guzzaarlamudi (c)" userId="9e3da220-daef-44b0-8d20-77937ffc7109" providerId="ADAL" clId="{23E8D0AA-A977-4B23-8F1A-D8A6EE43F115}" dt="2020-03-31T07:14:57.267" v="65" actId="164"/>
          <ac:spMkLst>
            <pc:docMk/>
            <pc:sldMk cId="1233809172" sldId="258"/>
            <ac:spMk id="65" creationId="{5B9191F2-207C-4DD5-A76E-E7277A950ADD}"/>
          </ac:spMkLst>
        </pc:spChg>
        <pc:spChg chg="mod">
          <ac:chgData name="Sriharsha Guzzaarlamudi (c)" userId="9e3da220-daef-44b0-8d20-77937ffc7109" providerId="ADAL" clId="{23E8D0AA-A977-4B23-8F1A-D8A6EE43F115}" dt="2020-03-31T07:14:57.267" v="65" actId="164"/>
          <ac:spMkLst>
            <pc:docMk/>
            <pc:sldMk cId="1233809172" sldId="258"/>
            <ac:spMk id="69" creationId="{907356CC-35B6-48B5-BF6B-3B49494DC331}"/>
          </ac:spMkLst>
        </pc:spChg>
        <pc:spChg chg="mod">
          <ac:chgData name="Sriharsha Guzzaarlamudi (c)" userId="9e3da220-daef-44b0-8d20-77937ffc7109" providerId="ADAL" clId="{23E8D0AA-A977-4B23-8F1A-D8A6EE43F115}" dt="2020-03-31T07:14:57.267" v="65" actId="164"/>
          <ac:spMkLst>
            <pc:docMk/>
            <pc:sldMk cId="1233809172" sldId="258"/>
            <ac:spMk id="70" creationId="{3BE1CD75-3657-4FD5-A219-EC7FA1FB44EC}"/>
          </ac:spMkLst>
        </pc:spChg>
        <pc:grpChg chg="add del mod">
          <ac:chgData name="Sriharsha Guzzaarlamudi (c)" userId="9e3da220-daef-44b0-8d20-77937ffc7109" providerId="ADAL" clId="{23E8D0AA-A977-4B23-8F1A-D8A6EE43F115}" dt="2020-03-31T07:13:58.906" v="61" actId="165"/>
          <ac:grpSpMkLst>
            <pc:docMk/>
            <pc:sldMk cId="1233809172" sldId="258"/>
            <ac:grpSpMk id="3" creationId="{B8859C3F-7823-4611-BC93-C5441649DA52}"/>
          </ac:grpSpMkLst>
        </pc:grpChg>
        <pc:grpChg chg="add mod">
          <ac:chgData name="Sriharsha Guzzaarlamudi (c)" userId="9e3da220-daef-44b0-8d20-77937ffc7109" providerId="ADAL" clId="{23E8D0AA-A977-4B23-8F1A-D8A6EE43F115}" dt="2020-03-31T07:14:57.267" v="65" actId="164"/>
          <ac:grpSpMkLst>
            <pc:docMk/>
            <pc:sldMk cId="1233809172" sldId="258"/>
            <ac:grpSpMk id="4" creationId="{68D23194-ECA4-4D20-AF22-BD715DB15DEB}"/>
          </ac:grpSpMkLst>
        </pc:grpChg>
        <pc:grpChg chg="del">
          <ac:chgData name="Sriharsha Guzzaarlamudi (c)" userId="9e3da220-daef-44b0-8d20-77937ffc7109" providerId="ADAL" clId="{23E8D0AA-A977-4B23-8F1A-D8A6EE43F115}" dt="2020-03-31T07:13:03.566" v="59" actId="165"/>
          <ac:grpSpMkLst>
            <pc:docMk/>
            <pc:sldMk cId="1233809172" sldId="258"/>
            <ac:grpSpMk id="28" creationId="{6A3E38A9-9FDA-4260-A98F-3CEBB15C4F04}"/>
          </ac:grpSpMkLst>
        </pc:grpChg>
        <pc:graphicFrameChg chg="del">
          <ac:chgData name="Sriharsha Guzzaarlamudi (c)" userId="9e3da220-daef-44b0-8d20-77937ffc7109" providerId="ADAL" clId="{23E8D0AA-A977-4B23-8F1A-D8A6EE43F115}" dt="2020-03-31T07:14:14.883" v="62" actId="478"/>
          <ac:graphicFrameMkLst>
            <pc:docMk/>
            <pc:sldMk cId="1233809172" sldId="258"/>
            <ac:graphicFrameMk id="27" creationId="{A59558E9-8D1F-4AEA-95E6-0997BFD53088}"/>
          </ac:graphicFrameMkLst>
        </pc:graphicFrameChg>
        <pc:picChg chg="mod">
          <ac:chgData name="Sriharsha Guzzaarlamudi (c)" userId="9e3da220-daef-44b0-8d20-77937ffc7109" providerId="ADAL" clId="{23E8D0AA-A977-4B23-8F1A-D8A6EE43F115}" dt="2020-03-31T07:14:57.267" v="65" actId="164"/>
          <ac:picMkLst>
            <pc:docMk/>
            <pc:sldMk cId="1233809172" sldId="258"/>
            <ac:picMk id="68" creationId="{7DAF3681-36E7-458D-857C-0F10017FEB61}"/>
          </ac:picMkLst>
        </pc:picChg>
        <pc:picChg chg="mod">
          <ac:chgData name="Sriharsha Guzzaarlamudi (c)" userId="9e3da220-daef-44b0-8d20-77937ffc7109" providerId="ADAL" clId="{23E8D0AA-A977-4B23-8F1A-D8A6EE43F115}" dt="2020-03-31T07:14:57.267" v="65" actId="164"/>
          <ac:picMkLst>
            <pc:docMk/>
            <pc:sldMk cId="1233809172" sldId="258"/>
            <ac:picMk id="72" creationId="{D6FA0EA7-1F4C-4581-AD09-B463DE05C08A}"/>
          </ac:picMkLst>
        </pc:picChg>
        <pc:picChg chg="mod">
          <ac:chgData name="Sriharsha Guzzaarlamudi (c)" userId="9e3da220-daef-44b0-8d20-77937ffc7109" providerId="ADAL" clId="{23E8D0AA-A977-4B23-8F1A-D8A6EE43F115}" dt="2020-03-31T07:14:57.267" v="65" actId="164"/>
          <ac:picMkLst>
            <pc:docMk/>
            <pc:sldMk cId="1233809172" sldId="258"/>
            <ac:picMk id="73" creationId="{75B41ACA-8975-4F8E-8386-EB0324C23E71}"/>
          </ac:picMkLst>
        </pc:picChg>
      </pc:sldChg>
      <pc:sldChg chg="addSp modSp modAnim">
        <pc:chgData name="Sriharsha Guzzaarlamudi (c)" userId="9e3da220-daef-44b0-8d20-77937ffc7109" providerId="ADAL" clId="{23E8D0AA-A977-4B23-8F1A-D8A6EE43F115}" dt="2020-03-31T07:29:03.761" v="88"/>
        <pc:sldMkLst>
          <pc:docMk/>
          <pc:sldMk cId="2447710298" sldId="259"/>
        </pc:sldMkLst>
        <pc:spChg chg="mod">
          <ac:chgData name="Sriharsha Guzzaarlamudi (c)" userId="9e3da220-daef-44b0-8d20-77937ffc7109" providerId="ADAL" clId="{23E8D0AA-A977-4B23-8F1A-D8A6EE43F115}" dt="2020-03-31T07:15:14.362" v="66" actId="164"/>
          <ac:spMkLst>
            <pc:docMk/>
            <pc:sldMk cId="2447710298" sldId="259"/>
            <ac:spMk id="9" creationId="{D0711001-16A3-4F78-B974-3663741C2FA7}"/>
          </ac:spMkLst>
        </pc:spChg>
        <pc:spChg chg="mod">
          <ac:chgData name="Sriharsha Guzzaarlamudi (c)" userId="9e3da220-daef-44b0-8d20-77937ffc7109" providerId="ADAL" clId="{23E8D0AA-A977-4B23-8F1A-D8A6EE43F115}" dt="2020-03-31T07:15:14.362" v="66" actId="164"/>
          <ac:spMkLst>
            <pc:docMk/>
            <pc:sldMk cId="2447710298" sldId="259"/>
            <ac:spMk id="15" creationId="{875495C1-D2BD-49E4-A2F8-74F070DDC497}"/>
          </ac:spMkLst>
        </pc:spChg>
        <pc:spChg chg="mod">
          <ac:chgData name="Sriharsha Guzzaarlamudi (c)" userId="9e3da220-daef-44b0-8d20-77937ffc7109" providerId="ADAL" clId="{23E8D0AA-A977-4B23-8F1A-D8A6EE43F115}" dt="2020-03-31T07:15:14.362" v="66" actId="164"/>
          <ac:spMkLst>
            <pc:docMk/>
            <pc:sldMk cId="2447710298" sldId="259"/>
            <ac:spMk id="16" creationId="{A95EF663-9CF8-41B9-AC98-B3E8BAF29EC3}"/>
          </ac:spMkLst>
        </pc:spChg>
        <pc:spChg chg="mod">
          <ac:chgData name="Sriharsha Guzzaarlamudi (c)" userId="9e3da220-daef-44b0-8d20-77937ffc7109" providerId="ADAL" clId="{23E8D0AA-A977-4B23-8F1A-D8A6EE43F115}" dt="2020-03-31T07:15:14.362" v="66" actId="164"/>
          <ac:spMkLst>
            <pc:docMk/>
            <pc:sldMk cId="2447710298" sldId="259"/>
            <ac:spMk id="19" creationId="{E570A098-EF89-43E9-860A-03A161A107D9}"/>
          </ac:spMkLst>
        </pc:spChg>
        <pc:grpChg chg="add mod">
          <ac:chgData name="Sriharsha Guzzaarlamudi (c)" userId="9e3da220-daef-44b0-8d20-77937ffc7109" providerId="ADAL" clId="{23E8D0AA-A977-4B23-8F1A-D8A6EE43F115}" dt="2020-03-31T07:15:14.362" v="66" actId="164"/>
          <ac:grpSpMkLst>
            <pc:docMk/>
            <pc:sldMk cId="2447710298" sldId="259"/>
            <ac:grpSpMk id="2" creationId="{2B7E4C2E-A650-4A62-8D31-1E23A7579A32}"/>
          </ac:grpSpMkLst>
        </pc:grpChg>
        <pc:grpChg chg="mod">
          <ac:chgData name="Sriharsha Guzzaarlamudi (c)" userId="9e3da220-daef-44b0-8d20-77937ffc7109" providerId="ADAL" clId="{23E8D0AA-A977-4B23-8F1A-D8A6EE43F115}" dt="2020-03-31T07:15:14.362" v="66" actId="164"/>
          <ac:grpSpMkLst>
            <pc:docMk/>
            <pc:sldMk cId="2447710298" sldId="259"/>
            <ac:grpSpMk id="20" creationId="{4DBD7525-65C1-42A5-A7F1-8AE182B69AC1}"/>
          </ac:grpSpMkLst>
        </pc:grpChg>
        <pc:picChg chg="mod">
          <ac:chgData name="Sriharsha Guzzaarlamudi (c)" userId="9e3da220-daef-44b0-8d20-77937ffc7109" providerId="ADAL" clId="{23E8D0AA-A977-4B23-8F1A-D8A6EE43F115}" dt="2020-03-31T07:15:14.362" v="66" actId="164"/>
          <ac:picMkLst>
            <pc:docMk/>
            <pc:sldMk cId="2447710298" sldId="259"/>
            <ac:picMk id="40" creationId="{76C5151D-FAC6-4520-9BFC-F411887F0B84}"/>
          </ac:picMkLst>
        </pc:picChg>
      </pc:sldChg>
      <pc:sldChg chg="addSp modSp modAnim">
        <pc:chgData name="Sriharsha Guzzaarlamudi (c)" userId="9e3da220-daef-44b0-8d20-77937ffc7109" providerId="ADAL" clId="{23E8D0AA-A977-4B23-8F1A-D8A6EE43F115}" dt="2020-03-31T07:29:49.603" v="90"/>
        <pc:sldMkLst>
          <pc:docMk/>
          <pc:sldMk cId="4088286284" sldId="260"/>
        </pc:sldMkLst>
        <pc:spChg chg="mod">
          <ac:chgData name="Sriharsha Guzzaarlamudi (c)" userId="9e3da220-daef-44b0-8d20-77937ffc7109" providerId="ADAL" clId="{23E8D0AA-A977-4B23-8F1A-D8A6EE43F115}" dt="2020-03-31T07:15:40.212" v="67" actId="164"/>
          <ac:spMkLst>
            <pc:docMk/>
            <pc:sldMk cId="4088286284" sldId="260"/>
            <ac:spMk id="6" creationId="{67C24D1E-8604-4DC8-A9FE-151B63170AEE}"/>
          </ac:spMkLst>
        </pc:spChg>
        <pc:spChg chg="mod">
          <ac:chgData name="Sriharsha Guzzaarlamudi (c)" userId="9e3da220-daef-44b0-8d20-77937ffc7109" providerId="ADAL" clId="{23E8D0AA-A977-4B23-8F1A-D8A6EE43F115}" dt="2020-03-31T07:15:40.212" v="67" actId="164"/>
          <ac:spMkLst>
            <pc:docMk/>
            <pc:sldMk cId="4088286284" sldId="260"/>
            <ac:spMk id="7" creationId="{95F5EA81-7433-4AF8-9078-BA3F9EF7DFD2}"/>
          </ac:spMkLst>
        </pc:spChg>
        <pc:spChg chg="mod">
          <ac:chgData name="Sriharsha Guzzaarlamudi (c)" userId="9e3da220-daef-44b0-8d20-77937ffc7109" providerId="ADAL" clId="{23E8D0AA-A977-4B23-8F1A-D8A6EE43F115}" dt="2020-03-31T07:15:40.212" v="67" actId="164"/>
          <ac:spMkLst>
            <pc:docMk/>
            <pc:sldMk cId="4088286284" sldId="260"/>
            <ac:spMk id="8" creationId="{6107CEDC-2E31-4EF8-B1D2-F02BA633362B}"/>
          </ac:spMkLst>
        </pc:spChg>
        <pc:spChg chg="mod">
          <ac:chgData name="Sriharsha Guzzaarlamudi (c)" userId="9e3da220-daef-44b0-8d20-77937ffc7109" providerId="ADAL" clId="{23E8D0AA-A977-4B23-8F1A-D8A6EE43F115}" dt="2020-03-31T07:15:40.212" v="67" actId="164"/>
          <ac:spMkLst>
            <pc:docMk/>
            <pc:sldMk cId="4088286284" sldId="260"/>
            <ac:spMk id="9" creationId="{FD1ECF2C-F582-485B-8387-B669F7F40994}"/>
          </ac:spMkLst>
        </pc:spChg>
        <pc:spChg chg="mod">
          <ac:chgData name="Sriharsha Guzzaarlamudi (c)" userId="9e3da220-daef-44b0-8d20-77937ffc7109" providerId="ADAL" clId="{23E8D0AA-A977-4B23-8F1A-D8A6EE43F115}" dt="2020-03-31T07:15:40.212" v="67" actId="164"/>
          <ac:spMkLst>
            <pc:docMk/>
            <pc:sldMk cId="4088286284" sldId="260"/>
            <ac:spMk id="10" creationId="{EF9BF07D-235B-4EA8-B4AB-5F0CED13EFEC}"/>
          </ac:spMkLst>
        </pc:spChg>
        <pc:grpChg chg="add mod">
          <ac:chgData name="Sriharsha Guzzaarlamudi (c)" userId="9e3da220-daef-44b0-8d20-77937ffc7109" providerId="ADAL" clId="{23E8D0AA-A977-4B23-8F1A-D8A6EE43F115}" dt="2020-03-31T07:15:40.212" v="67" actId="164"/>
          <ac:grpSpMkLst>
            <pc:docMk/>
            <pc:sldMk cId="4088286284" sldId="260"/>
            <ac:grpSpMk id="2" creationId="{2210C2FE-2C37-49D5-9689-AA7CC79889AF}"/>
          </ac:grpSpMkLst>
        </pc:grpChg>
        <pc:picChg chg="mod">
          <ac:chgData name="Sriharsha Guzzaarlamudi (c)" userId="9e3da220-daef-44b0-8d20-77937ffc7109" providerId="ADAL" clId="{23E8D0AA-A977-4B23-8F1A-D8A6EE43F115}" dt="2020-03-31T07:15:40.212" v="67" actId="164"/>
          <ac:picMkLst>
            <pc:docMk/>
            <pc:sldMk cId="4088286284" sldId="260"/>
            <ac:picMk id="11" creationId="{D9ACCE2F-7DB0-4C54-9DB3-F42F511EB601}"/>
          </ac:picMkLst>
        </pc:picChg>
      </pc:sldChg>
      <pc:sldChg chg="addSp modSp modAnim">
        <pc:chgData name="Sriharsha Guzzaarlamudi (c)" userId="9e3da220-daef-44b0-8d20-77937ffc7109" providerId="ADAL" clId="{23E8D0AA-A977-4B23-8F1A-D8A6EE43F115}" dt="2020-03-31T07:35:36.789" v="98"/>
        <pc:sldMkLst>
          <pc:docMk/>
          <pc:sldMk cId="3299466438" sldId="261"/>
        </pc:sldMkLst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57" creationId="{73F73385-DF6D-463A-BC92-BE1995480F3B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58" creationId="{20CB059F-2904-4586-9BDB-1BAE6DD5BA3F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60" creationId="{FB712327-4697-44E2-ABE8-DD27C59CFDED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61" creationId="{F3DB0774-7794-4D3B-B219-CB4C4B9BDAAC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62" creationId="{75B723E9-75C2-402A-9FF5-45CE8584F3D3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69" creationId="{B45C250E-67F8-4DE7-AB5C-B4CCF9554F14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70" creationId="{78C6183C-28EB-4CEF-81A6-E5D4C8CB4251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71" creationId="{4FE50B78-BCAF-4503-B948-F95E7621C7AB}"/>
          </ac:spMkLst>
        </pc:spChg>
        <pc:spChg chg="mod">
          <ac:chgData name="Sriharsha Guzzaarlamudi (c)" userId="9e3da220-daef-44b0-8d20-77937ffc7109" providerId="ADAL" clId="{23E8D0AA-A977-4B23-8F1A-D8A6EE43F115}" dt="2020-03-31T07:15:52.264" v="68" actId="164"/>
          <ac:spMkLst>
            <pc:docMk/>
            <pc:sldMk cId="3299466438" sldId="261"/>
            <ac:spMk id="76" creationId="{E594C308-0849-472F-9941-A6C797360891}"/>
          </ac:spMkLst>
        </pc:spChg>
        <pc:grpChg chg="add mod">
          <ac:chgData name="Sriharsha Guzzaarlamudi (c)" userId="9e3da220-daef-44b0-8d20-77937ffc7109" providerId="ADAL" clId="{23E8D0AA-A977-4B23-8F1A-D8A6EE43F115}" dt="2020-03-31T07:15:52.264" v="68" actId="164"/>
          <ac:grpSpMkLst>
            <pc:docMk/>
            <pc:sldMk cId="3299466438" sldId="261"/>
            <ac:grpSpMk id="2" creationId="{04EEDF27-C50C-41FF-98A2-05FBC7A6D4C5}"/>
          </ac:grpSpMkLst>
        </pc:grpChg>
        <pc:grpChg chg="mod">
          <ac:chgData name="Sriharsha Guzzaarlamudi (c)" userId="9e3da220-daef-44b0-8d20-77937ffc7109" providerId="ADAL" clId="{23E8D0AA-A977-4B23-8F1A-D8A6EE43F115}" dt="2020-03-31T07:15:52.264" v="68" actId="164"/>
          <ac:grpSpMkLst>
            <pc:docMk/>
            <pc:sldMk cId="3299466438" sldId="261"/>
            <ac:grpSpMk id="5" creationId="{A6023659-97EE-4177-BDF6-A928CD932EBE}"/>
          </ac:grpSpMkLst>
        </pc:grpChg>
        <pc:grpChg chg="mod">
          <ac:chgData name="Sriharsha Guzzaarlamudi (c)" userId="9e3da220-daef-44b0-8d20-77937ffc7109" providerId="ADAL" clId="{23E8D0AA-A977-4B23-8F1A-D8A6EE43F115}" dt="2020-03-31T07:15:52.264" v="68" actId="164"/>
          <ac:grpSpMkLst>
            <pc:docMk/>
            <pc:sldMk cId="3299466438" sldId="261"/>
            <ac:grpSpMk id="16" creationId="{F8FD203D-F5D7-4FB7-A508-2B80055E8628}"/>
          </ac:grpSpMkLst>
        </pc:grpChg>
        <pc:grpChg chg="mod">
          <ac:chgData name="Sriharsha Guzzaarlamudi (c)" userId="9e3da220-daef-44b0-8d20-77937ffc7109" providerId="ADAL" clId="{23E8D0AA-A977-4B23-8F1A-D8A6EE43F115}" dt="2020-03-31T07:15:52.264" v="68" actId="164"/>
          <ac:grpSpMkLst>
            <pc:docMk/>
            <pc:sldMk cId="3299466438" sldId="261"/>
            <ac:grpSpMk id="26" creationId="{67302666-5488-4307-BC40-C56FCDF891DC}"/>
          </ac:grpSpMkLst>
        </pc:grpChg>
        <pc:grpChg chg="mod">
          <ac:chgData name="Sriharsha Guzzaarlamudi (c)" userId="9e3da220-daef-44b0-8d20-77937ffc7109" providerId="ADAL" clId="{23E8D0AA-A977-4B23-8F1A-D8A6EE43F115}" dt="2020-03-31T07:15:52.264" v="68" actId="164"/>
          <ac:grpSpMkLst>
            <pc:docMk/>
            <pc:sldMk cId="3299466438" sldId="261"/>
            <ac:grpSpMk id="36" creationId="{BA2F508D-2990-44AB-9437-3FEA7F9E4DB0}"/>
          </ac:grpSpMkLst>
        </pc:grpChg>
      </pc:sldChg>
      <pc:sldChg chg="addSp delSp modSp modAnim">
        <pc:chgData name="Sriharsha Guzzaarlamudi (c)" userId="9e3da220-daef-44b0-8d20-77937ffc7109" providerId="ADAL" clId="{23E8D0AA-A977-4B23-8F1A-D8A6EE43F115}" dt="2020-03-31T07:33:36.854" v="95"/>
        <pc:sldMkLst>
          <pc:docMk/>
          <pc:sldMk cId="134656162" sldId="262"/>
        </pc:sldMkLst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6" creationId="{52854B01-9D28-4F8E-9873-DA5E994A149E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7" creationId="{52581DFA-1846-42A1-8E95-79898B15BE8B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8" creationId="{4FDDEB90-C5CD-4F47-8694-7F446506A86A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9" creationId="{D08E8B5E-0F71-48E2-BE7A-5EA95C35074E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0" creationId="{2BAEF73E-FBD0-4A20-8263-C2B2EE293463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1" creationId="{01287A5A-F25A-4FB1-A0D1-B33315C35C4F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2" creationId="{0262B13F-8EA9-4C75-9EE5-70A98E87E005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3" creationId="{9B2DE4B5-95D1-4D0F-8F8A-C58AAD969AA6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4" creationId="{9528A397-EB5E-4F2B-A8CE-A27CE399DBBF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5" creationId="{FED1E28F-94CF-49BD-BC3E-2A56908B9302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6" creationId="{CEB36DE7-6D08-4C62-B822-8D2C682BFC6C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7" creationId="{F96BCFC7-5B85-4F04-B416-E730370254A9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8" creationId="{DDDB5909-17EE-4E10-86CA-22AC35249C69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19" creationId="{61F4AAEC-97B3-42DB-8C1C-C9FCC28412BD}"/>
          </ac:spMkLst>
        </pc:spChg>
        <pc:spChg chg="mod topLvl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20" creationId="{FD7E516C-0C12-4134-A35F-2214BB3F736B}"/>
          </ac:spMkLst>
        </pc:spChg>
        <pc:spChg chg="mod">
          <ac:chgData name="Sriharsha Guzzaarlamudi (c)" userId="9e3da220-daef-44b0-8d20-77937ffc7109" providerId="ADAL" clId="{23E8D0AA-A977-4B23-8F1A-D8A6EE43F115}" dt="2020-03-31T07:32:29.708" v="93" actId="164"/>
          <ac:spMkLst>
            <pc:docMk/>
            <pc:sldMk cId="134656162" sldId="262"/>
            <ac:spMk id="21" creationId="{DF901DF2-3847-4695-8989-1F2E308275AD}"/>
          </ac:spMkLst>
        </pc:spChg>
        <pc:spChg chg="mod">
          <ac:chgData name="Sriharsha Guzzaarlamudi (c)" userId="9e3da220-daef-44b0-8d20-77937ffc7109" providerId="ADAL" clId="{23E8D0AA-A977-4B23-8F1A-D8A6EE43F115}" dt="2020-03-31T06:52:19.747" v="53" actId="20577"/>
          <ac:spMkLst>
            <pc:docMk/>
            <pc:sldMk cId="134656162" sldId="262"/>
            <ac:spMk id="29" creationId="{A1A88D5D-A3A6-43D3-9E1B-A2742F27D654}"/>
          </ac:spMkLst>
        </pc:spChg>
        <pc:grpChg chg="add mod">
          <ac:chgData name="Sriharsha Guzzaarlamudi (c)" userId="9e3da220-daef-44b0-8d20-77937ffc7109" providerId="ADAL" clId="{23E8D0AA-A977-4B23-8F1A-D8A6EE43F115}" dt="2020-03-31T07:16:08.691" v="70" actId="164"/>
          <ac:grpSpMkLst>
            <pc:docMk/>
            <pc:sldMk cId="134656162" sldId="262"/>
            <ac:grpSpMk id="2" creationId="{C4042791-F610-4FEB-81F5-A9DA8CBFCFC1}"/>
          </ac:grpSpMkLst>
        </pc:grpChg>
        <pc:grpChg chg="add del mod">
          <ac:chgData name="Sriharsha Guzzaarlamudi (c)" userId="9e3da220-daef-44b0-8d20-77937ffc7109" providerId="ADAL" clId="{23E8D0AA-A977-4B23-8F1A-D8A6EE43F115}" dt="2020-03-31T07:32:17.264" v="92" actId="165"/>
          <ac:grpSpMkLst>
            <pc:docMk/>
            <pc:sldMk cId="134656162" sldId="262"/>
            <ac:grpSpMk id="3" creationId="{1AA3E887-01B7-40BD-B60B-15F75BB090C4}"/>
          </ac:grpSpMkLst>
        </pc:grpChg>
        <pc:grpChg chg="add mod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5" creationId="{A0F96C46-397F-48D3-8D6A-D2D5C986EF2B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27" creationId="{B37EFC19-1044-463D-8370-3D9736333916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30" creationId="{16FD3F05-7F97-4072-B01B-2DA77801FE35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33" creationId="{C167A7A6-C5B6-400D-8D50-B18746B78EB9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40" creationId="{7F0ABFC0-68E2-419E-B4FC-00B6546B592A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45" creationId="{617B98EC-42F5-4605-BFEC-B796D99F7540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49" creationId="{C28E027A-6594-4CBC-BF60-163D8142C4DD}"/>
          </ac:grpSpMkLst>
        </pc:grpChg>
        <pc:grpChg chg="mod topLvl">
          <ac:chgData name="Sriharsha Guzzaarlamudi (c)" userId="9e3da220-daef-44b0-8d20-77937ffc7109" providerId="ADAL" clId="{23E8D0AA-A977-4B23-8F1A-D8A6EE43F115}" dt="2020-03-31T07:32:29.708" v="93" actId="164"/>
          <ac:grpSpMkLst>
            <pc:docMk/>
            <pc:sldMk cId="134656162" sldId="262"/>
            <ac:grpSpMk id="52" creationId="{ABF62867-3A05-4648-9146-A708084D2F39}"/>
          </ac:grpSpMkLst>
        </pc:grpChg>
      </pc:sldChg>
      <pc:sldChg chg="addSp delSp modSp modAnim">
        <pc:chgData name="Sriharsha Guzzaarlamudi (c)" userId="9e3da220-daef-44b0-8d20-77937ffc7109" providerId="ADAL" clId="{23E8D0AA-A977-4B23-8F1A-D8A6EE43F115}" dt="2020-03-31T07:34:02.189" v="96"/>
        <pc:sldMkLst>
          <pc:docMk/>
          <pc:sldMk cId="1402298021" sldId="263"/>
        </pc:sldMkLst>
        <pc:spChg chg="mod">
          <ac:chgData name="Sriharsha Guzzaarlamudi (c)" userId="9e3da220-daef-44b0-8d20-77937ffc7109" providerId="ADAL" clId="{23E8D0AA-A977-4B23-8F1A-D8A6EE43F115}" dt="2020-03-31T06:51:17.590" v="7" actId="20577"/>
          <ac:spMkLst>
            <pc:docMk/>
            <pc:sldMk cId="1402298021" sldId="263"/>
            <ac:spMk id="4" creationId="{67F7576C-BDEA-413D-BBAF-F922261FFB4D}"/>
          </ac:spMkLst>
        </pc:spChg>
        <pc:spChg chg="mod topLvl">
          <ac:chgData name="Sriharsha Guzzaarlamudi (c)" userId="9e3da220-daef-44b0-8d20-77937ffc7109" providerId="ADAL" clId="{23E8D0AA-A977-4B23-8F1A-D8A6EE43F115}" dt="2020-03-31T07:02:24.436" v="55" actId="338"/>
          <ac:spMkLst>
            <pc:docMk/>
            <pc:sldMk cId="1402298021" sldId="263"/>
            <ac:spMk id="7" creationId="{DFC90A27-0C93-4D02-A432-685B47B7C970}"/>
          </ac:spMkLst>
        </pc:spChg>
        <pc:spChg chg="mod topLvl">
          <ac:chgData name="Sriharsha Guzzaarlamudi (c)" userId="9e3da220-daef-44b0-8d20-77937ffc7109" providerId="ADAL" clId="{23E8D0AA-A977-4B23-8F1A-D8A6EE43F115}" dt="2020-03-31T07:02:24.436" v="55" actId="338"/>
          <ac:spMkLst>
            <pc:docMk/>
            <pc:sldMk cId="1402298021" sldId="263"/>
            <ac:spMk id="30" creationId="{1B8BD1A7-0F56-436A-9606-E41E62C99C50}"/>
          </ac:spMkLst>
        </pc:spChg>
        <pc:spChg chg="mod topLvl">
          <ac:chgData name="Sriharsha Guzzaarlamudi (c)" userId="9e3da220-daef-44b0-8d20-77937ffc7109" providerId="ADAL" clId="{23E8D0AA-A977-4B23-8F1A-D8A6EE43F115}" dt="2020-03-31T07:02:24.436" v="55" actId="338"/>
          <ac:spMkLst>
            <pc:docMk/>
            <pc:sldMk cId="1402298021" sldId="263"/>
            <ac:spMk id="53" creationId="{75D1B05A-AB5F-4ECC-BF8A-A9E3A9E771EC}"/>
          </ac:spMkLst>
        </pc:spChg>
        <pc:spChg chg="mod topLvl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75" creationId="{06033987-ABB6-40FC-B544-3D62442B070A}"/>
          </ac:spMkLst>
        </pc:spChg>
        <pc:spChg chg="mod topLvl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78" creationId="{8962254F-0EE7-4FC9-ACAC-2D6605BBBBBE}"/>
          </ac:spMkLst>
        </pc:spChg>
        <pc:spChg chg="mod topLvl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81" creationId="{D3E96AB8-CF4A-4377-B71A-05C87DE4F97C}"/>
          </ac:spMkLst>
        </pc:spChg>
        <pc:spChg chg="mod topLvl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83" creationId="{889C571A-46FD-402D-A64B-9977BAD10782}"/>
          </ac:spMkLst>
        </pc:spChg>
        <pc:spChg chg="mod topLvl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84" creationId="{B329623A-4243-4BE2-A5BF-8FAAF8CF8EC2}"/>
          </ac:spMkLst>
        </pc:spChg>
        <pc:spChg chg="mod topLvl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85" creationId="{90F554EF-555A-45A9-9C47-0EF4758AE82F}"/>
          </ac:spMkLst>
        </pc:spChg>
        <pc:spChg chg="mod">
          <ac:chgData name="Sriharsha Guzzaarlamudi (c)" userId="9e3da220-daef-44b0-8d20-77937ffc7109" providerId="ADAL" clId="{23E8D0AA-A977-4B23-8F1A-D8A6EE43F115}" dt="2020-03-31T07:16:55.745" v="74" actId="164"/>
          <ac:spMkLst>
            <pc:docMk/>
            <pc:sldMk cId="1402298021" sldId="263"/>
            <ac:spMk id="88" creationId="{8D1560DC-EF53-449C-B3B0-CB6B90213FAE}"/>
          </ac:spMkLst>
        </pc:spChg>
        <pc:grpChg chg="add mod topLvl">
          <ac:chgData name="Sriharsha Guzzaarlamudi (c)" userId="9e3da220-daef-44b0-8d20-77937ffc7109" providerId="ADAL" clId="{23E8D0AA-A977-4B23-8F1A-D8A6EE43F115}" dt="2020-03-31T07:16:55.745" v="74" actId="164"/>
          <ac:grpSpMkLst>
            <pc:docMk/>
            <pc:sldMk cId="1402298021" sldId="263"/>
            <ac:grpSpMk id="2" creationId="{2794706F-0BFB-408A-8E50-1268AB312CD7}"/>
          </ac:grpSpMkLst>
        </pc:grpChg>
        <pc:grpChg chg="add mod topLvl">
          <ac:chgData name="Sriharsha Guzzaarlamudi (c)" userId="9e3da220-daef-44b0-8d20-77937ffc7109" providerId="ADAL" clId="{23E8D0AA-A977-4B23-8F1A-D8A6EE43F115}" dt="2020-03-31T07:16:55.745" v="74" actId="164"/>
          <ac:grpSpMkLst>
            <pc:docMk/>
            <pc:sldMk cId="1402298021" sldId="263"/>
            <ac:grpSpMk id="3" creationId="{B4F8D161-0206-4BD7-8C15-FBA21E72E84F}"/>
          </ac:grpSpMkLst>
        </pc:grpChg>
        <pc:grpChg chg="del">
          <ac:chgData name="Sriharsha Guzzaarlamudi (c)" userId="9e3da220-daef-44b0-8d20-77937ffc7109" providerId="ADAL" clId="{23E8D0AA-A977-4B23-8F1A-D8A6EE43F115}" dt="2020-03-31T07:02:09.258" v="54" actId="165"/>
          <ac:grpSpMkLst>
            <pc:docMk/>
            <pc:sldMk cId="1402298021" sldId="263"/>
            <ac:grpSpMk id="5" creationId="{F2746A91-91F0-48D2-9849-9AD20FD065C0}"/>
          </ac:grpSpMkLst>
        </pc:grpChg>
        <pc:grpChg chg="mod topLvl">
          <ac:chgData name="Sriharsha Guzzaarlamudi (c)" userId="9e3da220-daef-44b0-8d20-77937ffc7109" providerId="ADAL" clId="{23E8D0AA-A977-4B23-8F1A-D8A6EE43F115}" dt="2020-03-31T07:02:24.436" v="55" actId="338"/>
          <ac:grpSpMkLst>
            <pc:docMk/>
            <pc:sldMk cId="1402298021" sldId="263"/>
            <ac:grpSpMk id="6" creationId="{9BE25504-BFD0-492A-B682-23EB4AB1DB3F}"/>
          </ac:grpSpMkLst>
        </pc:grpChg>
        <pc:grpChg chg="del">
          <ac:chgData name="Sriharsha Guzzaarlamudi (c)" userId="9e3da220-daef-44b0-8d20-77937ffc7109" providerId="ADAL" clId="{23E8D0AA-A977-4B23-8F1A-D8A6EE43F115}" dt="2020-03-31T07:02:09.258" v="54" actId="165"/>
          <ac:grpSpMkLst>
            <pc:docMk/>
            <pc:sldMk cId="1402298021" sldId="263"/>
            <ac:grpSpMk id="28" creationId="{4C7C295F-F900-49B3-954E-5DF215DF2E60}"/>
          </ac:grpSpMkLst>
        </pc:grpChg>
        <pc:grpChg chg="mod topLvl">
          <ac:chgData name="Sriharsha Guzzaarlamudi (c)" userId="9e3da220-daef-44b0-8d20-77937ffc7109" providerId="ADAL" clId="{23E8D0AA-A977-4B23-8F1A-D8A6EE43F115}" dt="2020-03-31T07:02:24.436" v="55" actId="338"/>
          <ac:grpSpMkLst>
            <pc:docMk/>
            <pc:sldMk cId="1402298021" sldId="263"/>
            <ac:grpSpMk id="29" creationId="{605A322D-9F79-4E9A-8E19-31BBFB03A2DD}"/>
          </ac:grpSpMkLst>
        </pc:grpChg>
        <pc:grpChg chg="del">
          <ac:chgData name="Sriharsha Guzzaarlamudi (c)" userId="9e3da220-daef-44b0-8d20-77937ffc7109" providerId="ADAL" clId="{23E8D0AA-A977-4B23-8F1A-D8A6EE43F115}" dt="2020-03-31T07:02:09.258" v="54" actId="165"/>
          <ac:grpSpMkLst>
            <pc:docMk/>
            <pc:sldMk cId="1402298021" sldId="263"/>
            <ac:grpSpMk id="51" creationId="{F273C6C4-216D-4379-B982-409C4AC20258}"/>
          </ac:grpSpMkLst>
        </pc:grpChg>
        <pc:grpChg chg="mod topLvl">
          <ac:chgData name="Sriharsha Guzzaarlamudi (c)" userId="9e3da220-daef-44b0-8d20-77937ffc7109" providerId="ADAL" clId="{23E8D0AA-A977-4B23-8F1A-D8A6EE43F115}" dt="2020-03-31T07:02:24.436" v="55" actId="338"/>
          <ac:grpSpMkLst>
            <pc:docMk/>
            <pc:sldMk cId="1402298021" sldId="263"/>
            <ac:grpSpMk id="52" creationId="{9E9D7CDF-9E65-48BC-AB61-E3D1D2E79DCC}"/>
          </ac:grpSpMkLst>
        </pc:grpChg>
        <pc:grpChg chg="add mod topLvl">
          <ac:chgData name="Sriharsha Guzzaarlamudi (c)" userId="9e3da220-daef-44b0-8d20-77937ffc7109" providerId="ADAL" clId="{23E8D0AA-A977-4B23-8F1A-D8A6EE43F115}" dt="2020-03-31T07:16:55.745" v="74" actId="164"/>
          <ac:grpSpMkLst>
            <pc:docMk/>
            <pc:sldMk cId="1402298021" sldId="263"/>
            <ac:grpSpMk id="74" creationId="{CEE2EC36-FA1F-419F-A4AE-6ADE2948FF5B}"/>
          </ac:grpSpMkLst>
        </pc:grpChg>
        <pc:grpChg chg="add del mod">
          <ac:chgData name="Sriharsha Guzzaarlamudi (c)" userId="9e3da220-daef-44b0-8d20-77937ffc7109" providerId="ADAL" clId="{23E8D0AA-A977-4B23-8F1A-D8A6EE43F115}" dt="2020-03-31T07:16:45.796" v="73" actId="165"/>
          <ac:grpSpMkLst>
            <pc:docMk/>
            <pc:sldMk cId="1402298021" sldId="263"/>
            <ac:grpSpMk id="76" creationId="{75B54CC6-F34E-4C1A-95DE-83C0B4FCD0FC}"/>
          </ac:grpSpMkLst>
        </pc:grpChg>
        <pc:grpChg chg="add mod">
          <ac:chgData name="Sriharsha Guzzaarlamudi (c)" userId="9e3da220-daef-44b0-8d20-77937ffc7109" providerId="ADAL" clId="{23E8D0AA-A977-4B23-8F1A-D8A6EE43F115}" dt="2020-03-31T07:16:55.745" v="74" actId="164"/>
          <ac:grpSpMkLst>
            <pc:docMk/>
            <pc:sldMk cId="1402298021" sldId="263"/>
            <ac:grpSpMk id="77" creationId="{1D104692-9AA6-46B7-BC8A-00C6FD66FEB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D561-3D88-4847-A6BB-8E401D2DB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F39E-105B-4CA9-95FE-517F90D36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6F94-E003-4209-9C55-936E37F0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B2F3-EFC3-4429-A481-8C99A9EC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C9F-8F11-4623-B1EE-717AD1EF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9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7BBD-17F8-45ED-BF7E-A58BA071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E750C-EAE2-4DA9-AE4A-119855B9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9362-7B90-4327-B786-E89DA13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EE2A-4FCC-495E-9570-10125AB8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EB4E-1F59-48A5-ABC1-268D61F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9BB1-4627-4864-9E94-75189A72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30DA9-85B6-4DB2-8F93-542A109E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E7B7-50BE-4ED8-870B-52B0160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7E0B-2C46-47C3-AE39-40B2435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1110-F160-4208-906E-D5A50812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E604-96D1-4C14-8638-E452BA9D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309D-372E-418A-B21B-74110889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834C-193E-458A-861C-ED42713A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66E1-8A97-4A94-AFC7-1F6227A9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525E-5F6F-4C7D-AF93-F038F936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8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E19D-9FD7-41E0-B02C-5CE1D308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E5D5-47DC-4FAB-B032-C504A568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5301-5242-46CD-B045-EF40313B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EA02-8D56-4484-8697-9683829C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3F96-3EB3-4F43-B59F-8B6F79D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6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8A30-EBFE-46A4-89D9-280A1E80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8AA-9441-444E-8D06-C1B8911DB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EF13B-D2B4-4B8D-813B-19638CF6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F7BD-97D4-4BDF-A8BD-5185554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B8CF2-7D29-4258-966B-4CB68FD3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C765B-5A2A-4427-A7E2-E4F13AF6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F9A5-C528-4FAE-ADA4-B19C7603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9652-CF9B-4364-9049-BE9DFF0B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D67E8-726B-4B2A-AF61-898801907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F5FE5-7C62-4A07-9BEE-DA783A636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EFB6C-0AD9-4890-92F9-603F4D8B3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234F0-02E8-4D7C-A655-23FAD56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FB8EF-90A8-45DE-B192-D783C61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2F8AD-6383-4937-A421-294B7E46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E447-18C5-49E7-93DD-148B137E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344F0-45DC-4850-AEF6-8763280E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94CCA-952E-4071-B0D2-67579867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D0782-A851-44F8-BACD-4CF47337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5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A2E94-8AFE-425F-A6CC-057D53AF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3C92A-BF5F-4BD0-9C5E-6FF8D8A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EA8C1-63E9-4FAD-8C79-BC5B23AE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5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21E5-632C-40AA-947E-3E539E07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1D32-8221-42CD-A5C6-2AFB64C9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AA7C8-02BC-4EA2-BCBE-45988DA28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9C69-7B9E-4F3B-8D51-3A1F51C1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04D3-8D42-4EB5-8884-0C05B959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73BA-47F3-424B-A52A-63CD997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A1EC-DAE5-4A14-9E64-D0667E35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7AB98-4090-445A-B927-17FB10048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6D75-1F18-463F-AA6E-9C558FDC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0418-50F7-46CF-8690-DA4FFF92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BC61-5B3C-49B6-A7C0-555E3662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8860B-0153-40CE-B5B8-BD767B53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D551-4EC0-4101-BB1B-FC602F6F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9F82E-97DC-4657-97A6-7B5978C7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29A3-9F34-4E33-A21F-030AF62A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7A0C-98EC-4CBF-B632-285030A5A930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665D-2771-4A0A-BC4A-D66939E74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E9E9-3C30-4C20-A4AB-B6EA01664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648C-9A04-4BF3-AC05-43FB5161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EB47B56-F58F-4B1A-B737-6B6502139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7" y="1093263"/>
            <a:ext cx="10251616" cy="546752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B4E23CE-1F2A-4E85-A35D-44F1EDDB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57" y="319954"/>
            <a:ext cx="9144000" cy="884378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SLA</a:t>
            </a:r>
            <a:r>
              <a:rPr lang="en-I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endParaRPr lang="en-I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8395-E2A4-42C4-B752-0906AAB5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601" y="46025"/>
            <a:ext cx="7029369" cy="983397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 Flow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0563DC-734A-4E6C-81C8-5D492C836982}"/>
              </a:ext>
            </a:extLst>
          </p:cNvPr>
          <p:cNvGrpSpPr/>
          <p:nvPr/>
        </p:nvGrpSpPr>
        <p:grpSpPr>
          <a:xfrm>
            <a:off x="95993" y="805741"/>
            <a:ext cx="11891145" cy="6660943"/>
            <a:chOff x="95993" y="805741"/>
            <a:chExt cx="11891145" cy="6660943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FFA8D0E-F261-4662-9CAD-F58AE274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213" y="2221848"/>
              <a:ext cx="3054507" cy="1879697"/>
            </a:xfrm>
            <a:prstGeom prst="rect">
              <a:avLst/>
            </a:prstGeom>
          </p:spPr>
        </p:pic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C753861-AE19-4B27-926F-6A99A5A3FEBA}"/>
                </a:ext>
              </a:extLst>
            </p:cNvPr>
            <p:cNvSpPr/>
            <p:nvPr/>
          </p:nvSpPr>
          <p:spPr>
            <a:xfrm>
              <a:off x="3420536" y="1289308"/>
              <a:ext cx="5232117" cy="6177376"/>
            </a:xfrm>
            <a:prstGeom prst="arc">
              <a:avLst>
                <a:gd name="adj1" fmla="val 11186020"/>
                <a:gd name="adj2" fmla="val 21167785"/>
              </a:avLst>
            </a:prstGeom>
            <a:ln w="285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55AB0188-57A7-4E39-9CD3-F404990B2786}"/>
                </a:ext>
              </a:extLst>
            </p:cNvPr>
            <p:cNvSpPr/>
            <p:nvPr/>
          </p:nvSpPr>
          <p:spPr>
            <a:xfrm>
              <a:off x="3459473" y="1737690"/>
              <a:ext cx="908209" cy="908209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7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 dirty="0"/>
            </a:p>
          </p:txBody>
        </p:sp>
        <p:sp>
          <p:nvSpPr>
            <p:cNvPr id="39" name="Circle">
              <a:extLst>
                <a:ext uri="{FF2B5EF4-FFF2-40B4-BE49-F238E27FC236}">
                  <a16:creationId xmlns:a16="http://schemas.microsoft.com/office/drawing/2014/main" id="{AF5CC9B9-6615-41AE-8A2F-C9F22D249EA7}"/>
                </a:ext>
              </a:extLst>
            </p:cNvPr>
            <p:cNvSpPr/>
            <p:nvPr/>
          </p:nvSpPr>
          <p:spPr>
            <a:xfrm>
              <a:off x="3023431" y="3300166"/>
              <a:ext cx="908209" cy="908209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00EC0AB0-E00B-4E6A-8EAE-9B9B4F374D95}"/>
                </a:ext>
              </a:extLst>
            </p:cNvPr>
            <p:cNvSpPr/>
            <p:nvPr/>
          </p:nvSpPr>
          <p:spPr>
            <a:xfrm>
              <a:off x="7328959" y="1526876"/>
              <a:ext cx="908209" cy="908209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7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 dirty="0"/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70B9EDB0-1D0B-4FAF-8BD3-714745BD9851}"/>
                </a:ext>
              </a:extLst>
            </p:cNvPr>
            <p:cNvSpPr/>
            <p:nvPr/>
          </p:nvSpPr>
          <p:spPr>
            <a:xfrm>
              <a:off x="5455117" y="967891"/>
              <a:ext cx="908209" cy="90820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cs typeface="+mn-ea"/>
              </a:endParaRPr>
            </a:p>
          </p:txBody>
        </p:sp>
        <p:sp>
          <p:nvSpPr>
            <p:cNvPr id="42" name="Circle">
              <a:extLst>
                <a:ext uri="{FF2B5EF4-FFF2-40B4-BE49-F238E27FC236}">
                  <a16:creationId xmlns:a16="http://schemas.microsoft.com/office/drawing/2014/main" id="{146204BE-09A5-43BE-A3AC-B535E80773BE}"/>
                </a:ext>
              </a:extLst>
            </p:cNvPr>
            <p:cNvSpPr/>
            <p:nvPr/>
          </p:nvSpPr>
          <p:spPr>
            <a:xfrm>
              <a:off x="7982292" y="3199156"/>
              <a:ext cx="908209" cy="908209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A84A14-0966-4D05-82A0-742B65E9B7B3}"/>
                </a:ext>
              </a:extLst>
            </p:cNvPr>
            <p:cNvGrpSpPr/>
            <p:nvPr/>
          </p:nvGrpSpPr>
          <p:grpSpPr>
            <a:xfrm>
              <a:off x="5243666" y="3502138"/>
              <a:ext cx="1462601" cy="3485711"/>
              <a:chOff x="5243666" y="3502138"/>
              <a:chExt cx="1462601" cy="3485711"/>
            </a:xfrm>
          </p:grpSpPr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78742322-240F-41F3-BCD3-2FE8908D17FD}"/>
                  </a:ext>
                </a:extLst>
              </p:cNvPr>
              <p:cNvSpPr/>
              <p:nvPr/>
            </p:nvSpPr>
            <p:spPr>
              <a:xfrm>
                <a:off x="5820343" y="4852862"/>
                <a:ext cx="291222" cy="1335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010" y="0"/>
                    </a:moveTo>
                    <a:lnTo>
                      <a:pt x="0" y="20482"/>
                    </a:lnTo>
                    <a:lnTo>
                      <a:pt x="107" y="20482"/>
                    </a:lnTo>
                    <a:cubicBezTo>
                      <a:pt x="588" y="21111"/>
                      <a:pt x="5186" y="21600"/>
                      <a:pt x="10800" y="21600"/>
                    </a:cubicBezTo>
                    <a:cubicBezTo>
                      <a:pt x="16441" y="21600"/>
                      <a:pt x="21012" y="21106"/>
                      <a:pt x="21493" y="20482"/>
                    </a:cubicBezTo>
                    <a:lnTo>
                      <a:pt x="21600" y="20482"/>
                    </a:lnTo>
                    <a:lnTo>
                      <a:pt x="17590" y="0"/>
                    </a:lnTo>
                    <a:lnTo>
                      <a:pt x="4010" y="0"/>
                    </a:lnTo>
                    <a:close/>
                  </a:path>
                </a:pathLst>
              </a:custGeom>
              <a:solidFill>
                <a:srgbClr val="35353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218A5C6-9A53-4A82-9772-C58C85B2AF91}"/>
                  </a:ext>
                </a:extLst>
              </p:cNvPr>
              <p:cNvSpPr/>
              <p:nvPr/>
            </p:nvSpPr>
            <p:spPr>
              <a:xfrm>
                <a:off x="5712214" y="4756381"/>
                <a:ext cx="501715" cy="162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3"/>
                      <a:pt x="16774" y="21600"/>
                      <a:pt x="10800" y="21600"/>
                    </a:cubicBezTo>
                    <a:cubicBezTo>
                      <a:pt x="4826" y="21600"/>
                      <a:pt x="0" y="11933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A62C235E-A8E1-4982-8531-1BF00B0642C6}"/>
                  </a:ext>
                </a:extLst>
              </p:cNvPr>
              <p:cNvSpPr/>
              <p:nvPr/>
            </p:nvSpPr>
            <p:spPr>
              <a:xfrm>
                <a:off x="6036598" y="4981499"/>
                <a:ext cx="36403" cy="1080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6416" y="3595"/>
                      <a:pt x="9196" y="7196"/>
                      <a:pt x="14115" y="10797"/>
                    </a:cubicBezTo>
                    <a:cubicBezTo>
                      <a:pt x="16467" y="14398"/>
                      <a:pt x="20958" y="17999"/>
                      <a:pt x="21600" y="21600"/>
                    </a:cubicBezTo>
                    <a:cubicBezTo>
                      <a:pt x="15184" y="18005"/>
                      <a:pt x="12404" y="14404"/>
                      <a:pt x="7485" y="10803"/>
                    </a:cubicBezTo>
                    <a:cubicBezTo>
                      <a:pt x="5133" y="7202"/>
                      <a:pt x="856" y="3601"/>
                      <a:pt x="0" y="0"/>
                    </a:cubicBezTo>
                    <a:close/>
                  </a:path>
                </a:pathLst>
              </a:custGeom>
              <a:solidFill>
                <a:srgbClr val="80818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47" name="Circle">
                <a:extLst>
                  <a:ext uri="{FF2B5EF4-FFF2-40B4-BE49-F238E27FC236}">
                    <a16:creationId xmlns:a16="http://schemas.microsoft.com/office/drawing/2014/main" id="{78F193F0-5162-4309-8A32-F9D9458B42A4}"/>
                  </a:ext>
                </a:extLst>
              </p:cNvPr>
              <p:cNvSpPr/>
              <p:nvPr/>
            </p:nvSpPr>
            <p:spPr>
              <a:xfrm>
                <a:off x="5315750" y="3598618"/>
                <a:ext cx="1310499" cy="116934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dirty="0">
                  <a:cs typeface="+mn-ea"/>
                </a:endParaRPr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98C566E9-2664-4C66-BE57-847B69874F4A}"/>
                  </a:ext>
                </a:extLst>
              </p:cNvPr>
              <p:cNvSpPr/>
              <p:nvPr/>
            </p:nvSpPr>
            <p:spPr>
              <a:xfrm>
                <a:off x="5243666" y="3502138"/>
                <a:ext cx="1462601" cy="1305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44" y="21600"/>
                      <a:pt x="0" y="16756"/>
                      <a:pt x="0" y="10800"/>
                    </a:cubicBezTo>
                    <a:cubicBezTo>
                      <a:pt x="0" y="4844"/>
                      <a:pt x="4844" y="0"/>
                      <a:pt x="10800" y="0"/>
                    </a:cubicBezTo>
                    <a:cubicBezTo>
                      <a:pt x="16756" y="0"/>
                      <a:pt x="21600" y="4844"/>
                      <a:pt x="21600" y="10800"/>
                    </a:cubicBezTo>
                    <a:cubicBezTo>
                      <a:pt x="21600" y="16756"/>
                      <a:pt x="16751" y="21600"/>
                      <a:pt x="10800" y="21600"/>
                    </a:cubicBezTo>
                    <a:close/>
                    <a:moveTo>
                      <a:pt x="10800" y="2246"/>
                    </a:moveTo>
                    <a:cubicBezTo>
                      <a:pt x="6084" y="2246"/>
                      <a:pt x="2246" y="6084"/>
                      <a:pt x="2246" y="10800"/>
                    </a:cubicBezTo>
                    <a:cubicBezTo>
                      <a:pt x="2246" y="15516"/>
                      <a:pt x="6084" y="19354"/>
                      <a:pt x="10800" y="19354"/>
                    </a:cubicBezTo>
                    <a:cubicBezTo>
                      <a:pt x="15516" y="19354"/>
                      <a:pt x="19354" y="15516"/>
                      <a:pt x="19354" y="10800"/>
                    </a:cubicBezTo>
                    <a:cubicBezTo>
                      <a:pt x="19354" y="6084"/>
                      <a:pt x="15516" y="2246"/>
                      <a:pt x="10800" y="2246"/>
                    </a:cubicBezTo>
                    <a:close/>
                  </a:path>
                </a:pathLst>
              </a:custGeom>
              <a:solidFill>
                <a:srgbClr val="35353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49" name="Shape">
                <a:extLst>
                  <a:ext uri="{FF2B5EF4-FFF2-40B4-BE49-F238E27FC236}">
                    <a16:creationId xmlns:a16="http://schemas.microsoft.com/office/drawing/2014/main" id="{30A401AB-B7DB-4E54-B6F4-4B8A27F0CDF6}"/>
                  </a:ext>
                </a:extLst>
              </p:cNvPr>
              <p:cNvSpPr/>
              <p:nvPr/>
            </p:nvSpPr>
            <p:spPr>
              <a:xfrm>
                <a:off x="5315748" y="4177497"/>
                <a:ext cx="1311272" cy="589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extrusionOk="0">
                    <a:moveTo>
                      <a:pt x="21577" y="0"/>
                    </a:moveTo>
                    <a:cubicBezTo>
                      <a:pt x="21589" y="2806"/>
                      <a:pt x="21328" y="5624"/>
                      <a:pt x="20794" y="8230"/>
                    </a:cubicBezTo>
                    <a:cubicBezTo>
                      <a:pt x="20260" y="10835"/>
                      <a:pt x="19460" y="13229"/>
                      <a:pt x="18458" y="15233"/>
                    </a:cubicBezTo>
                    <a:cubicBezTo>
                      <a:pt x="16465" y="19254"/>
                      <a:pt x="13642" y="21600"/>
                      <a:pt x="10789" y="21600"/>
                    </a:cubicBezTo>
                    <a:cubicBezTo>
                      <a:pt x="7936" y="21600"/>
                      <a:pt x="5119" y="19254"/>
                      <a:pt x="3120" y="15233"/>
                    </a:cubicBezTo>
                    <a:cubicBezTo>
                      <a:pt x="2124" y="13229"/>
                      <a:pt x="1323" y="10835"/>
                      <a:pt x="784" y="8230"/>
                    </a:cubicBezTo>
                    <a:cubicBezTo>
                      <a:pt x="256" y="5612"/>
                      <a:pt x="-11" y="2806"/>
                      <a:pt x="1" y="0"/>
                    </a:cubicBezTo>
                    <a:cubicBezTo>
                      <a:pt x="25" y="5624"/>
                      <a:pt x="1205" y="11142"/>
                      <a:pt x="3203" y="15068"/>
                    </a:cubicBezTo>
                    <a:cubicBezTo>
                      <a:pt x="5190" y="19018"/>
                      <a:pt x="7984" y="21294"/>
                      <a:pt x="10783" y="21246"/>
                    </a:cubicBezTo>
                    <a:cubicBezTo>
                      <a:pt x="13588" y="21282"/>
                      <a:pt x="16376" y="19018"/>
                      <a:pt x="18363" y="15068"/>
                    </a:cubicBezTo>
                    <a:cubicBezTo>
                      <a:pt x="20373" y="11142"/>
                      <a:pt x="21547" y="5612"/>
                      <a:pt x="21577" y="0"/>
                    </a:cubicBezTo>
                    <a:close/>
                  </a:path>
                </a:pathLst>
              </a:custGeom>
              <a:solidFill>
                <a:srgbClr val="80818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B3B32F9A-B1E9-4E42-A022-37E4FD670F5A}"/>
                  </a:ext>
                </a:extLst>
              </p:cNvPr>
              <p:cNvSpPr/>
              <p:nvPr/>
            </p:nvSpPr>
            <p:spPr>
              <a:xfrm>
                <a:off x="5604089" y="3695096"/>
                <a:ext cx="886659" cy="791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4" h="21574" extrusionOk="0">
                    <a:moveTo>
                      <a:pt x="0" y="3763"/>
                    </a:moveTo>
                    <a:cubicBezTo>
                      <a:pt x="1158" y="2587"/>
                      <a:pt x="2543" y="1631"/>
                      <a:pt x="4069" y="983"/>
                    </a:cubicBezTo>
                    <a:cubicBezTo>
                      <a:pt x="5595" y="342"/>
                      <a:pt x="7253" y="9"/>
                      <a:pt x="8910" y="0"/>
                    </a:cubicBezTo>
                    <a:cubicBezTo>
                      <a:pt x="12234" y="-26"/>
                      <a:pt x="15531" y="1333"/>
                      <a:pt x="17890" y="3684"/>
                    </a:cubicBezTo>
                    <a:cubicBezTo>
                      <a:pt x="20249" y="6043"/>
                      <a:pt x="21600" y="9340"/>
                      <a:pt x="21574" y="12664"/>
                    </a:cubicBezTo>
                    <a:cubicBezTo>
                      <a:pt x="21565" y="14321"/>
                      <a:pt x="21232" y="15979"/>
                      <a:pt x="20591" y="17505"/>
                    </a:cubicBezTo>
                    <a:cubicBezTo>
                      <a:pt x="19942" y="19031"/>
                      <a:pt x="18987" y="20416"/>
                      <a:pt x="17811" y="21574"/>
                    </a:cubicBezTo>
                    <a:cubicBezTo>
                      <a:pt x="20127" y="19215"/>
                      <a:pt x="21451" y="15953"/>
                      <a:pt x="21433" y="12664"/>
                    </a:cubicBezTo>
                    <a:cubicBezTo>
                      <a:pt x="21433" y="9375"/>
                      <a:pt x="20074" y="6130"/>
                      <a:pt x="17741" y="3833"/>
                    </a:cubicBezTo>
                    <a:cubicBezTo>
                      <a:pt x="15444" y="1500"/>
                      <a:pt x="12190" y="141"/>
                      <a:pt x="8910" y="141"/>
                    </a:cubicBezTo>
                    <a:cubicBezTo>
                      <a:pt x="5630" y="132"/>
                      <a:pt x="2359" y="1456"/>
                      <a:pt x="0" y="37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id="{BBA5F7BE-8FAC-468F-9368-C9D231FDD23E}"/>
                  </a:ext>
                </a:extLst>
              </p:cNvPr>
              <p:cNvSpPr/>
              <p:nvPr/>
            </p:nvSpPr>
            <p:spPr>
              <a:xfrm>
                <a:off x="5315748" y="4177497"/>
                <a:ext cx="1311272" cy="589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600" extrusionOk="0">
                    <a:moveTo>
                      <a:pt x="21577" y="0"/>
                    </a:moveTo>
                    <a:cubicBezTo>
                      <a:pt x="21589" y="2806"/>
                      <a:pt x="21328" y="5624"/>
                      <a:pt x="20794" y="8230"/>
                    </a:cubicBezTo>
                    <a:cubicBezTo>
                      <a:pt x="20260" y="10835"/>
                      <a:pt x="19460" y="13229"/>
                      <a:pt x="18458" y="15233"/>
                    </a:cubicBezTo>
                    <a:cubicBezTo>
                      <a:pt x="16465" y="19254"/>
                      <a:pt x="13642" y="21600"/>
                      <a:pt x="10789" y="21600"/>
                    </a:cubicBezTo>
                    <a:cubicBezTo>
                      <a:pt x="7936" y="21600"/>
                      <a:pt x="5119" y="19254"/>
                      <a:pt x="3120" y="15233"/>
                    </a:cubicBezTo>
                    <a:cubicBezTo>
                      <a:pt x="2124" y="13229"/>
                      <a:pt x="1323" y="10835"/>
                      <a:pt x="784" y="8230"/>
                    </a:cubicBezTo>
                    <a:cubicBezTo>
                      <a:pt x="256" y="5612"/>
                      <a:pt x="-11" y="2806"/>
                      <a:pt x="1" y="0"/>
                    </a:cubicBezTo>
                    <a:cubicBezTo>
                      <a:pt x="25" y="5624"/>
                      <a:pt x="1205" y="11142"/>
                      <a:pt x="3203" y="15068"/>
                    </a:cubicBezTo>
                    <a:cubicBezTo>
                      <a:pt x="5190" y="19018"/>
                      <a:pt x="7984" y="21294"/>
                      <a:pt x="10783" y="21246"/>
                    </a:cubicBezTo>
                    <a:cubicBezTo>
                      <a:pt x="13588" y="21282"/>
                      <a:pt x="16376" y="19018"/>
                      <a:pt x="18363" y="15068"/>
                    </a:cubicBezTo>
                    <a:cubicBezTo>
                      <a:pt x="20373" y="11142"/>
                      <a:pt x="21547" y="5612"/>
                      <a:pt x="21577" y="0"/>
                    </a:cubicBezTo>
                    <a:close/>
                  </a:path>
                </a:pathLst>
              </a:custGeom>
              <a:solidFill>
                <a:srgbClr val="80818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id="{2648DB0C-4420-4E67-B094-93A0E00E182E}"/>
                  </a:ext>
                </a:extLst>
              </p:cNvPr>
              <p:cNvSpPr/>
              <p:nvPr/>
            </p:nvSpPr>
            <p:spPr>
              <a:xfrm>
                <a:off x="5387832" y="5077983"/>
                <a:ext cx="1106151" cy="1909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433" extrusionOk="0">
                    <a:moveTo>
                      <a:pt x="8068" y="21433"/>
                    </a:moveTo>
                    <a:cubicBezTo>
                      <a:pt x="8068" y="21433"/>
                      <a:pt x="7326" y="18636"/>
                      <a:pt x="7229" y="18282"/>
                    </a:cubicBezTo>
                    <a:cubicBezTo>
                      <a:pt x="7132" y="17929"/>
                      <a:pt x="6425" y="17059"/>
                      <a:pt x="5815" y="16539"/>
                    </a:cubicBezTo>
                    <a:cubicBezTo>
                      <a:pt x="5205" y="16019"/>
                      <a:pt x="4851" y="14630"/>
                      <a:pt x="4366" y="14042"/>
                    </a:cubicBezTo>
                    <a:cubicBezTo>
                      <a:pt x="3880" y="13457"/>
                      <a:pt x="3332" y="11898"/>
                      <a:pt x="3367" y="10440"/>
                    </a:cubicBezTo>
                    <a:cubicBezTo>
                      <a:pt x="3367" y="10440"/>
                      <a:pt x="2986" y="10487"/>
                      <a:pt x="2674" y="10324"/>
                    </a:cubicBezTo>
                    <a:cubicBezTo>
                      <a:pt x="2362" y="10162"/>
                      <a:pt x="2403" y="9938"/>
                      <a:pt x="2403" y="9938"/>
                    </a:cubicBezTo>
                    <a:cubicBezTo>
                      <a:pt x="2403" y="9938"/>
                      <a:pt x="1308" y="10332"/>
                      <a:pt x="746" y="10130"/>
                    </a:cubicBezTo>
                    <a:cubicBezTo>
                      <a:pt x="184" y="9927"/>
                      <a:pt x="108" y="9772"/>
                      <a:pt x="87" y="9610"/>
                    </a:cubicBezTo>
                    <a:cubicBezTo>
                      <a:pt x="87" y="9610"/>
                      <a:pt x="-114" y="9523"/>
                      <a:pt x="94" y="9303"/>
                    </a:cubicBezTo>
                    <a:cubicBezTo>
                      <a:pt x="302" y="9083"/>
                      <a:pt x="989" y="8462"/>
                      <a:pt x="989" y="8462"/>
                    </a:cubicBezTo>
                    <a:cubicBezTo>
                      <a:pt x="989" y="8462"/>
                      <a:pt x="364" y="8311"/>
                      <a:pt x="177" y="8040"/>
                    </a:cubicBezTo>
                    <a:cubicBezTo>
                      <a:pt x="-10" y="7769"/>
                      <a:pt x="274" y="7520"/>
                      <a:pt x="503" y="7354"/>
                    </a:cubicBezTo>
                    <a:cubicBezTo>
                      <a:pt x="732" y="7188"/>
                      <a:pt x="1363" y="6687"/>
                      <a:pt x="1654" y="6387"/>
                    </a:cubicBezTo>
                    <a:cubicBezTo>
                      <a:pt x="1945" y="6087"/>
                      <a:pt x="2237" y="5683"/>
                      <a:pt x="2611" y="5452"/>
                    </a:cubicBezTo>
                    <a:cubicBezTo>
                      <a:pt x="2993" y="5221"/>
                      <a:pt x="3818" y="4868"/>
                      <a:pt x="3818" y="4868"/>
                    </a:cubicBezTo>
                    <a:cubicBezTo>
                      <a:pt x="3818" y="4868"/>
                      <a:pt x="3298" y="4622"/>
                      <a:pt x="3256" y="4474"/>
                    </a:cubicBezTo>
                    <a:cubicBezTo>
                      <a:pt x="3214" y="4326"/>
                      <a:pt x="3908" y="3900"/>
                      <a:pt x="4151" y="3742"/>
                    </a:cubicBezTo>
                    <a:cubicBezTo>
                      <a:pt x="4393" y="3583"/>
                      <a:pt x="5156" y="2958"/>
                      <a:pt x="5517" y="2720"/>
                    </a:cubicBezTo>
                    <a:cubicBezTo>
                      <a:pt x="5877" y="2482"/>
                      <a:pt x="6453" y="2118"/>
                      <a:pt x="6709" y="2035"/>
                    </a:cubicBezTo>
                    <a:cubicBezTo>
                      <a:pt x="6966" y="1952"/>
                      <a:pt x="7895" y="1789"/>
                      <a:pt x="8228" y="1663"/>
                    </a:cubicBezTo>
                    <a:cubicBezTo>
                      <a:pt x="8228" y="1663"/>
                      <a:pt x="8464" y="862"/>
                      <a:pt x="9469" y="349"/>
                    </a:cubicBezTo>
                    <a:cubicBezTo>
                      <a:pt x="10475" y="-167"/>
                      <a:pt x="11820" y="13"/>
                      <a:pt x="12132" y="118"/>
                    </a:cubicBezTo>
                    <a:cubicBezTo>
                      <a:pt x="12444" y="223"/>
                      <a:pt x="12985" y="479"/>
                      <a:pt x="13331" y="851"/>
                    </a:cubicBezTo>
                    <a:cubicBezTo>
                      <a:pt x="13331" y="851"/>
                      <a:pt x="13886" y="815"/>
                      <a:pt x="14482" y="1024"/>
                    </a:cubicBezTo>
                    <a:cubicBezTo>
                      <a:pt x="15079" y="1233"/>
                      <a:pt x="15474" y="1598"/>
                      <a:pt x="16036" y="2092"/>
                    </a:cubicBezTo>
                    <a:cubicBezTo>
                      <a:pt x="16597" y="2587"/>
                      <a:pt x="18747" y="4474"/>
                      <a:pt x="19232" y="4868"/>
                    </a:cubicBezTo>
                    <a:cubicBezTo>
                      <a:pt x="19718" y="5261"/>
                      <a:pt x="20349" y="5651"/>
                      <a:pt x="20702" y="6012"/>
                    </a:cubicBezTo>
                    <a:cubicBezTo>
                      <a:pt x="21056" y="6373"/>
                      <a:pt x="21202" y="6780"/>
                      <a:pt x="21063" y="7195"/>
                    </a:cubicBezTo>
                    <a:cubicBezTo>
                      <a:pt x="21063" y="7195"/>
                      <a:pt x="21486" y="7502"/>
                      <a:pt x="21153" y="8170"/>
                    </a:cubicBezTo>
                    <a:cubicBezTo>
                      <a:pt x="20813" y="8841"/>
                      <a:pt x="19593" y="10465"/>
                      <a:pt x="19149" y="11238"/>
                    </a:cubicBezTo>
                    <a:cubicBezTo>
                      <a:pt x="18705" y="12013"/>
                      <a:pt x="17707" y="13912"/>
                      <a:pt x="17430" y="15258"/>
                    </a:cubicBezTo>
                    <a:cubicBezTo>
                      <a:pt x="17145" y="16600"/>
                      <a:pt x="17672" y="19286"/>
                      <a:pt x="18171" y="20794"/>
                    </a:cubicBezTo>
                    <a:lnTo>
                      <a:pt x="8068" y="21433"/>
                    </a:lnTo>
                    <a:close/>
                  </a:path>
                </a:pathLst>
              </a:custGeom>
              <a:solidFill>
                <a:srgbClr val="F9D3A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3" name="Shape">
                <a:extLst>
                  <a:ext uri="{FF2B5EF4-FFF2-40B4-BE49-F238E27FC236}">
                    <a16:creationId xmlns:a16="http://schemas.microsoft.com/office/drawing/2014/main" id="{7C3D2F4D-F33B-4588-84EB-FFB6C79B6C90}"/>
                  </a:ext>
                </a:extLst>
              </p:cNvPr>
              <p:cNvSpPr/>
              <p:nvPr/>
            </p:nvSpPr>
            <p:spPr>
              <a:xfrm>
                <a:off x="5568044" y="5238783"/>
                <a:ext cx="252299" cy="782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64" y="20188"/>
                    </a:lnTo>
                    <a:cubicBezTo>
                      <a:pt x="1173" y="19727"/>
                      <a:pt x="926" y="19256"/>
                      <a:pt x="895" y="18777"/>
                    </a:cubicBezTo>
                    <a:cubicBezTo>
                      <a:pt x="771" y="18289"/>
                      <a:pt x="1234" y="17774"/>
                      <a:pt x="1851" y="17330"/>
                    </a:cubicBezTo>
                    <a:cubicBezTo>
                      <a:pt x="2438" y="16877"/>
                      <a:pt x="3117" y="16433"/>
                      <a:pt x="3888" y="15998"/>
                    </a:cubicBezTo>
                    <a:cubicBezTo>
                      <a:pt x="5338" y="15119"/>
                      <a:pt x="7406" y="14329"/>
                      <a:pt x="9288" y="13565"/>
                    </a:cubicBezTo>
                    <a:cubicBezTo>
                      <a:pt x="11201" y="12784"/>
                      <a:pt x="12929" y="11985"/>
                      <a:pt x="14379" y="11142"/>
                    </a:cubicBezTo>
                    <a:cubicBezTo>
                      <a:pt x="15922" y="10352"/>
                      <a:pt x="16385" y="9402"/>
                      <a:pt x="16848" y="8461"/>
                    </a:cubicBezTo>
                    <a:cubicBezTo>
                      <a:pt x="17249" y="7537"/>
                      <a:pt x="17558" y="6543"/>
                      <a:pt x="17897" y="5629"/>
                    </a:cubicBezTo>
                    <a:cubicBezTo>
                      <a:pt x="17990" y="3720"/>
                      <a:pt x="18946" y="1758"/>
                      <a:pt x="21600" y="0"/>
                    </a:cubicBezTo>
                    <a:cubicBezTo>
                      <a:pt x="19563" y="1829"/>
                      <a:pt x="18977" y="3729"/>
                      <a:pt x="19131" y="5637"/>
                    </a:cubicBezTo>
                    <a:cubicBezTo>
                      <a:pt x="18977" y="6632"/>
                      <a:pt x="18669" y="7546"/>
                      <a:pt x="18298" y="8514"/>
                    </a:cubicBezTo>
                    <a:cubicBezTo>
                      <a:pt x="17866" y="9455"/>
                      <a:pt x="17465" y="10458"/>
                      <a:pt x="15799" y="11355"/>
                    </a:cubicBezTo>
                    <a:cubicBezTo>
                      <a:pt x="14256" y="12216"/>
                      <a:pt x="12436" y="13033"/>
                      <a:pt x="10461" y="13814"/>
                    </a:cubicBezTo>
                    <a:cubicBezTo>
                      <a:pt x="8455" y="14595"/>
                      <a:pt x="6542" y="15341"/>
                      <a:pt x="4968" y="16176"/>
                    </a:cubicBezTo>
                    <a:cubicBezTo>
                      <a:pt x="4166" y="16584"/>
                      <a:pt x="3425" y="17010"/>
                      <a:pt x="2808" y="17445"/>
                    </a:cubicBezTo>
                    <a:cubicBezTo>
                      <a:pt x="2129" y="17889"/>
                      <a:pt x="1666" y="18306"/>
                      <a:pt x="1697" y="18777"/>
                    </a:cubicBezTo>
                    <a:cubicBezTo>
                      <a:pt x="1605" y="19247"/>
                      <a:pt x="1759" y="19736"/>
                      <a:pt x="1296" y="202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AC1C7415-95BD-4101-B925-44BEAC90DD70}"/>
                  </a:ext>
                </a:extLst>
              </p:cNvPr>
              <p:cNvSpPr/>
              <p:nvPr/>
            </p:nvSpPr>
            <p:spPr>
              <a:xfrm>
                <a:off x="6036598" y="5174460"/>
                <a:ext cx="103220" cy="695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600" extrusionOk="0">
                    <a:moveTo>
                      <a:pt x="14574" y="0"/>
                    </a:moveTo>
                    <a:cubicBezTo>
                      <a:pt x="17914" y="1797"/>
                      <a:pt x="20512" y="3615"/>
                      <a:pt x="21180" y="5482"/>
                    </a:cubicBezTo>
                    <a:cubicBezTo>
                      <a:pt x="21477" y="6421"/>
                      <a:pt x="20883" y="7350"/>
                      <a:pt x="19918" y="8278"/>
                    </a:cubicBezTo>
                    <a:cubicBezTo>
                      <a:pt x="18879" y="9207"/>
                      <a:pt x="17469" y="10126"/>
                      <a:pt x="14796" y="11025"/>
                    </a:cubicBezTo>
                    <a:lnTo>
                      <a:pt x="7671" y="13611"/>
                    </a:lnTo>
                    <a:cubicBezTo>
                      <a:pt x="6260" y="14060"/>
                      <a:pt x="5518" y="14390"/>
                      <a:pt x="5889" y="14849"/>
                    </a:cubicBezTo>
                    <a:cubicBezTo>
                      <a:pt x="6038" y="15289"/>
                      <a:pt x="7003" y="15748"/>
                      <a:pt x="6335" y="16277"/>
                    </a:cubicBezTo>
                    <a:cubicBezTo>
                      <a:pt x="5518" y="16767"/>
                      <a:pt x="4182" y="17186"/>
                      <a:pt x="3143" y="17616"/>
                    </a:cubicBezTo>
                    <a:cubicBezTo>
                      <a:pt x="2623" y="17825"/>
                      <a:pt x="2104" y="18055"/>
                      <a:pt x="2178" y="18225"/>
                    </a:cubicBezTo>
                    <a:lnTo>
                      <a:pt x="2994" y="18894"/>
                    </a:lnTo>
                    <a:cubicBezTo>
                      <a:pt x="3959" y="19802"/>
                      <a:pt x="5221" y="20711"/>
                      <a:pt x="7151" y="21600"/>
                    </a:cubicBezTo>
                    <a:cubicBezTo>
                      <a:pt x="4405" y="20751"/>
                      <a:pt x="2772" y="19842"/>
                      <a:pt x="1139" y="18944"/>
                    </a:cubicBezTo>
                    <a:lnTo>
                      <a:pt x="25" y="18255"/>
                    </a:lnTo>
                    <a:cubicBezTo>
                      <a:pt x="-123" y="17955"/>
                      <a:pt x="396" y="17745"/>
                      <a:pt x="842" y="17506"/>
                    </a:cubicBezTo>
                    <a:cubicBezTo>
                      <a:pt x="1732" y="17056"/>
                      <a:pt x="2920" y="16607"/>
                      <a:pt x="3440" y="16188"/>
                    </a:cubicBezTo>
                    <a:cubicBezTo>
                      <a:pt x="3811" y="15798"/>
                      <a:pt x="2846" y="15339"/>
                      <a:pt x="2549" y="14859"/>
                    </a:cubicBezTo>
                    <a:cubicBezTo>
                      <a:pt x="2401" y="14620"/>
                      <a:pt x="2401" y="14370"/>
                      <a:pt x="2772" y="14110"/>
                    </a:cubicBezTo>
                    <a:cubicBezTo>
                      <a:pt x="3217" y="13841"/>
                      <a:pt x="3885" y="13631"/>
                      <a:pt x="4405" y="13411"/>
                    </a:cubicBezTo>
                    <a:lnTo>
                      <a:pt x="11308" y="10785"/>
                    </a:lnTo>
                    <a:cubicBezTo>
                      <a:pt x="16281" y="9137"/>
                      <a:pt x="17914" y="7270"/>
                      <a:pt x="18285" y="5462"/>
                    </a:cubicBezTo>
                    <a:cubicBezTo>
                      <a:pt x="18137" y="3665"/>
                      <a:pt x="16355" y="1827"/>
                      <a:pt x="14574" y="0"/>
                    </a:cubicBez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5" name="Shape">
                <a:extLst>
                  <a:ext uri="{FF2B5EF4-FFF2-40B4-BE49-F238E27FC236}">
                    <a16:creationId xmlns:a16="http://schemas.microsoft.com/office/drawing/2014/main" id="{A32D10B7-37B8-42EF-AD20-F0CD757F3E8A}"/>
                  </a:ext>
                </a:extLst>
              </p:cNvPr>
              <p:cNvSpPr/>
              <p:nvPr/>
            </p:nvSpPr>
            <p:spPr>
              <a:xfrm>
                <a:off x="5604089" y="5496061"/>
                <a:ext cx="188504" cy="54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91" extrusionOk="0">
                    <a:moveTo>
                      <a:pt x="0" y="11892"/>
                    </a:moveTo>
                    <a:cubicBezTo>
                      <a:pt x="1817" y="14198"/>
                      <a:pt x="3676" y="15047"/>
                      <a:pt x="5493" y="15169"/>
                    </a:cubicBezTo>
                    <a:cubicBezTo>
                      <a:pt x="7351" y="15290"/>
                      <a:pt x="8921" y="13834"/>
                      <a:pt x="10738" y="11892"/>
                    </a:cubicBezTo>
                    <a:cubicBezTo>
                      <a:pt x="14290" y="8130"/>
                      <a:pt x="17800" y="3397"/>
                      <a:pt x="21600" y="0"/>
                    </a:cubicBezTo>
                    <a:cubicBezTo>
                      <a:pt x="20154" y="4005"/>
                      <a:pt x="18502" y="7281"/>
                      <a:pt x="16850" y="10314"/>
                    </a:cubicBezTo>
                    <a:cubicBezTo>
                      <a:pt x="15157" y="13348"/>
                      <a:pt x="13381" y="15897"/>
                      <a:pt x="11523" y="17960"/>
                    </a:cubicBezTo>
                    <a:cubicBezTo>
                      <a:pt x="9747" y="19901"/>
                      <a:pt x="7393" y="21600"/>
                      <a:pt x="5369" y="20144"/>
                    </a:cubicBezTo>
                    <a:cubicBezTo>
                      <a:pt x="3345" y="18931"/>
                      <a:pt x="1322" y="16382"/>
                      <a:pt x="0" y="11892"/>
                    </a:cubicBez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id="{5991A44E-64B0-4E3E-AB69-6F4AE2F4483F}"/>
                  </a:ext>
                </a:extLst>
              </p:cNvPr>
              <p:cNvSpPr/>
              <p:nvPr/>
            </p:nvSpPr>
            <p:spPr>
              <a:xfrm>
                <a:off x="5459920" y="5721182"/>
                <a:ext cx="246890" cy="131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3" extrusionOk="0">
                    <a:moveTo>
                      <a:pt x="0" y="19756"/>
                    </a:moveTo>
                    <a:cubicBezTo>
                      <a:pt x="946" y="20704"/>
                      <a:pt x="2018" y="20599"/>
                      <a:pt x="3027" y="20230"/>
                    </a:cubicBezTo>
                    <a:cubicBezTo>
                      <a:pt x="4036" y="19861"/>
                      <a:pt x="4982" y="19229"/>
                      <a:pt x="5928" y="18386"/>
                    </a:cubicBezTo>
                    <a:cubicBezTo>
                      <a:pt x="7757" y="16648"/>
                      <a:pt x="9681" y="14909"/>
                      <a:pt x="11415" y="13013"/>
                    </a:cubicBezTo>
                    <a:cubicBezTo>
                      <a:pt x="14978" y="9272"/>
                      <a:pt x="18131" y="4425"/>
                      <a:pt x="21600" y="0"/>
                    </a:cubicBezTo>
                    <a:cubicBezTo>
                      <a:pt x="20370" y="3003"/>
                      <a:pt x="18951" y="5743"/>
                      <a:pt x="17406" y="8377"/>
                    </a:cubicBezTo>
                    <a:cubicBezTo>
                      <a:pt x="15893" y="11011"/>
                      <a:pt x="14158" y="13382"/>
                      <a:pt x="12298" y="15384"/>
                    </a:cubicBezTo>
                    <a:cubicBezTo>
                      <a:pt x="10406" y="17333"/>
                      <a:pt x="8514" y="19019"/>
                      <a:pt x="6433" y="20336"/>
                    </a:cubicBezTo>
                    <a:cubicBezTo>
                      <a:pt x="5361" y="20968"/>
                      <a:pt x="4257" y="21442"/>
                      <a:pt x="3122" y="21548"/>
                    </a:cubicBezTo>
                    <a:cubicBezTo>
                      <a:pt x="1987" y="21600"/>
                      <a:pt x="725" y="21284"/>
                      <a:pt x="0" y="19756"/>
                    </a:cubicBez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607FB382-4B46-4F41-882C-5D913D5A233A}"/>
                  </a:ext>
                </a:extLst>
              </p:cNvPr>
              <p:cNvSpPr/>
              <p:nvPr/>
            </p:nvSpPr>
            <p:spPr>
              <a:xfrm>
                <a:off x="5532005" y="5914142"/>
                <a:ext cx="69925" cy="52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673"/>
                    </a:moveTo>
                    <a:cubicBezTo>
                      <a:pt x="7460" y="11722"/>
                      <a:pt x="14920" y="6191"/>
                      <a:pt x="21600" y="0"/>
                    </a:cubicBezTo>
                    <a:cubicBezTo>
                      <a:pt x="16144" y="7902"/>
                      <a:pt x="10021" y="15147"/>
                      <a:pt x="2895" y="21600"/>
                    </a:cubicBezTo>
                    <a:lnTo>
                      <a:pt x="0" y="15673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4D4071EF-4B68-43F5-80BA-43A0E9315B2B}"/>
                  </a:ext>
                </a:extLst>
              </p:cNvPr>
              <p:cNvSpPr/>
              <p:nvPr/>
            </p:nvSpPr>
            <p:spPr>
              <a:xfrm>
                <a:off x="5676174" y="5560381"/>
                <a:ext cx="52420" cy="137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6" h="21600" extrusionOk="0">
                    <a:moveTo>
                      <a:pt x="13281" y="21094"/>
                    </a:moveTo>
                    <a:cubicBezTo>
                      <a:pt x="14157" y="19526"/>
                      <a:pt x="14303" y="17604"/>
                      <a:pt x="14157" y="15833"/>
                    </a:cubicBezTo>
                    <a:cubicBezTo>
                      <a:pt x="13865" y="14012"/>
                      <a:pt x="12990" y="12191"/>
                      <a:pt x="11822" y="10370"/>
                    </a:cubicBezTo>
                    <a:cubicBezTo>
                      <a:pt x="9340" y="6778"/>
                      <a:pt x="5254" y="3288"/>
                      <a:pt x="0" y="0"/>
                    </a:cubicBezTo>
                    <a:cubicBezTo>
                      <a:pt x="6422" y="3035"/>
                      <a:pt x="11676" y="6425"/>
                      <a:pt x="15617" y="10016"/>
                    </a:cubicBezTo>
                    <a:cubicBezTo>
                      <a:pt x="17514" y="11837"/>
                      <a:pt x="18973" y="13709"/>
                      <a:pt x="19995" y="15631"/>
                    </a:cubicBezTo>
                    <a:cubicBezTo>
                      <a:pt x="20870" y="17553"/>
                      <a:pt x="21600" y="19425"/>
                      <a:pt x="21017" y="21600"/>
                    </a:cubicBezTo>
                    <a:lnTo>
                      <a:pt x="13281" y="21094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DD1B3714-6003-441E-9F98-F1D10C000541}"/>
                  </a:ext>
                </a:extLst>
              </p:cNvPr>
              <p:cNvSpPr/>
              <p:nvPr/>
            </p:nvSpPr>
            <p:spPr>
              <a:xfrm>
                <a:off x="6036595" y="5689022"/>
                <a:ext cx="126151" cy="44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26" extrusionOk="0">
                    <a:moveTo>
                      <a:pt x="1666" y="0"/>
                    </a:moveTo>
                    <a:cubicBezTo>
                      <a:pt x="3332" y="2700"/>
                      <a:pt x="4875" y="5400"/>
                      <a:pt x="6357" y="8400"/>
                    </a:cubicBezTo>
                    <a:cubicBezTo>
                      <a:pt x="7097" y="9900"/>
                      <a:pt x="7838" y="11400"/>
                      <a:pt x="8517" y="13200"/>
                    </a:cubicBezTo>
                    <a:cubicBezTo>
                      <a:pt x="9010" y="14550"/>
                      <a:pt x="9751" y="15300"/>
                      <a:pt x="10553" y="16200"/>
                    </a:cubicBezTo>
                    <a:cubicBezTo>
                      <a:pt x="13947" y="18900"/>
                      <a:pt x="17835" y="19650"/>
                      <a:pt x="21600" y="19950"/>
                    </a:cubicBezTo>
                    <a:cubicBezTo>
                      <a:pt x="17836" y="20850"/>
                      <a:pt x="14071" y="21600"/>
                      <a:pt x="10121" y="19950"/>
                    </a:cubicBezTo>
                    <a:cubicBezTo>
                      <a:pt x="9196" y="19500"/>
                      <a:pt x="8023" y="18600"/>
                      <a:pt x="7159" y="16950"/>
                    </a:cubicBezTo>
                    <a:cubicBezTo>
                      <a:pt x="6418" y="15600"/>
                      <a:pt x="5678" y="14400"/>
                      <a:pt x="4875" y="13350"/>
                    </a:cubicBezTo>
                    <a:cubicBezTo>
                      <a:pt x="3333" y="11100"/>
                      <a:pt x="1666" y="9001"/>
                      <a:pt x="0" y="7050"/>
                    </a:cubicBezTo>
                    <a:lnTo>
                      <a:pt x="1666" y="0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C03C546D-F8CE-4A55-A0C8-AD9F98DBAA6B}"/>
                  </a:ext>
                </a:extLst>
              </p:cNvPr>
              <p:cNvSpPr/>
              <p:nvPr/>
            </p:nvSpPr>
            <p:spPr>
              <a:xfrm>
                <a:off x="6036595" y="5592544"/>
                <a:ext cx="203285" cy="42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31" extrusionOk="0">
                    <a:moveTo>
                      <a:pt x="0" y="13106"/>
                    </a:moveTo>
                    <a:cubicBezTo>
                      <a:pt x="3523" y="7745"/>
                      <a:pt x="7085" y="4119"/>
                      <a:pt x="10685" y="1911"/>
                    </a:cubicBezTo>
                    <a:cubicBezTo>
                      <a:pt x="14323" y="-296"/>
                      <a:pt x="18000" y="-769"/>
                      <a:pt x="21600" y="1438"/>
                    </a:cubicBezTo>
                    <a:cubicBezTo>
                      <a:pt x="17962" y="650"/>
                      <a:pt x="14362" y="2541"/>
                      <a:pt x="10877" y="6010"/>
                    </a:cubicBezTo>
                    <a:cubicBezTo>
                      <a:pt x="7392" y="9478"/>
                      <a:pt x="3983" y="14524"/>
                      <a:pt x="804" y="20831"/>
                    </a:cubicBezTo>
                    <a:lnTo>
                      <a:pt x="0" y="13106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61" name="Triangle">
                <a:extLst>
                  <a:ext uri="{FF2B5EF4-FFF2-40B4-BE49-F238E27FC236}">
                    <a16:creationId xmlns:a16="http://schemas.microsoft.com/office/drawing/2014/main" id="{33FD281F-3B78-47E0-88A0-326B07ADB1A5}"/>
                  </a:ext>
                </a:extLst>
              </p:cNvPr>
              <p:cNvSpPr/>
              <p:nvPr/>
            </p:nvSpPr>
            <p:spPr>
              <a:xfrm>
                <a:off x="6072640" y="5463901"/>
                <a:ext cx="92992" cy="340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615"/>
                    </a:moveTo>
                    <a:lnTo>
                      <a:pt x="21600" y="0"/>
                    </a:lnTo>
                    <a:lnTo>
                      <a:pt x="1423" y="21600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62" name="Shape">
                <a:extLst>
                  <a:ext uri="{FF2B5EF4-FFF2-40B4-BE49-F238E27FC236}">
                    <a16:creationId xmlns:a16="http://schemas.microsoft.com/office/drawing/2014/main" id="{1422FAF0-E711-4163-AB24-1E21B8280ABC}"/>
                  </a:ext>
                </a:extLst>
              </p:cNvPr>
              <p:cNvSpPr/>
              <p:nvPr/>
            </p:nvSpPr>
            <p:spPr>
              <a:xfrm>
                <a:off x="5820343" y="5496064"/>
                <a:ext cx="189943" cy="45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12" extrusionOk="0">
                    <a:moveTo>
                      <a:pt x="0" y="0"/>
                    </a:moveTo>
                    <a:cubicBezTo>
                      <a:pt x="3689" y="3479"/>
                      <a:pt x="7173" y="7248"/>
                      <a:pt x="10739" y="10148"/>
                    </a:cubicBezTo>
                    <a:cubicBezTo>
                      <a:pt x="12501" y="11742"/>
                      <a:pt x="14304" y="13047"/>
                      <a:pt x="16108" y="14497"/>
                    </a:cubicBezTo>
                    <a:cubicBezTo>
                      <a:pt x="17911" y="15946"/>
                      <a:pt x="19715" y="16816"/>
                      <a:pt x="21600" y="18411"/>
                    </a:cubicBezTo>
                    <a:cubicBezTo>
                      <a:pt x="17870" y="21600"/>
                      <a:pt x="13935" y="20730"/>
                      <a:pt x="10247" y="17541"/>
                    </a:cubicBezTo>
                    <a:cubicBezTo>
                      <a:pt x="8402" y="15802"/>
                      <a:pt x="6558" y="13772"/>
                      <a:pt x="4877" y="10728"/>
                    </a:cubicBezTo>
                    <a:cubicBezTo>
                      <a:pt x="3074" y="7973"/>
                      <a:pt x="1434" y="4494"/>
                      <a:pt x="0" y="0"/>
                    </a:cubicBez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63" name="Shape">
                <a:extLst>
                  <a:ext uri="{FF2B5EF4-FFF2-40B4-BE49-F238E27FC236}">
                    <a16:creationId xmlns:a16="http://schemas.microsoft.com/office/drawing/2014/main" id="{4AF9D853-6DC1-449A-A2BC-D55B110C696A}"/>
                  </a:ext>
                </a:extLst>
              </p:cNvPr>
              <p:cNvSpPr/>
              <p:nvPr/>
            </p:nvSpPr>
            <p:spPr>
              <a:xfrm>
                <a:off x="5928467" y="5463901"/>
                <a:ext cx="147419" cy="20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91" extrusionOk="0">
                    <a:moveTo>
                      <a:pt x="0" y="230"/>
                    </a:moveTo>
                    <a:cubicBezTo>
                      <a:pt x="3802" y="-724"/>
                      <a:pt x="7341" y="1500"/>
                      <a:pt x="10879" y="3089"/>
                    </a:cubicBezTo>
                    <a:cubicBezTo>
                      <a:pt x="14418" y="4995"/>
                      <a:pt x="17798" y="6901"/>
                      <a:pt x="21600" y="6901"/>
                    </a:cubicBezTo>
                    <a:cubicBezTo>
                      <a:pt x="20016" y="13571"/>
                      <a:pt x="18167" y="16747"/>
                      <a:pt x="16266" y="18652"/>
                    </a:cubicBezTo>
                    <a:cubicBezTo>
                      <a:pt x="14418" y="20876"/>
                      <a:pt x="12516" y="20558"/>
                      <a:pt x="10668" y="19922"/>
                    </a:cubicBezTo>
                    <a:cubicBezTo>
                      <a:pt x="8819" y="18968"/>
                      <a:pt x="6971" y="17063"/>
                      <a:pt x="5175" y="13569"/>
                    </a:cubicBezTo>
                    <a:cubicBezTo>
                      <a:pt x="3380" y="10394"/>
                      <a:pt x="1584" y="6583"/>
                      <a:pt x="0" y="230"/>
                    </a:cubicBez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64" name="Shape">
                <a:extLst>
                  <a:ext uri="{FF2B5EF4-FFF2-40B4-BE49-F238E27FC236}">
                    <a16:creationId xmlns:a16="http://schemas.microsoft.com/office/drawing/2014/main" id="{35EA6A28-A77E-42F5-96AF-C8A8176E92C7}"/>
                  </a:ext>
                </a:extLst>
              </p:cNvPr>
              <p:cNvSpPr/>
              <p:nvPr/>
            </p:nvSpPr>
            <p:spPr>
              <a:xfrm>
                <a:off x="5856385" y="5110143"/>
                <a:ext cx="226417" cy="167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5" h="21488" extrusionOk="0">
                    <a:moveTo>
                      <a:pt x="2626" y="0"/>
                    </a:moveTo>
                    <a:cubicBezTo>
                      <a:pt x="2017" y="2679"/>
                      <a:pt x="1612" y="5441"/>
                      <a:pt x="1409" y="8162"/>
                    </a:cubicBezTo>
                    <a:cubicBezTo>
                      <a:pt x="1172" y="10882"/>
                      <a:pt x="1307" y="13603"/>
                      <a:pt x="1814" y="16200"/>
                    </a:cubicBezTo>
                    <a:lnTo>
                      <a:pt x="1273" y="15499"/>
                    </a:lnTo>
                    <a:cubicBezTo>
                      <a:pt x="3741" y="16200"/>
                      <a:pt x="6175" y="16983"/>
                      <a:pt x="8609" y="17807"/>
                    </a:cubicBezTo>
                    <a:cubicBezTo>
                      <a:pt x="11043" y="18632"/>
                      <a:pt x="13510" y="19456"/>
                      <a:pt x="15809" y="19497"/>
                    </a:cubicBezTo>
                    <a:cubicBezTo>
                      <a:pt x="16350" y="19456"/>
                      <a:pt x="16890" y="19374"/>
                      <a:pt x="17228" y="19085"/>
                    </a:cubicBezTo>
                    <a:cubicBezTo>
                      <a:pt x="17567" y="18879"/>
                      <a:pt x="17837" y="18302"/>
                      <a:pt x="18175" y="17643"/>
                    </a:cubicBezTo>
                    <a:cubicBezTo>
                      <a:pt x="18783" y="16365"/>
                      <a:pt x="19257" y="14963"/>
                      <a:pt x="19662" y="13521"/>
                    </a:cubicBezTo>
                    <a:cubicBezTo>
                      <a:pt x="20440" y="10635"/>
                      <a:pt x="20981" y="7626"/>
                      <a:pt x="20913" y="4534"/>
                    </a:cubicBezTo>
                    <a:cubicBezTo>
                      <a:pt x="21420" y="7585"/>
                      <a:pt x="21319" y="10841"/>
                      <a:pt x="20676" y="13892"/>
                    </a:cubicBezTo>
                    <a:cubicBezTo>
                      <a:pt x="20372" y="15417"/>
                      <a:pt x="19967" y="16942"/>
                      <a:pt x="19426" y="18426"/>
                    </a:cubicBezTo>
                    <a:cubicBezTo>
                      <a:pt x="19155" y="19085"/>
                      <a:pt x="18851" y="20034"/>
                      <a:pt x="18074" y="20652"/>
                    </a:cubicBezTo>
                    <a:cubicBezTo>
                      <a:pt x="17364" y="21270"/>
                      <a:pt x="16586" y="21394"/>
                      <a:pt x="15876" y="21476"/>
                    </a:cubicBezTo>
                    <a:cubicBezTo>
                      <a:pt x="13071" y="21600"/>
                      <a:pt x="10603" y="20693"/>
                      <a:pt x="8136" y="19910"/>
                    </a:cubicBezTo>
                    <a:cubicBezTo>
                      <a:pt x="5668" y="19085"/>
                      <a:pt x="3234" y="18261"/>
                      <a:pt x="800" y="17354"/>
                    </a:cubicBezTo>
                    <a:lnTo>
                      <a:pt x="327" y="17189"/>
                    </a:lnTo>
                    <a:lnTo>
                      <a:pt x="259" y="16653"/>
                    </a:lnTo>
                    <a:cubicBezTo>
                      <a:pt x="-180" y="13768"/>
                      <a:pt x="-11" y="10841"/>
                      <a:pt x="395" y="8038"/>
                    </a:cubicBezTo>
                    <a:cubicBezTo>
                      <a:pt x="834" y="5194"/>
                      <a:pt x="1578" y="2473"/>
                      <a:pt x="2626" y="0"/>
                    </a:cubicBez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65" name="Shape">
                <a:extLst>
                  <a:ext uri="{FF2B5EF4-FFF2-40B4-BE49-F238E27FC236}">
                    <a16:creationId xmlns:a16="http://schemas.microsoft.com/office/drawing/2014/main" id="{875D2D99-905F-4FB4-96D1-BBC75573B644}"/>
                  </a:ext>
                </a:extLst>
              </p:cNvPr>
              <p:cNvSpPr/>
              <p:nvPr/>
            </p:nvSpPr>
            <p:spPr>
              <a:xfrm>
                <a:off x="5387835" y="5849824"/>
                <a:ext cx="78936" cy="88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579"/>
                    </a:moveTo>
                    <a:cubicBezTo>
                      <a:pt x="2466" y="17106"/>
                      <a:pt x="5129" y="16397"/>
                      <a:pt x="7496" y="15530"/>
                    </a:cubicBezTo>
                    <a:cubicBezTo>
                      <a:pt x="10060" y="14584"/>
                      <a:pt x="11836" y="13559"/>
                      <a:pt x="13414" y="11746"/>
                    </a:cubicBezTo>
                    <a:cubicBezTo>
                      <a:pt x="16570" y="8198"/>
                      <a:pt x="19134" y="4099"/>
                      <a:pt x="21600" y="0"/>
                    </a:cubicBezTo>
                    <a:cubicBezTo>
                      <a:pt x="20022" y="4336"/>
                      <a:pt x="18247" y="8671"/>
                      <a:pt x="15682" y="12850"/>
                    </a:cubicBezTo>
                    <a:cubicBezTo>
                      <a:pt x="14499" y="14978"/>
                      <a:pt x="11934" y="17106"/>
                      <a:pt x="9468" y="18289"/>
                    </a:cubicBezTo>
                    <a:cubicBezTo>
                      <a:pt x="6904" y="19629"/>
                      <a:pt x="4340" y="20654"/>
                      <a:pt x="1479" y="21600"/>
                    </a:cubicBezTo>
                    <a:lnTo>
                      <a:pt x="0" y="17579"/>
                    </a:lnTo>
                    <a:close/>
                  </a:path>
                </a:pathLst>
              </a:custGeom>
              <a:solidFill>
                <a:srgbClr val="E69D7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298D53-0035-4124-BAD3-FDCAC61B2214}"/>
                </a:ext>
              </a:extLst>
            </p:cNvPr>
            <p:cNvGrpSpPr/>
            <p:nvPr/>
          </p:nvGrpSpPr>
          <p:grpSpPr>
            <a:xfrm>
              <a:off x="95993" y="5490571"/>
              <a:ext cx="2408708" cy="1258564"/>
              <a:chOff x="95993" y="5490571"/>
              <a:chExt cx="2408708" cy="125856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2C3443-D091-4881-BE19-EB81281ED4CA}"/>
                  </a:ext>
                </a:extLst>
              </p:cNvPr>
              <p:cNvSpPr txBox="1"/>
              <p:nvPr/>
            </p:nvSpPr>
            <p:spPr>
              <a:xfrm>
                <a:off x="95993" y="5490571"/>
                <a:ext cx="1193596" cy="523220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 Alert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36E407B-1E75-4433-A8AB-696D51F08D62}"/>
                  </a:ext>
                </a:extLst>
              </p:cNvPr>
              <p:cNvSpPr txBox="1"/>
              <p:nvPr/>
            </p:nvSpPr>
            <p:spPr>
              <a:xfrm>
                <a:off x="95993" y="6102804"/>
                <a:ext cx="2408708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 Alert(Run scope) is created by the team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0086B4-213E-46DF-A800-00C8243588A8}"/>
                </a:ext>
              </a:extLst>
            </p:cNvPr>
            <p:cNvGrpSpPr/>
            <p:nvPr/>
          </p:nvGrpSpPr>
          <p:grpSpPr>
            <a:xfrm>
              <a:off x="97539" y="3344385"/>
              <a:ext cx="2194062" cy="1340255"/>
              <a:chOff x="97539" y="3344385"/>
              <a:chExt cx="2194062" cy="134025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B8D9CC1-0AA3-4A57-AFB7-D04F7C886677}"/>
                  </a:ext>
                </a:extLst>
              </p:cNvPr>
              <p:cNvSpPr txBox="1"/>
              <p:nvPr/>
            </p:nvSpPr>
            <p:spPr>
              <a:xfrm>
                <a:off x="97539" y="334438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 Jira Story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519B79-B051-4552-A0E9-F0267D3EC015}"/>
                  </a:ext>
                </a:extLst>
              </p:cNvPr>
              <p:cNvSpPr txBox="1"/>
              <p:nvPr/>
            </p:nvSpPr>
            <p:spPr>
              <a:xfrm>
                <a:off x="126773" y="3761309"/>
                <a:ext cx="2164828" cy="923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Create a Jira story is basing upon the alert created by the team.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04BB2E-BB42-4211-B2F3-874BBC93F86F}"/>
                </a:ext>
              </a:extLst>
            </p:cNvPr>
            <p:cNvGrpSpPr/>
            <p:nvPr/>
          </p:nvGrpSpPr>
          <p:grpSpPr>
            <a:xfrm>
              <a:off x="8652653" y="4648948"/>
              <a:ext cx="3318513" cy="1419662"/>
              <a:chOff x="8652653" y="4648948"/>
              <a:chExt cx="3318513" cy="141966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546D9A-DA1E-4AA6-85A0-32169BF7B363}"/>
                  </a:ext>
                </a:extLst>
              </p:cNvPr>
              <p:cNvSpPr txBox="1"/>
              <p:nvPr/>
            </p:nvSpPr>
            <p:spPr>
              <a:xfrm>
                <a:off x="8743808" y="4648948"/>
                <a:ext cx="3227358" cy="523220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5. Report Generation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007768-53D9-4952-8EA4-1CB031C3AEB3}"/>
                  </a:ext>
                </a:extLst>
              </p:cNvPr>
              <p:cNvSpPr txBox="1"/>
              <p:nvPr/>
            </p:nvSpPr>
            <p:spPr>
              <a:xfrm>
                <a:off x="8652653" y="5422279"/>
                <a:ext cx="3057647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TL of the specific environment has to generate the report.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902A9B-B327-4086-8897-CE92912C7697}"/>
                </a:ext>
              </a:extLst>
            </p:cNvPr>
            <p:cNvGrpSpPr/>
            <p:nvPr/>
          </p:nvGrpSpPr>
          <p:grpSpPr>
            <a:xfrm>
              <a:off x="97539" y="1321836"/>
              <a:ext cx="3319179" cy="1421599"/>
              <a:chOff x="97539" y="1321836"/>
              <a:chExt cx="3319179" cy="142159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845CCD-345B-458A-BCB6-2E14D4DACCB4}"/>
                  </a:ext>
                </a:extLst>
              </p:cNvPr>
              <p:cNvSpPr txBox="1"/>
              <p:nvPr/>
            </p:nvSpPr>
            <p:spPr>
              <a:xfrm>
                <a:off x="97540" y="1321836"/>
                <a:ext cx="3319178" cy="523220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 Middleware Admin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9F45345-43AE-4311-B9ED-A347634F3A71}"/>
                  </a:ext>
                </a:extLst>
              </p:cNvPr>
              <p:cNvSpPr txBox="1"/>
              <p:nvPr/>
            </p:nvSpPr>
            <p:spPr>
              <a:xfrm>
                <a:off x="97539" y="1820105"/>
                <a:ext cx="2984467" cy="923330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Deveops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middleware Admin decides where the query has to go</a:t>
                </a:r>
              </a:p>
            </p:txBody>
          </p:sp>
        </p:grpSp>
        <p:sp>
          <p:nvSpPr>
            <p:cNvPr id="78" name="Freeform 282">
              <a:extLst>
                <a:ext uri="{FF2B5EF4-FFF2-40B4-BE49-F238E27FC236}">
                  <a16:creationId xmlns:a16="http://schemas.microsoft.com/office/drawing/2014/main" id="{B1BB385F-9903-40B4-9221-B8761CBE1F8A}"/>
                </a:ext>
              </a:extLst>
            </p:cNvPr>
            <p:cNvSpPr/>
            <p:nvPr/>
          </p:nvSpPr>
          <p:spPr>
            <a:xfrm>
              <a:off x="9822772" y="3793976"/>
              <a:ext cx="499928" cy="523221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0" name="Freeform 299">
              <a:extLst>
                <a:ext uri="{FF2B5EF4-FFF2-40B4-BE49-F238E27FC236}">
                  <a16:creationId xmlns:a16="http://schemas.microsoft.com/office/drawing/2014/main" id="{05AAC573-F467-4CBD-8E17-016EC3F22FC8}"/>
                </a:ext>
              </a:extLst>
            </p:cNvPr>
            <p:cNvSpPr/>
            <p:nvPr/>
          </p:nvSpPr>
          <p:spPr>
            <a:xfrm>
              <a:off x="1133905" y="805741"/>
              <a:ext cx="423016" cy="461240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2" name="Freeform 282">
              <a:extLst>
                <a:ext uri="{FF2B5EF4-FFF2-40B4-BE49-F238E27FC236}">
                  <a16:creationId xmlns:a16="http://schemas.microsoft.com/office/drawing/2014/main" id="{DA8E7E9D-06D6-4678-B923-8590B71B5458}"/>
                </a:ext>
              </a:extLst>
            </p:cNvPr>
            <p:cNvSpPr/>
            <p:nvPr/>
          </p:nvSpPr>
          <p:spPr>
            <a:xfrm>
              <a:off x="8151404" y="3344385"/>
              <a:ext cx="594663" cy="570121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3" name="Freeform 299">
              <a:extLst>
                <a:ext uri="{FF2B5EF4-FFF2-40B4-BE49-F238E27FC236}">
                  <a16:creationId xmlns:a16="http://schemas.microsoft.com/office/drawing/2014/main" id="{EDBE4409-1991-4F8B-8756-C5FEF7AF4BCD}"/>
                </a:ext>
              </a:extLst>
            </p:cNvPr>
            <p:cNvSpPr/>
            <p:nvPr/>
          </p:nvSpPr>
          <p:spPr>
            <a:xfrm>
              <a:off x="5670190" y="1123978"/>
              <a:ext cx="503176" cy="548643"/>
            </a:xfrm>
            <a:custGeom>
              <a:avLst/>
              <a:gdLst>
                <a:gd name="connsiteX0" fmla="*/ 73103 w 297485"/>
                <a:gd name="connsiteY0" fmla="*/ 148745 h 324532"/>
                <a:gd name="connsiteX1" fmla="*/ 81977 w 297485"/>
                <a:gd name="connsiteY1" fmla="*/ 153288 h 324532"/>
                <a:gd name="connsiteX2" fmla="*/ 97718 w 297485"/>
                <a:gd name="connsiteY2" fmla="*/ 163429 h 324532"/>
                <a:gd name="connsiteX3" fmla="*/ 120536 w 297485"/>
                <a:gd name="connsiteY3" fmla="*/ 173571 h 324532"/>
                <a:gd name="connsiteX4" fmla="*/ 148743 w 297485"/>
                <a:gd name="connsiteY4" fmla="*/ 178114 h 324532"/>
                <a:gd name="connsiteX5" fmla="*/ 176949 w 297485"/>
                <a:gd name="connsiteY5" fmla="*/ 173571 h 324532"/>
                <a:gd name="connsiteX6" fmla="*/ 199768 w 297485"/>
                <a:gd name="connsiteY6" fmla="*/ 163429 h 324532"/>
                <a:gd name="connsiteX7" fmla="*/ 215508 w 297485"/>
                <a:gd name="connsiteY7" fmla="*/ 153288 h 324532"/>
                <a:gd name="connsiteX8" fmla="*/ 224382 w 297485"/>
                <a:gd name="connsiteY8" fmla="*/ 148745 h 324532"/>
                <a:gd name="connsiteX9" fmla="*/ 247940 w 297485"/>
                <a:gd name="connsiteY9" fmla="*/ 152971 h 324532"/>
                <a:gd name="connsiteX10" fmla="*/ 266005 w 297485"/>
                <a:gd name="connsiteY10" fmla="*/ 164275 h 324532"/>
                <a:gd name="connsiteX11" fmla="*/ 279104 w 297485"/>
                <a:gd name="connsiteY11" fmla="*/ 181388 h 324532"/>
                <a:gd name="connsiteX12" fmla="*/ 288189 w 297485"/>
                <a:gd name="connsiteY12" fmla="*/ 201988 h 324532"/>
                <a:gd name="connsiteX13" fmla="*/ 293788 w 297485"/>
                <a:gd name="connsiteY13" fmla="*/ 224913 h 324532"/>
                <a:gd name="connsiteX14" fmla="*/ 296746 w 297485"/>
                <a:gd name="connsiteY14" fmla="*/ 247942 h 324532"/>
                <a:gd name="connsiteX15" fmla="*/ 297485 w 297485"/>
                <a:gd name="connsiteY15" fmla="*/ 269810 h 324532"/>
                <a:gd name="connsiteX16" fmla="*/ 282061 w 297485"/>
                <a:gd name="connsiteY16" fmla="*/ 309848 h 324532"/>
                <a:gd name="connsiteX17" fmla="*/ 241073 w 297485"/>
                <a:gd name="connsiteY17" fmla="*/ 324532 h 324532"/>
                <a:gd name="connsiteX18" fmla="*/ 56412 w 297485"/>
                <a:gd name="connsiteY18" fmla="*/ 324532 h 324532"/>
                <a:gd name="connsiteX19" fmla="*/ 15423 w 297485"/>
                <a:gd name="connsiteY19" fmla="*/ 309848 h 324532"/>
                <a:gd name="connsiteX20" fmla="*/ 0 w 297485"/>
                <a:gd name="connsiteY20" fmla="*/ 269810 h 324532"/>
                <a:gd name="connsiteX21" fmla="*/ 740 w 297485"/>
                <a:gd name="connsiteY21" fmla="*/ 247942 h 324532"/>
                <a:gd name="connsiteX22" fmla="*/ 3698 w 297485"/>
                <a:gd name="connsiteY22" fmla="*/ 224913 h 324532"/>
                <a:gd name="connsiteX23" fmla="*/ 9296 w 297485"/>
                <a:gd name="connsiteY23" fmla="*/ 201988 h 324532"/>
                <a:gd name="connsiteX24" fmla="*/ 18382 w 297485"/>
                <a:gd name="connsiteY24" fmla="*/ 181388 h 324532"/>
                <a:gd name="connsiteX25" fmla="*/ 31481 w 297485"/>
                <a:gd name="connsiteY25" fmla="*/ 164275 h 324532"/>
                <a:gd name="connsiteX26" fmla="*/ 49546 w 297485"/>
                <a:gd name="connsiteY26" fmla="*/ 152971 h 324532"/>
                <a:gd name="connsiteX27" fmla="*/ 73103 w 297485"/>
                <a:gd name="connsiteY27" fmla="*/ 148745 h 324532"/>
                <a:gd name="connsiteX28" fmla="*/ 148743 w 297485"/>
                <a:gd name="connsiteY28" fmla="*/ 0 h 324532"/>
                <a:gd name="connsiteX29" fmla="*/ 206106 w 297485"/>
                <a:gd name="connsiteY29" fmla="*/ 23770 h 324532"/>
                <a:gd name="connsiteX30" fmla="*/ 229875 w 297485"/>
                <a:gd name="connsiteY30" fmla="*/ 81133 h 324532"/>
                <a:gd name="connsiteX31" fmla="*/ 206106 w 297485"/>
                <a:gd name="connsiteY31" fmla="*/ 138496 h 324532"/>
                <a:gd name="connsiteX32" fmla="*/ 148743 w 297485"/>
                <a:gd name="connsiteY32" fmla="*/ 162266 h 324532"/>
                <a:gd name="connsiteX33" fmla="*/ 91379 w 297485"/>
                <a:gd name="connsiteY33" fmla="*/ 138496 h 324532"/>
                <a:gd name="connsiteX34" fmla="*/ 67610 w 297485"/>
                <a:gd name="connsiteY34" fmla="*/ 81133 h 324532"/>
                <a:gd name="connsiteX35" fmla="*/ 91379 w 297485"/>
                <a:gd name="connsiteY35" fmla="*/ 23770 h 324532"/>
                <a:gd name="connsiteX36" fmla="*/ 148743 w 297485"/>
                <a:gd name="connsiteY36" fmla="*/ 0 h 3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7485" h="324532">
                  <a:moveTo>
                    <a:pt x="73103" y="148745"/>
                  </a:moveTo>
                  <a:cubicBezTo>
                    <a:pt x="74372" y="148745"/>
                    <a:pt x="77330" y="150259"/>
                    <a:pt x="81977" y="153288"/>
                  </a:cubicBezTo>
                  <a:cubicBezTo>
                    <a:pt x="86626" y="156316"/>
                    <a:pt x="91872" y="159697"/>
                    <a:pt x="97718" y="163429"/>
                  </a:cubicBezTo>
                  <a:cubicBezTo>
                    <a:pt x="103564" y="167162"/>
                    <a:pt x="111170" y="170542"/>
                    <a:pt x="120536" y="173571"/>
                  </a:cubicBezTo>
                  <a:cubicBezTo>
                    <a:pt x="129903" y="176599"/>
                    <a:pt x="139306" y="178114"/>
                    <a:pt x="148743" y="178114"/>
                  </a:cubicBezTo>
                  <a:cubicBezTo>
                    <a:pt x="158180" y="178114"/>
                    <a:pt x="167582" y="176599"/>
                    <a:pt x="176949" y="173571"/>
                  </a:cubicBezTo>
                  <a:cubicBezTo>
                    <a:pt x="186315" y="170542"/>
                    <a:pt x="193922" y="167162"/>
                    <a:pt x="199768" y="163429"/>
                  </a:cubicBezTo>
                  <a:cubicBezTo>
                    <a:pt x="205613" y="159697"/>
                    <a:pt x="210860" y="156316"/>
                    <a:pt x="215508" y="153288"/>
                  </a:cubicBezTo>
                  <a:cubicBezTo>
                    <a:pt x="220157" y="150259"/>
                    <a:pt x="223115" y="148745"/>
                    <a:pt x="224382" y="148745"/>
                  </a:cubicBezTo>
                  <a:cubicBezTo>
                    <a:pt x="232974" y="148745"/>
                    <a:pt x="240827" y="150154"/>
                    <a:pt x="247940" y="152971"/>
                  </a:cubicBezTo>
                  <a:cubicBezTo>
                    <a:pt x="255053" y="155788"/>
                    <a:pt x="261074" y="159556"/>
                    <a:pt x="266005" y="164275"/>
                  </a:cubicBezTo>
                  <a:cubicBezTo>
                    <a:pt x="270935" y="168993"/>
                    <a:pt x="275301" y="174697"/>
                    <a:pt x="279104" y="181388"/>
                  </a:cubicBezTo>
                  <a:cubicBezTo>
                    <a:pt x="282907" y="188079"/>
                    <a:pt x="285935" y="194946"/>
                    <a:pt x="288189" y="201988"/>
                  </a:cubicBezTo>
                  <a:cubicBezTo>
                    <a:pt x="290443" y="209031"/>
                    <a:pt x="292309" y="216673"/>
                    <a:pt x="293788" y="224913"/>
                  </a:cubicBezTo>
                  <a:cubicBezTo>
                    <a:pt x="295267" y="233152"/>
                    <a:pt x="296253" y="240829"/>
                    <a:pt x="296746" y="247942"/>
                  </a:cubicBezTo>
                  <a:cubicBezTo>
                    <a:pt x="297238" y="255056"/>
                    <a:pt x="297485" y="262344"/>
                    <a:pt x="297485" y="269810"/>
                  </a:cubicBezTo>
                  <a:cubicBezTo>
                    <a:pt x="297485" y="286713"/>
                    <a:pt x="292344" y="300059"/>
                    <a:pt x="282061" y="309848"/>
                  </a:cubicBezTo>
                  <a:cubicBezTo>
                    <a:pt x="271779" y="319638"/>
                    <a:pt x="258116" y="324532"/>
                    <a:pt x="241073" y="324532"/>
                  </a:cubicBezTo>
                  <a:lnTo>
                    <a:pt x="56412" y="324532"/>
                  </a:lnTo>
                  <a:cubicBezTo>
                    <a:pt x="39368" y="324532"/>
                    <a:pt x="25706" y="319638"/>
                    <a:pt x="15423" y="309848"/>
                  </a:cubicBezTo>
                  <a:cubicBezTo>
                    <a:pt x="5141" y="300059"/>
                    <a:pt x="0" y="286713"/>
                    <a:pt x="0" y="269810"/>
                  </a:cubicBezTo>
                  <a:cubicBezTo>
                    <a:pt x="0" y="262344"/>
                    <a:pt x="246" y="255056"/>
                    <a:pt x="740" y="247942"/>
                  </a:cubicBezTo>
                  <a:cubicBezTo>
                    <a:pt x="1232" y="240829"/>
                    <a:pt x="2219" y="233152"/>
                    <a:pt x="3698" y="224913"/>
                  </a:cubicBezTo>
                  <a:cubicBezTo>
                    <a:pt x="5177" y="216673"/>
                    <a:pt x="7043" y="209031"/>
                    <a:pt x="9296" y="201988"/>
                  </a:cubicBezTo>
                  <a:cubicBezTo>
                    <a:pt x="11550" y="194946"/>
                    <a:pt x="14579" y="188079"/>
                    <a:pt x="18382" y="181388"/>
                  </a:cubicBezTo>
                  <a:cubicBezTo>
                    <a:pt x="22184" y="174697"/>
                    <a:pt x="26551" y="168993"/>
                    <a:pt x="31481" y="164275"/>
                  </a:cubicBezTo>
                  <a:cubicBezTo>
                    <a:pt x="36411" y="159556"/>
                    <a:pt x="42432" y="155788"/>
                    <a:pt x="49546" y="152971"/>
                  </a:cubicBezTo>
                  <a:cubicBezTo>
                    <a:pt x="56659" y="150154"/>
                    <a:pt x="64511" y="148745"/>
                    <a:pt x="73103" y="148745"/>
                  </a:cubicBezTo>
                  <a:close/>
                  <a:moveTo>
                    <a:pt x="148743" y="0"/>
                  </a:moveTo>
                  <a:cubicBezTo>
                    <a:pt x="171139" y="0"/>
                    <a:pt x="190259" y="7923"/>
                    <a:pt x="206106" y="23770"/>
                  </a:cubicBezTo>
                  <a:cubicBezTo>
                    <a:pt x="221952" y="39616"/>
                    <a:pt x="229875" y="58736"/>
                    <a:pt x="229875" y="81133"/>
                  </a:cubicBezTo>
                  <a:cubicBezTo>
                    <a:pt x="229875" y="103529"/>
                    <a:pt x="221952" y="122650"/>
                    <a:pt x="206106" y="138496"/>
                  </a:cubicBezTo>
                  <a:cubicBezTo>
                    <a:pt x="190259" y="154342"/>
                    <a:pt x="171139" y="162266"/>
                    <a:pt x="148743" y="162266"/>
                  </a:cubicBezTo>
                  <a:cubicBezTo>
                    <a:pt x="126347" y="162266"/>
                    <a:pt x="107226" y="154342"/>
                    <a:pt x="91379" y="138496"/>
                  </a:cubicBezTo>
                  <a:cubicBezTo>
                    <a:pt x="75533" y="122650"/>
                    <a:pt x="67610" y="103529"/>
                    <a:pt x="67610" y="81133"/>
                  </a:cubicBezTo>
                  <a:cubicBezTo>
                    <a:pt x="67610" y="58736"/>
                    <a:pt x="75533" y="39616"/>
                    <a:pt x="91379" y="23770"/>
                  </a:cubicBezTo>
                  <a:cubicBezTo>
                    <a:pt x="107226" y="7923"/>
                    <a:pt x="126347" y="0"/>
                    <a:pt x="148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5" name="Freeform 312">
              <a:extLst>
                <a:ext uri="{FF2B5EF4-FFF2-40B4-BE49-F238E27FC236}">
                  <a16:creationId xmlns:a16="http://schemas.microsoft.com/office/drawing/2014/main" id="{787FD903-16BB-4E5D-B38F-AB6429FC1515}"/>
                </a:ext>
              </a:extLst>
            </p:cNvPr>
            <p:cNvSpPr/>
            <p:nvPr/>
          </p:nvSpPr>
          <p:spPr>
            <a:xfrm>
              <a:off x="7515787" y="1706660"/>
              <a:ext cx="548922" cy="548640"/>
            </a:xfrm>
            <a:custGeom>
              <a:avLst/>
              <a:gdLst>
                <a:gd name="connsiteX0" fmla="*/ 225369 w 432708"/>
                <a:gd name="connsiteY0" fmla="*/ 108177 h 432707"/>
                <a:gd name="connsiteX1" fmla="*/ 243399 w 432708"/>
                <a:gd name="connsiteY1" fmla="*/ 108177 h 432707"/>
                <a:gd name="connsiteX2" fmla="*/ 249878 w 432708"/>
                <a:gd name="connsiteY2" fmla="*/ 110712 h 432707"/>
                <a:gd name="connsiteX3" fmla="*/ 252414 w 432708"/>
                <a:gd name="connsiteY3" fmla="*/ 117191 h 432707"/>
                <a:gd name="connsiteX4" fmla="*/ 252414 w 432708"/>
                <a:gd name="connsiteY4" fmla="*/ 243398 h 432707"/>
                <a:gd name="connsiteX5" fmla="*/ 249878 w 432708"/>
                <a:gd name="connsiteY5" fmla="*/ 249877 h 432707"/>
                <a:gd name="connsiteX6" fmla="*/ 243399 w 432708"/>
                <a:gd name="connsiteY6" fmla="*/ 252412 h 432707"/>
                <a:gd name="connsiteX7" fmla="*/ 153252 w 432708"/>
                <a:gd name="connsiteY7" fmla="*/ 252412 h 432707"/>
                <a:gd name="connsiteX8" fmla="*/ 146772 w 432708"/>
                <a:gd name="connsiteY8" fmla="*/ 249877 h 432707"/>
                <a:gd name="connsiteX9" fmla="*/ 144237 w 432708"/>
                <a:gd name="connsiteY9" fmla="*/ 243398 h 432707"/>
                <a:gd name="connsiteX10" fmla="*/ 144237 w 432708"/>
                <a:gd name="connsiteY10" fmla="*/ 225368 h 432707"/>
                <a:gd name="connsiteX11" fmla="*/ 146772 w 432708"/>
                <a:gd name="connsiteY11" fmla="*/ 218889 h 432707"/>
                <a:gd name="connsiteX12" fmla="*/ 153252 w 432708"/>
                <a:gd name="connsiteY12" fmla="*/ 216354 h 432707"/>
                <a:gd name="connsiteX13" fmla="*/ 216355 w 432708"/>
                <a:gd name="connsiteY13" fmla="*/ 216354 h 432707"/>
                <a:gd name="connsiteX14" fmla="*/ 216355 w 432708"/>
                <a:gd name="connsiteY14" fmla="*/ 117191 h 432707"/>
                <a:gd name="connsiteX15" fmla="*/ 218890 w 432708"/>
                <a:gd name="connsiteY15" fmla="*/ 110712 h 432707"/>
                <a:gd name="connsiteX16" fmla="*/ 225369 w 432708"/>
                <a:gd name="connsiteY16" fmla="*/ 108177 h 432707"/>
                <a:gd name="connsiteX17" fmla="*/ 216354 w 432708"/>
                <a:gd name="connsiteY17" fmla="*/ 63103 h 432707"/>
                <a:gd name="connsiteX18" fmla="*/ 139447 w 432708"/>
                <a:gd name="connsiteY18" fmla="*/ 83668 h 432707"/>
                <a:gd name="connsiteX19" fmla="*/ 83668 w 432708"/>
                <a:gd name="connsiteY19" fmla="*/ 139447 h 432707"/>
                <a:gd name="connsiteX20" fmla="*/ 63103 w 432708"/>
                <a:gd name="connsiteY20" fmla="*/ 216354 h 432707"/>
                <a:gd name="connsiteX21" fmla="*/ 83668 w 432708"/>
                <a:gd name="connsiteY21" fmla="*/ 293260 h 432707"/>
                <a:gd name="connsiteX22" fmla="*/ 139447 w 432708"/>
                <a:gd name="connsiteY22" fmla="*/ 349039 h 432707"/>
                <a:gd name="connsiteX23" fmla="*/ 216354 w 432708"/>
                <a:gd name="connsiteY23" fmla="*/ 369604 h 432707"/>
                <a:gd name="connsiteX24" fmla="*/ 293261 w 432708"/>
                <a:gd name="connsiteY24" fmla="*/ 349039 h 432707"/>
                <a:gd name="connsiteX25" fmla="*/ 349039 w 432708"/>
                <a:gd name="connsiteY25" fmla="*/ 293260 h 432707"/>
                <a:gd name="connsiteX26" fmla="*/ 369604 w 432708"/>
                <a:gd name="connsiteY26" fmla="*/ 216354 h 432707"/>
                <a:gd name="connsiteX27" fmla="*/ 349039 w 432708"/>
                <a:gd name="connsiteY27" fmla="*/ 139447 h 432707"/>
                <a:gd name="connsiteX28" fmla="*/ 293261 w 432708"/>
                <a:gd name="connsiteY28" fmla="*/ 83668 h 432707"/>
                <a:gd name="connsiteX29" fmla="*/ 216354 w 432708"/>
                <a:gd name="connsiteY29" fmla="*/ 63103 h 432707"/>
                <a:gd name="connsiteX30" fmla="*/ 216354 w 432708"/>
                <a:gd name="connsiteY30" fmla="*/ 0 h 432707"/>
                <a:gd name="connsiteX31" fmla="*/ 324953 w 432708"/>
                <a:gd name="connsiteY31" fmla="*/ 29016 h 432707"/>
                <a:gd name="connsiteX32" fmla="*/ 403692 w 432708"/>
                <a:gd name="connsiteY32" fmla="*/ 107754 h 432707"/>
                <a:gd name="connsiteX33" fmla="*/ 432708 w 432708"/>
                <a:gd name="connsiteY33" fmla="*/ 216354 h 432707"/>
                <a:gd name="connsiteX34" fmla="*/ 403692 w 432708"/>
                <a:gd name="connsiteY34" fmla="*/ 324953 h 432707"/>
                <a:gd name="connsiteX35" fmla="*/ 324953 w 432708"/>
                <a:gd name="connsiteY35" fmla="*/ 403691 h 432707"/>
                <a:gd name="connsiteX36" fmla="*/ 216354 w 432708"/>
                <a:gd name="connsiteY36" fmla="*/ 432707 h 432707"/>
                <a:gd name="connsiteX37" fmla="*/ 107755 w 432708"/>
                <a:gd name="connsiteY37" fmla="*/ 403691 h 432707"/>
                <a:gd name="connsiteX38" fmla="*/ 29016 w 432708"/>
                <a:gd name="connsiteY38" fmla="*/ 324953 h 432707"/>
                <a:gd name="connsiteX39" fmla="*/ 0 w 432708"/>
                <a:gd name="connsiteY39" fmla="*/ 216354 h 432707"/>
                <a:gd name="connsiteX40" fmla="*/ 29016 w 432708"/>
                <a:gd name="connsiteY40" fmla="*/ 107754 h 432707"/>
                <a:gd name="connsiteX41" fmla="*/ 107755 w 432708"/>
                <a:gd name="connsiteY41" fmla="*/ 29016 h 432707"/>
                <a:gd name="connsiteX42" fmla="*/ 216354 w 432708"/>
                <a:gd name="connsiteY42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2708" h="432707">
                  <a:moveTo>
                    <a:pt x="225369" y="108177"/>
                  </a:moveTo>
                  <a:lnTo>
                    <a:pt x="243399" y="108177"/>
                  </a:lnTo>
                  <a:cubicBezTo>
                    <a:pt x="246028" y="108177"/>
                    <a:pt x="248188" y="109022"/>
                    <a:pt x="249878" y="110712"/>
                  </a:cubicBezTo>
                  <a:cubicBezTo>
                    <a:pt x="251568" y="112402"/>
                    <a:pt x="252414" y="114562"/>
                    <a:pt x="252414" y="117191"/>
                  </a:cubicBezTo>
                  <a:lnTo>
                    <a:pt x="252414" y="243398"/>
                  </a:lnTo>
                  <a:cubicBezTo>
                    <a:pt x="252414" y="246027"/>
                    <a:pt x="251568" y="248187"/>
                    <a:pt x="249878" y="249877"/>
                  </a:cubicBezTo>
                  <a:cubicBezTo>
                    <a:pt x="248188" y="251567"/>
                    <a:pt x="246028" y="252412"/>
                    <a:pt x="243399" y="252412"/>
                  </a:cubicBezTo>
                  <a:lnTo>
                    <a:pt x="153252" y="252412"/>
                  </a:lnTo>
                  <a:cubicBezTo>
                    <a:pt x="150623" y="252412"/>
                    <a:pt x="148462" y="251567"/>
                    <a:pt x="146772" y="249877"/>
                  </a:cubicBezTo>
                  <a:cubicBezTo>
                    <a:pt x="145082" y="248187"/>
                    <a:pt x="144237" y="246027"/>
                    <a:pt x="144237" y="243398"/>
                  </a:cubicBezTo>
                  <a:lnTo>
                    <a:pt x="144237" y="225368"/>
                  </a:lnTo>
                  <a:cubicBezTo>
                    <a:pt x="144237" y="222739"/>
                    <a:pt x="145082" y="220579"/>
                    <a:pt x="146772" y="218889"/>
                  </a:cubicBezTo>
                  <a:cubicBezTo>
                    <a:pt x="148462" y="217199"/>
                    <a:pt x="150623" y="216354"/>
                    <a:pt x="153252" y="216354"/>
                  </a:cubicBezTo>
                  <a:lnTo>
                    <a:pt x="216355" y="216354"/>
                  </a:lnTo>
                  <a:lnTo>
                    <a:pt x="216355" y="117191"/>
                  </a:lnTo>
                  <a:cubicBezTo>
                    <a:pt x="216355" y="114562"/>
                    <a:pt x="217200" y="112402"/>
                    <a:pt x="218890" y="110712"/>
                  </a:cubicBezTo>
                  <a:cubicBezTo>
                    <a:pt x="220581" y="109022"/>
                    <a:pt x="222740" y="108177"/>
                    <a:pt x="225369" y="108177"/>
                  </a:cubicBezTo>
                  <a:close/>
                  <a:moveTo>
                    <a:pt x="216354" y="63103"/>
                  </a:moveTo>
                  <a:cubicBezTo>
                    <a:pt x="188558" y="63103"/>
                    <a:pt x="162923" y="69958"/>
                    <a:pt x="139447" y="83668"/>
                  </a:cubicBezTo>
                  <a:cubicBezTo>
                    <a:pt x="115971" y="97378"/>
                    <a:pt x="97378" y="115971"/>
                    <a:pt x="83668" y="139447"/>
                  </a:cubicBezTo>
                  <a:cubicBezTo>
                    <a:pt x="69958" y="162922"/>
                    <a:pt x="63103" y="188558"/>
                    <a:pt x="63103" y="216354"/>
                  </a:cubicBezTo>
                  <a:cubicBezTo>
                    <a:pt x="63103" y="244149"/>
                    <a:pt x="69958" y="269785"/>
                    <a:pt x="83668" y="293260"/>
                  </a:cubicBezTo>
                  <a:cubicBezTo>
                    <a:pt x="97378" y="316736"/>
                    <a:pt x="115971" y="335329"/>
                    <a:pt x="139447" y="349039"/>
                  </a:cubicBezTo>
                  <a:cubicBezTo>
                    <a:pt x="162923" y="362749"/>
                    <a:pt x="188558" y="369604"/>
                    <a:pt x="216354" y="369604"/>
                  </a:cubicBezTo>
                  <a:cubicBezTo>
                    <a:pt x="244150" y="369604"/>
                    <a:pt x="269785" y="362749"/>
                    <a:pt x="293261" y="349039"/>
                  </a:cubicBezTo>
                  <a:cubicBezTo>
                    <a:pt x="316737" y="335329"/>
                    <a:pt x="335330" y="316736"/>
                    <a:pt x="349039" y="293260"/>
                  </a:cubicBezTo>
                  <a:cubicBezTo>
                    <a:pt x="362750" y="269785"/>
                    <a:pt x="369604" y="244149"/>
                    <a:pt x="369604" y="216354"/>
                  </a:cubicBezTo>
                  <a:cubicBezTo>
                    <a:pt x="369604" y="188558"/>
                    <a:pt x="362750" y="162922"/>
                    <a:pt x="349039" y="139447"/>
                  </a:cubicBezTo>
                  <a:cubicBezTo>
                    <a:pt x="335330" y="115971"/>
                    <a:pt x="316737" y="97378"/>
                    <a:pt x="293261" y="83668"/>
                  </a:cubicBezTo>
                  <a:cubicBezTo>
                    <a:pt x="269785" y="69958"/>
                    <a:pt x="244150" y="63103"/>
                    <a:pt x="216354" y="63103"/>
                  </a:cubicBezTo>
                  <a:close/>
                  <a:moveTo>
                    <a:pt x="216354" y="0"/>
                  </a:moveTo>
                  <a:cubicBezTo>
                    <a:pt x="255606" y="0"/>
                    <a:pt x="291806" y="9672"/>
                    <a:pt x="324953" y="29016"/>
                  </a:cubicBezTo>
                  <a:cubicBezTo>
                    <a:pt x="358101" y="48360"/>
                    <a:pt x="384347" y="74606"/>
                    <a:pt x="403692" y="107754"/>
                  </a:cubicBezTo>
                  <a:cubicBezTo>
                    <a:pt x="423036" y="140902"/>
                    <a:pt x="432708" y="177102"/>
                    <a:pt x="432708" y="216354"/>
                  </a:cubicBezTo>
                  <a:cubicBezTo>
                    <a:pt x="432708" y="255605"/>
                    <a:pt x="423036" y="291805"/>
                    <a:pt x="403692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6" y="423035"/>
                    <a:pt x="255606" y="432707"/>
                    <a:pt x="216354" y="432707"/>
                  </a:cubicBezTo>
                  <a:cubicBezTo>
                    <a:pt x="177102" y="432707"/>
                    <a:pt x="140902" y="423035"/>
                    <a:pt x="107755" y="403691"/>
                  </a:cubicBezTo>
                  <a:cubicBezTo>
                    <a:pt x="74607" y="384347"/>
                    <a:pt x="48361" y="358101"/>
                    <a:pt x="29016" y="324953"/>
                  </a:cubicBezTo>
                  <a:cubicBezTo>
                    <a:pt x="9673" y="291805"/>
                    <a:pt x="0" y="255605"/>
                    <a:pt x="0" y="216354"/>
                  </a:cubicBezTo>
                  <a:cubicBezTo>
                    <a:pt x="0" y="177102"/>
                    <a:pt x="9673" y="140902"/>
                    <a:pt x="29016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6" name="Freeform 449">
              <a:extLst>
                <a:ext uri="{FF2B5EF4-FFF2-40B4-BE49-F238E27FC236}">
                  <a16:creationId xmlns:a16="http://schemas.microsoft.com/office/drawing/2014/main" id="{F7767B8A-91D5-4BFC-8672-27BA49875934}"/>
                </a:ext>
              </a:extLst>
            </p:cNvPr>
            <p:cNvSpPr/>
            <p:nvPr/>
          </p:nvSpPr>
          <p:spPr>
            <a:xfrm>
              <a:off x="3156969" y="3413216"/>
              <a:ext cx="641132" cy="594361"/>
            </a:xfrm>
            <a:custGeom>
              <a:avLst/>
              <a:gdLst/>
              <a:ahLst/>
              <a:cxnLst/>
              <a:rect l="l" t="t" r="r" b="b"/>
              <a:pathLst>
                <a:path w="505396" h="468766">
                  <a:moveTo>
                    <a:pt x="252699" y="0"/>
                  </a:moveTo>
                  <a:cubicBezTo>
                    <a:pt x="259272" y="0"/>
                    <a:pt x="265376" y="1690"/>
                    <a:pt x="271010" y="5071"/>
                  </a:cubicBezTo>
                  <a:cubicBezTo>
                    <a:pt x="276644" y="8451"/>
                    <a:pt x="281058" y="13053"/>
                    <a:pt x="284251" y="18875"/>
                  </a:cubicBezTo>
                  <a:lnTo>
                    <a:pt x="500604" y="415523"/>
                  </a:lnTo>
                  <a:cubicBezTo>
                    <a:pt x="507177" y="427355"/>
                    <a:pt x="506989" y="439187"/>
                    <a:pt x="500040" y="451019"/>
                  </a:cubicBezTo>
                  <a:cubicBezTo>
                    <a:pt x="496848" y="456465"/>
                    <a:pt x="492482" y="460784"/>
                    <a:pt x="486941" y="463977"/>
                  </a:cubicBezTo>
                  <a:cubicBezTo>
                    <a:pt x="481400" y="467170"/>
                    <a:pt x="475438" y="468766"/>
                    <a:pt x="469052" y="468766"/>
                  </a:cubicBezTo>
                  <a:lnTo>
                    <a:pt x="36345" y="468766"/>
                  </a:lnTo>
                  <a:cubicBezTo>
                    <a:pt x="29960" y="468766"/>
                    <a:pt x="23997" y="467170"/>
                    <a:pt x="18457" y="463977"/>
                  </a:cubicBezTo>
                  <a:cubicBezTo>
                    <a:pt x="12916" y="460784"/>
                    <a:pt x="8550" y="456465"/>
                    <a:pt x="5357" y="451019"/>
                  </a:cubicBezTo>
                  <a:cubicBezTo>
                    <a:pt x="-1592" y="439187"/>
                    <a:pt x="-1780" y="427355"/>
                    <a:pt x="4794" y="415523"/>
                  </a:cubicBezTo>
                  <a:lnTo>
                    <a:pt x="221148" y="18875"/>
                  </a:lnTo>
                  <a:cubicBezTo>
                    <a:pt x="224340" y="13053"/>
                    <a:pt x="228753" y="8451"/>
                    <a:pt x="234387" y="5071"/>
                  </a:cubicBezTo>
                  <a:cubicBezTo>
                    <a:pt x="240021" y="1690"/>
                    <a:pt x="246126" y="0"/>
                    <a:pt x="252699" y="0"/>
                  </a:cubicBezTo>
                  <a:close/>
                  <a:moveTo>
                    <a:pt x="221711" y="144236"/>
                  </a:moveTo>
                  <a:cubicBezTo>
                    <a:pt x="219645" y="144236"/>
                    <a:pt x="217391" y="145269"/>
                    <a:pt x="214950" y="147335"/>
                  </a:cubicBezTo>
                  <a:cubicBezTo>
                    <a:pt x="213072" y="148649"/>
                    <a:pt x="212133" y="150621"/>
                    <a:pt x="212133" y="153251"/>
                  </a:cubicBezTo>
                  <a:lnTo>
                    <a:pt x="216922" y="281992"/>
                  </a:lnTo>
                  <a:cubicBezTo>
                    <a:pt x="216922" y="283870"/>
                    <a:pt x="217861" y="285419"/>
                    <a:pt x="219739" y="286640"/>
                  </a:cubicBezTo>
                  <a:cubicBezTo>
                    <a:pt x="221617" y="287861"/>
                    <a:pt x="223871" y="288471"/>
                    <a:pt x="226500" y="288471"/>
                  </a:cubicBezTo>
                  <a:lnTo>
                    <a:pt x="278616" y="288471"/>
                  </a:lnTo>
                  <a:cubicBezTo>
                    <a:pt x="281246" y="288471"/>
                    <a:pt x="283452" y="287861"/>
                    <a:pt x="285236" y="286640"/>
                  </a:cubicBezTo>
                  <a:cubicBezTo>
                    <a:pt x="287020" y="285419"/>
                    <a:pt x="288007" y="283870"/>
                    <a:pt x="288195" y="281992"/>
                  </a:cubicBezTo>
                  <a:lnTo>
                    <a:pt x="293265" y="152687"/>
                  </a:lnTo>
                  <a:cubicBezTo>
                    <a:pt x="293265" y="150433"/>
                    <a:pt x="292326" y="148649"/>
                    <a:pt x="290448" y="147335"/>
                  </a:cubicBezTo>
                  <a:cubicBezTo>
                    <a:pt x="288007" y="145269"/>
                    <a:pt x="285753" y="144236"/>
                    <a:pt x="283687" y="144236"/>
                  </a:cubicBezTo>
                  <a:lnTo>
                    <a:pt x="221711" y="144236"/>
                  </a:lnTo>
                  <a:close/>
                  <a:moveTo>
                    <a:pt x="225654" y="324530"/>
                  </a:moveTo>
                  <a:cubicBezTo>
                    <a:pt x="223213" y="324530"/>
                    <a:pt x="221100" y="325422"/>
                    <a:pt x="219316" y="327206"/>
                  </a:cubicBezTo>
                  <a:cubicBezTo>
                    <a:pt x="217533" y="328991"/>
                    <a:pt x="216640" y="331198"/>
                    <a:pt x="216640" y="333827"/>
                  </a:cubicBezTo>
                  <a:lnTo>
                    <a:pt x="216640" y="387352"/>
                  </a:lnTo>
                  <a:cubicBezTo>
                    <a:pt x="216640" y="389981"/>
                    <a:pt x="217533" y="392188"/>
                    <a:pt x="219316" y="393972"/>
                  </a:cubicBezTo>
                  <a:cubicBezTo>
                    <a:pt x="221100" y="395756"/>
                    <a:pt x="223213" y="396648"/>
                    <a:pt x="225654" y="396648"/>
                  </a:cubicBezTo>
                  <a:lnTo>
                    <a:pt x="279743" y="396648"/>
                  </a:lnTo>
                  <a:cubicBezTo>
                    <a:pt x="282185" y="396648"/>
                    <a:pt x="284298" y="395756"/>
                    <a:pt x="286081" y="393972"/>
                  </a:cubicBezTo>
                  <a:cubicBezTo>
                    <a:pt x="287866" y="392188"/>
                    <a:pt x="288757" y="389981"/>
                    <a:pt x="288757" y="387352"/>
                  </a:cubicBezTo>
                  <a:lnTo>
                    <a:pt x="288757" y="333827"/>
                  </a:lnTo>
                  <a:cubicBezTo>
                    <a:pt x="288757" y="331198"/>
                    <a:pt x="287866" y="328991"/>
                    <a:pt x="286081" y="327206"/>
                  </a:cubicBezTo>
                  <a:cubicBezTo>
                    <a:pt x="284298" y="325422"/>
                    <a:pt x="282185" y="324530"/>
                    <a:pt x="279743" y="324530"/>
                  </a:cubicBezTo>
                  <a:lnTo>
                    <a:pt x="225654" y="3245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82B2916-9EBC-410C-8BB0-F1DB10A0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2991" y="1969865"/>
              <a:ext cx="328327" cy="434878"/>
            </a:xfrm>
            <a:prstGeom prst="rect">
              <a:avLst/>
            </a:prstGeom>
          </p:spPr>
        </p:pic>
        <p:sp>
          <p:nvSpPr>
            <p:cNvPr id="91" name="Freeform 449">
              <a:extLst>
                <a:ext uri="{FF2B5EF4-FFF2-40B4-BE49-F238E27FC236}">
                  <a16:creationId xmlns:a16="http://schemas.microsoft.com/office/drawing/2014/main" id="{8EE90CAF-E61F-4509-B085-D97205EF1615}"/>
                </a:ext>
              </a:extLst>
            </p:cNvPr>
            <p:cNvSpPr/>
            <p:nvPr/>
          </p:nvSpPr>
          <p:spPr>
            <a:xfrm>
              <a:off x="661246" y="4851703"/>
              <a:ext cx="641132" cy="594361"/>
            </a:xfrm>
            <a:custGeom>
              <a:avLst/>
              <a:gdLst/>
              <a:ahLst/>
              <a:cxnLst/>
              <a:rect l="l" t="t" r="r" b="b"/>
              <a:pathLst>
                <a:path w="505396" h="468766">
                  <a:moveTo>
                    <a:pt x="252699" y="0"/>
                  </a:moveTo>
                  <a:cubicBezTo>
                    <a:pt x="259272" y="0"/>
                    <a:pt x="265376" y="1690"/>
                    <a:pt x="271010" y="5071"/>
                  </a:cubicBezTo>
                  <a:cubicBezTo>
                    <a:pt x="276644" y="8451"/>
                    <a:pt x="281058" y="13053"/>
                    <a:pt x="284251" y="18875"/>
                  </a:cubicBezTo>
                  <a:lnTo>
                    <a:pt x="500604" y="415523"/>
                  </a:lnTo>
                  <a:cubicBezTo>
                    <a:pt x="507177" y="427355"/>
                    <a:pt x="506989" y="439187"/>
                    <a:pt x="500040" y="451019"/>
                  </a:cubicBezTo>
                  <a:cubicBezTo>
                    <a:pt x="496848" y="456465"/>
                    <a:pt x="492482" y="460784"/>
                    <a:pt x="486941" y="463977"/>
                  </a:cubicBezTo>
                  <a:cubicBezTo>
                    <a:pt x="481400" y="467170"/>
                    <a:pt x="475438" y="468766"/>
                    <a:pt x="469052" y="468766"/>
                  </a:cubicBezTo>
                  <a:lnTo>
                    <a:pt x="36345" y="468766"/>
                  </a:lnTo>
                  <a:cubicBezTo>
                    <a:pt x="29960" y="468766"/>
                    <a:pt x="23997" y="467170"/>
                    <a:pt x="18457" y="463977"/>
                  </a:cubicBezTo>
                  <a:cubicBezTo>
                    <a:pt x="12916" y="460784"/>
                    <a:pt x="8550" y="456465"/>
                    <a:pt x="5357" y="451019"/>
                  </a:cubicBezTo>
                  <a:cubicBezTo>
                    <a:pt x="-1592" y="439187"/>
                    <a:pt x="-1780" y="427355"/>
                    <a:pt x="4794" y="415523"/>
                  </a:cubicBezTo>
                  <a:lnTo>
                    <a:pt x="221148" y="18875"/>
                  </a:lnTo>
                  <a:cubicBezTo>
                    <a:pt x="224340" y="13053"/>
                    <a:pt x="228753" y="8451"/>
                    <a:pt x="234387" y="5071"/>
                  </a:cubicBezTo>
                  <a:cubicBezTo>
                    <a:pt x="240021" y="1690"/>
                    <a:pt x="246126" y="0"/>
                    <a:pt x="252699" y="0"/>
                  </a:cubicBezTo>
                  <a:close/>
                  <a:moveTo>
                    <a:pt x="221711" y="144236"/>
                  </a:moveTo>
                  <a:cubicBezTo>
                    <a:pt x="219645" y="144236"/>
                    <a:pt x="217391" y="145269"/>
                    <a:pt x="214950" y="147335"/>
                  </a:cubicBezTo>
                  <a:cubicBezTo>
                    <a:pt x="213072" y="148649"/>
                    <a:pt x="212133" y="150621"/>
                    <a:pt x="212133" y="153251"/>
                  </a:cubicBezTo>
                  <a:lnTo>
                    <a:pt x="216922" y="281992"/>
                  </a:lnTo>
                  <a:cubicBezTo>
                    <a:pt x="216922" y="283870"/>
                    <a:pt x="217861" y="285419"/>
                    <a:pt x="219739" y="286640"/>
                  </a:cubicBezTo>
                  <a:cubicBezTo>
                    <a:pt x="221617" y="287861"/>
                    <a:pt x="223871" y="288471"/>
                    <a:pt x="226500" y="288471"/>
                  </a:cubicBezTo>
                  <a:lnTo>
                    <a:pt x="278616" y="288471"/>
                  </a:lnTo>
                  <a:cubicBezTo>
                    <a:pt x="281246" y="288471"/>
                    <a:pt x="283452" y="287861"/>
                    <a:pt x="285236" y="286640"/>
                  </a:cubicBezTo>
                  <a:cubicBezTo>
                    <a:pt x="287020" y="285419"/>
                    <a:pt x="288007" y="283870"/>
                    <a:pt x="288195" y="281992"/>
                  </a:cubicBezTo>
                  <a:lnTo>
                    <a:pt x="293265" y="152687"/>
                  </a:lnTo>
                  <a:cubicBezTo>
                    <a:pt x="293265" y="150433"/>
                    <a:pt x="292326" y="148649"/>
                    <a:pt x="290448" y="147335"/>
                  </a:cubicBezTo>
                  <a:cubicBezTo>
                    <a:pt x="288007" y="145269"/>
                    <a:pt x="285753" y="144236"/>
                    <a:pt x="283687" y="144236"/>
                  </a:cubicBezTo>
                  <a:lnTo>
                    <a:pt x="221711" y="144236"/>
                  </a:lnTo>
                  <a:close/>
                  <a:moveTo>
                    <a:pt x="225654" y="324530"/>
                  </a:moveTo>
                  <a:cubicBezTo>
                    <a:pt x="223213" y="324530"/>
                    <a:pt x="221100" y="325422"/>
                    <a:pt x="219316" y="327206"/>
                  </a:cubicBezTo>
                  <a:cubicBezTo>
                    <a:pt x="217533" y="328991"/>
                    <a:pt x="216640" y="331198"/>
                    <a:pt x="216640" y="333827"/>
                  </a:cubicBezTo>
                  <a:lnTo>
                    <a:pt x="216640" y="387352"/>
                  </a:lnTo>
                  <a:cubicBezTo>
                    <a:pt x="216640" y="389981"/>
                    <a:pt x="217533" y="392188"/>
                    <a:pt x="219316" y="393972"/>
                  </a:cubicBezTo>
                  <a:cubicBezTo>
                    <a:pt x="221100" y="395756"/>
                    <a:pt x="223213" y="396648"/>
                    <a:pt x="225654" y="396648"/>
                  </a:cubicBezTo>
                  <a:lnTo>
                    <a:pt x="279743" y="396648"/>
                  </a:lnTo>
                  <a:cubicBezTo>
                    <a:pt x="282185" y="396648"/>
                    <a:pt x="284298" y="395756"/>
                    <a:pt x="286081" y="393972"/>
                  </a:cubicBezTo>
                  <a:cubicBezTo>
                    <a:pt x="287866" y="392188"/>
                    <a:pt x="288757" y="389981"/>
                    <a:pt x="288757" y="387352"/>
                  </a:cubicBezTo>
                  <a:lnTo>
                    <a:pt x="288757" y="333827"/>
                  </a:lnTo>
                  <a:cubicBezTo>
                    <a:pt x="288757" y="331198"/>
                    <a:pt x="287866" y="328991"/>
                    <a:pt x="286081" y="327206"/>
                  </a:cubicBezTo>
                  <a:cubicBezTo>
                    <a:pt x="284298" y="325422"/>
                    <a:pt x="282185" y="324530"/>
                    <a:pt x="279743" y="324530"/>
                  </a:cubicBezTo>
                  <a:lnTo>
                    <a:pt x="225654" y="32453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03A9DDA-55B2-4AAD-8BDA-48EB4C88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312" y="2753520"/>
              <a:ext cx="381035" cy="536560"/>
            </a:xfrm>
            <a:prstGeom prst="rect">
              <a:avLst/>
            </a:prstGeom>
          </p:spPr>
        </p:pic>
        <p:sp>
          <p:nvSpPr>
            <p:cNvPr id="93" name="Freeform 312">
              <a:extLst>
                <a:ext uri="{FF2B5EF4-FFF2-40B4-BE49-F238E27FC236}">
                  <a16:creationId xmlns:a16="http://schemas.microsoft.com/office/drawing/2014/main" id="{07C977FF-7CE1-4E06-A6C2-5A31C7CE71DC}"/>
                </a:ext>
              </a:extLst>
            </p:cNvPr>
            <p:cNvSpPr/>
            <p:nvPr/>
          </p:nvSpPr>
          <p:spPr>
            <a:xfrm>
              <a:off x="9982973" y="805741"/>
              <a:ext cx="548922" cy="548640"/>
            </a:xfrm>
            <a:custGeom>
              <a:avLst/>
              <a:gdLst>
                <a:gd name="connsiteX0" fmla="*/ 225369 w 432708"/>
                <a:gd name="connsiteY0" fmla="*/ 108177 h 432707"/>
                <a:gd name="connsiteX1" fmla="*/ 243399 w 432708"/>
                <a:gd name="connsiteY1" fmla="*/ 108177 h 432707"/>
                <a:gd name="connsiteX2" fmla="*/ 249878 w 432708"/>
                <a:gd name="connsiteY2" fmla="*/ 110712 h 432707"/>
                <a:gd name="connsiteX3" fmla="*/ 252414 w 432708"/>
                <a:gd name="connsiteY3" fmla="*/ 117191 h 432707"/>
                <a:gd name="connsiteX4" fmla="*/ 252414 w 432708"/>
                <a:gd name="connsiteY4" fmla="*/ 243398 h 432707"/>
                <a:gd name="connsiteX5" fmla="*/ 249878 w 432708"/>
                <a:gd name="connsiteY5" fmla="*/ 249877 h 432707"/>
                <a:gd name="connsiteX6" fmla="*/ 243399 w 432708"/>
                <a:gd name="connsiteY6" fmla="*/ 252412 h 432707"/>
                <a:gd name="connsiteX7" fmla="*/ 153252 w 432708"/>
                <a:gd name="connsiteY7" fmla="*/ 252412 h 432707"/>
                <a:gd name="connsiteX8" fmla="*/ 146772 w 432708"/>
                <a:gd name="connsiteY8" fmla="*/ 249877 h 432707"/>
                <a:gd name="connsiteX9" fmla="*/ 144237 w 432708"/>
                <a:gd name="connsiteY9" fmla="*/ 243398 h 432707"/>
                <a:gd name="connsiteX10" fmla="*/ 144237 w 432708"/>
                <a:gd name="connsiteY10" fmla="*/ 225368 h 432707"/>
                <a:gd name="connsiteX11" fmla="*/ 146772 w 432708"/>
                <a:gd name="connsiteY11" fmla="*/ 218889 h 432707"/>
                <a:gd name="connsiteX12" fmla="*/ 153252 w 432708"/>
                <a:gd name="connsiteY12" fmla="*/ 216354 h 432707"/>
                <a:gd name="connsiteX13" fmla="*/ 216355 w 432708"/>
                <a:gd name="connsiteY13" fmla="*/ 216354 h 432707"/>
                <a:gd name="connsiteX14" fmla="*/ 216355 w 432708"/>
                <a:gd name="connsiteY14" fmla="*/ 117191 h 432707"/>
                <a:gd name="connsiteX15" fmla="*/ 218890 w 432708"/>
                <a:gd name="connsiteY15" fmla="*/ 110712 h 432707"/>
                <a:gd name="connsiteX16" fmla="*/ 225369 w 432708"/>
                <a:gd name="connsiteY16" fmla="*/ 108177 h 432707"/>
                <a:gd name="connsiteX17" fmla="*/ 216354 w 432708"/>
                <a:gd name="connsiteY17" fmla="*/ 63103 h 432707"/>
                <a:gd name="connsiteX18" fmla="*/ 139447 w 432708"/>
                <a:gd name="connsiteY18" fmla="*/ 83668 h 432707"/>
                <a:gd name="connsiteX19" fmla="*/ 83668 w 432708"/>
                <a:gd name="connsiteY19" fmla="*/ 139447 h 432707"/>
                <a:gd name="connsiteX20" fmla="*/ 63103 w 432708"/>
                <a:gd name="connsiteY20" fmla="*/ 216354 h 432707"/>
                <a:gd name="connsiteX21" fmla="*/ 83668 w 432708"/>
                <a:gd name="connsiteY21" fmla="*/ 293260 h 432707"/>
                <a:gd name="connsiteX22" fmla="*/ 139447 w 432708"/>
                <a:gd name="connsiteY22" fmla="*/ 349039 h 432707"/>
                <a:gd name="connsiteX23" fmla="*/ 216354 w 432708"/>
                <a:gd name="connsiteY23" fmla="*/ 369604 h 432707"/>
                <a:gd name="connsiteX24" fmla="*/ 293261 w 432708"/>
                <a:gd name="connsiteY24" fmla="*/ 349039 h 432707"/>
                <a:gd name="connsiteX25" fmla="*/ 349039 w 432708"/>
                <a:gd name="connsiteY25" fmla="*/ 293260 h 432707"/>
                <a:gd name="connsiteX26" fmla="*/ 369604 w 432708"/>
                <a:gd name="connsiteY26" fmla="*/ 216354 h 432707"/>
                <a:gd name="connsiteX27" fmla="*/ 349039 w 432708"/>
                <a:gd name="connsiteY27" fmla="*/ 139447 h 432707"/>
                <a:gd name="connsiteX28" fmla="*/ 293261 w 432708"/>
                <a:gd name="connsiteY28" fmla="*/ 83668 h 432707"/>
                <a:gd name="connsiteX29" fmla="*/ 216354 w 432708"/>
                <a:gd name="connsiteY29" fmla="*/ 63103 h 432707"/>
                <a:gd name="connsiteX30" fmla="*/ 216354 w 432708"/>
                <a:gd name="connsiteY30" fmla="*/ 0 h 432707"/>
                <a:gd name="connsiteX31" fmla="*/ 324953 w 432708"/>
                <a:gd name="connsiteY31" fmla="*/ 29016 h 432707"/>
                <a:gd name="connsiteX32" fmla="*/ 403692 w 432708"/>
                <a:gd name="connsiteY32" fmla="*/ 107754 h 432707"/>
                <a:gd name="connsiteX33" fmla="*/ 432708 w 432708"/>
                <a:gd name="connsiteY33" fmla="*/ 216354 h 432707"/>
                <a:gd name="connsiteX34" fmla="*/ 403692 w 432708"/>
                <a:gd name="connsiteY34" fmla="*/ 324953 h 432707"/>
                <a:gd name="connsiteX35" fmla="*/ 324953 w 432708"/>
                <a:gd name="connsiteY35" fmla="*/ 403691 h 432707"/>
                <a:gd name="connsiteX36" fmla="*/ 216354 w 432708"/>
                <a:gd name="connsiteY36" fmla="*/ 432707 h 432707"/>
                <a:gd name="connsiteX37" fmla="*/ 107755 w 432708"/>
                <a:gd name="connsiteY37" fmla="*/ 403691 h 432707"/>
                <a:gd name="connsiteX38" fmla="*/ 29016 w 432708"/>
                <a:gd name="connsiteY38" fmla="*/ 324953 h 432707"/>
                <a:gd name="connsiteX39" fmla="*/ 0 w 432708"/>
                <a:gd name="connsiteY39" fmla="*/ 216354 h 432707"/>
                <a:gd name="connsiteX40" fmla="*/ 29016 w 432708"/>
                <a:gd name="connsiteY40" fmla="*/ 107754 h 432707"/>
                <a:gd name="connsiteX41" fmla="*/ 107755 w 432708"/>
                <a:gd name="connsiteY41" fmla="*/ 29016 h 432707"/>
                <a:gd name="connsiteX42" fmla="*/ 216354 w 432708"/>
                <a:gd name="connsiteY42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2708" h="432707">
                  <a:moveTo>
                    <a:pt x="225369" y="108177"/>
                  </a:moveTo>
                  <a:lnTo>
                    <a:pt x="243399" y="108177"/>
                  </a:lnTo>
                  <a:cubicBezTo>
                    <a:pt x="246028" y="108177"/>
                    <a:pt x="248188" y="109022"/>
                    <a:pt x="249878" y="110712"/>
                  </a:cubicBezTo>
                  <a:cubicBezTo>
                    <a:pt x="251568" y="112402"/>
                    <a:pt x="252414" y="114562"/>
                    <a:pt x="252414" y="117191"/>
                  </a:cubicBezTo>
                  <a:lnTo>
                    <a:pt x="252414" y="243398"/>
                  </a:lnTo>
                  <a:cubicBezTo>
                    <a:pt x="252414" y="246027"/>
                    <a:pt x="251568" y="248187"/>
                    <a:pt x="249878" y="249877"/>
                  </a:cubicBezTo>
                  <a:cubicBezTo>
                    <a:pt x="248188" y="251567"/>
                    <a:pt x="246028" y="252412"/>
                    <a:pt x="243399" y="252412"/>
                  </a:cubicBezTo>
                  <a:lnTo>
                    <a:pt x="153252" y="252412"/>
                  </a:lnTo>
                  <a:cubicBezTo>
                    <a:pt x="150623" y="252412"/>
                    <a:pt x="148462" y="251567"/>
                    <a:pt x="146772" y="249877"/>
                  </a:cubicBezTo>
                  <a:cubicBezTo>
                    <a:pt x="145082" y="248187"/>
                    <a:pt x="144237" y="246027"/>
                    <a:pt x="144237" y="243398"/>
                  </a:cubicBezTo>
                  <a:lnTo>
                    <a:pt x="144237" y="225368"/>
                  </a:lnTo>
                  <a:cubicBezTo>
                    <a:pt x="144237" y="222739"/>
                    <a:pt x="145082" y="220579"/>
                    <a:pt x="146772" y="218889"/>
                  </a:cubicBezTo>
                  <a:cubicBezTo>
                    <a:pt x="148462" y="217199"/>
                    <a:pt x="150623" y="216354"/>
                    <a:pt x="153252" y="216354"/>
                  </a:cubicBezTo>
                  <a:lnTo>
                    <a:pt x="216355" y="216354"/>
                  </a:lnTo>
                  <a:lnTo>
                    <a:pt x="216355" y="117191"/>
                  </a:lnTo>
                  <a:cubicBezTo>
                    <a:pt x="216355" y="114562"/>
                    <a:pt x="217200" y="112402"/>
                    <a:pt x="218890" y="110712"/>
                  </a:cubicBezTo>
                  <a:cubicBezTo>
                    <a:pt x="220581" y="109022"/>
                    <a:pt x="222740" y="108177"/>
                    <a:pt x="225369" y="108177"/>
                  </a:cubicBezTo>
                  <a:close/>
                  <a:moveTo>
                    <a:pt x="216354" y="63103"/>
                  </a:moveTo>
                  <a:cubicBezTo>
                    <a:pt x="188558" y="63103"/>
                    <a:pt x="162923" y="69958"/>
                    <a:pt x="139447" y="83668"/>
                  </a:cubicBezTo>
                  <a:cubicBezTo>
                    <a:pt x="115971" y="97378"/>
                    <a:pt x="97378" y="115971"/>
                    <a:pt x="83668" y="139447"/>
                  </a:cubicBezTo>
                  <a:cubicBezTo>
                    <a:pt x="69958" y="162922"/>
                    <a:pt x="63103" y="188558"/>
                    <a:pt x="63103" y="216354"/>
                  </a:cubicBezTo>
                  <a:cubicBezTo>
                    <a:pt x="63103" y="244149"/>
                    <a:pt x="69958" y="269785"/>
                    <a:pt x="83668" y="293260"/>
                  </a:cubicBezTo>
                  <a:cubicBezTo>
                    <a:pt x="97378" y="316736"/>
                    <a:pt x="115971" y="335329"/>
                    <a:pt x="139447" y="349039"/>
                  </a:cubicBezTo>
                  <a:cubicBezTo>
                    <a:pt x="162923" y="362749"/>
                    <a:pt x="188558" y="369604"/>
                    <a:pt x="216354" y="369604"/>
                  </a:cubicBezTo>
                  <a:cubicBezTo>
                    <a:pt x="244150" y="369604"/>
                    <a:pt x="269785" y="362749"/>
                    <a:pt x="293261" y="349039"/>
                  </a:cubicBezTo>
                  <a:cubicBezTo>
                    <a:pt x="316737" y="335329"/>
                    <a:pt x="335330" y="316736"/>
                    <a:pt x="349039" y="293260"/>
                  </a:cubicBezTo>
                  <a:cubicBezTo>
                    <a:pt x="362750" y="269785"/>
                    <a:pt x="369604" y="244149"/>
                    <a:pt x="369604" y="216354"/>
                  </a:cubicBezTo>
                  <a:cubicBezTo>
                    <a:pt x="369604" y="188558"/>
                    <a:pt x="362750" y="162922"/>
                    <a:pt x="349039" y="139447"/>
                  </a:cubicBezTo>
                  <a:cubicBezTo>
                    <a:pt x="335330" y="115971"/>
                    <a:pt x="316737" y="97378"/>
                    <a:pt x="293261" y="83668"/>
                  </a:cubicBezTo>
                  <a:cubicBezTo>
                    <a:pt x="269785" y="69958"/>
                    <a:pt x="244150" y="63103"/>
                    <a:pt x="216354" y="63103"/>
                  </a:cubicBezTo>
                  <a:close/>
                  <a:moveTo>
                    <a:pt x="216354" y="0"/>
                  </a:moveTo>
                  <a:cubicBezTo>
                    <a:pt x="255606" y="0"/>
                    <a:pt x="291806" y="9672"/>
                    <a:pt x="324953" y="29016"/>
                  </a:cubicBezTo>
                  <a:cubicBezTo>
                    <a:pt x="358101" y="48360"/>
                    <a:pt x="384347" y="74606"/>
                    <a:pt x="403692" y="107754"/>
                  </a:cubicBezTo>
                  <a:cubicBezTo>
                    <a:pt x="423036" y="140902"/>
                    <a:pt x="432708" y="177102"/>
                    <a:pt x="432708" y="216354"/>
                  </a:cubicBezTo>
                  <a:cubicBezTo>
                    <a:pt x="432708" y="255605"/>
                    <a:pt x="423036" y="291805"/>
                    <a:pt x="403692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6" y="423035"/>
                    <a:pt x="255606" y="432707"/>
                    <a:pt x="216354" y="432707"/>
                  </a:cubicBezTo>
                  <a:cubicBezTo>
                    <a:pt x="177102" y="432707"/>
                    <a:pt x="140902" y="423035"/>
                    <a:pt x="107755" y="403691"/>
                  </a:cubicBezTo>
                  <a:cubicBezTo>
                    <a:pt x="74607" y="384347"/>
                    <a:pt x="48361" y="358101"/>
                    <a:pt x="29016" y="324953"/>
                  </a:cubicBezTo>
                  <a:cubicBezTo>
                    <a:pt x="9673" y="291805"/>
                    <a:pt x="0" y="255605"/>
                    <a:pt x="0" y="216354"/>
                  </a:cubicBezTo>
                  <a:cubicBezTo>
                    <a:pt x="0" y="177102"/>
                    <a:pt x="9673" y="140902"/>
                    <a:pt x="29016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81556D-DF16-4193-B0EB-538BF130A800}"/>
                </a:ext>
              </a:extLst>
            </p:cNvPr>
            <p:cNvGrpSpPr/>
            <p:nvPr/>
          </p:nvGrpSpPr>
          <p:grpSpPr>
            <a:xfrm>
              <a:off x="8839481" y="1424522"/>
              <a:ext cx="3147657" cy="1341288"/>
              <a:chOff x="8839481" y="1424522"/>
              <a:chExt cx="3147657" cy="1341288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2ED4568-72D2-495B-8537-D450B5DFBA70}"/>
                  </a:ext>
                </a:extLst>
              </p:cNvPr>
              <p:cNvSpPr txBox="1"/>
              <p:nvPr/>
            </p:nvSpPr>
            <p:spPr>
              <a:xfrm>
                <a:off x="8839481" y="1424522"/>
                <a:ext cx="3147657" cy="523220"/>
              </a:xfrm>
              <a:prstGeom prst="rect">
                <a:avLst/>
              </a:prstGeom>
              <a:noFill/>
            </p:spPr>
            <p:txBody>
              <a:bodyPr wrap="non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4. Resolve the Ticket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863083D-F83D-4842-8E69-A294D081F818}"/>
                  </a:ext>
                </a:extLst>
              </p:cNvPr>
              <p:cNvSpPr txBox="1"/>
              <p:nvPr/>
            </p:nvSpPr>
            <p:spPr>
              <a:xfrm>
                <a:off x="8886172" y="2119479"/>
                <a:ext cx="2965164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Devops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admin has to resolve the ticket with in 1 hour of time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EEF-D5A6-4C12-B295-F9C0D772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9005"/>
          </a:xfrm>
        </p:spPr>
        <p:txBody>
          <a:bodyPr/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IN" dirty="0"/>
              <a:t> </a:t>
            </a:r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D23194-ECA4-4D20-AF22-BD715DB15DEB}"/>
              </a:ext>
            </a:extLst>
          </p:cNvPr>
          <p:cNvGrpSpPr/>
          <p:nvPr/>
        </p:nvGrpSpPr>
        <p:grpSpPr>
          <a:xfrm>
            <a:off x="279996" y="978446"/>
            <a:ext cx="10321795" cy="4627543"/>
            <a:chOff x="279996" y="978446"/>
            <a:chExt cx="10321795" cy="462754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C463B2-9EEF-44A2-B8E1-BE611D50318C}"/>
                </a:ext>
              </a:extLst>
            </p:cNvPr>
            <p:cNvSpPr txBox="1"/>
            <p:nvPr/>
          </p:nvSpPr>
          <p:spPr>
            <a:xfrm>
              <a:off x="5059450" y="4959658"/>
              <a:ext cx="5542341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Every Alert is registered along with it should be completed with in a time bound.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9191F2-207C-4DD5-A76E-E7277A950ADD}"/>
                </a:ext>
              </a:extLst>
            </p:cNvPr>
            <p:cNvSpPr txBox="1"/>
            <p:nvPr/>
          </p:nvSpPr>
          <p:spPr>
            <a:xfrm>
              <a:off x="5140527" y="1758408"/>
              <a:ext cx="5257801" cy="230832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Tickets raised by the team are unanswered by the Middleware Admin team most of the time to avoid this.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 Alert (RunScope) is created so that  team is aware of the know issues as well as the number of tickets raised.</a:t>
              </a:r>
            </a:p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DAF3681-36E7-458D-857C-0F10017FEB6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9996" y="2344511"/>
              <a:ext cx="2139818" cy="2128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Lightning Bolt 68">
              <a:extLst>
                <a:ext uri="{FF2B5EF4-FFF2-40B4-BE49-F238E27FC236}">
                  <a16:creationId xmlns:a16="http://schemas.microsoft.com/office/drawing/2014/main" id="{907356CC-35B6-48B5-BF6B-3B49494DC331}"/>
                </a:ext>
              </a:extLst>
            </p:cNvPr>
            <p:cNvSpPr/>
            <p:nvPr/>
          </p:nvSpPr>
          <p:spPr>
            <a:xfrm rot="4561457">
              <a:off x="2297312" y="1596186"/>
              <a:ext cx="1443140" cy="1126273"/>
            </a:xfrm>
            <a:prstGeom prst="lightningBol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Lightning Bolt 69">
              <a:extLst>
                <a:ext uri="{FF2B5EF4-FFF2-40B4-BE49-F238E27FC236}">
                  <a16:creationId xmlns:a16="http://schemas.microsoft.com/office/drawing/2014/main" id="{3BE1CD75-3657-4FD5-A219-EC7FA1FB44EC}"/>
                </a:ext>
              </a:extLst>
            </p:cNvPr>
            <p:cNvSpPr/>
            <p:nvPr/>
          </p:nvSpPr>
          <p:spPr>
            <a:xfrm rot="6061126">
              <a:off x="2504272" y="3248301"/>
              <a:ext cx="1443140" cy="1126273"/>
            </a:xfrm>
            <a:prstGeom prst="lightningBol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Bullseye">
              <a:extLst>
                <a:ext uri="{FF2B5EF4-FFF2-40B4-BE49-F238E27FC236}">
                  <a16:creationId xmlns:a16="http://schemas.microsoft.com/office/drawing/2014/main" id="{D6FA0EA7-1F4C-4581-AD09-B463DE05C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6959" y="4507500"/>
              <a:ext cx="487135" cy="487135"/>
            </a:xfrm>
            <a:prstGeom prst="rect">
              <a:avLst/>
            </a:prstGeom>
          </p:spPr>
        </p:pic>
        <p:pic>
          <p:nvPicPr>
            <p:cNvPr id="73" name="Graphic 72" descr="Warning">
              <a:extLst>
                <a:ext uri="{FF2B5EF4-FFF2-40B4-BE49-F238E27FC236}">
                  <a16:creationId xmlns:a16="http://schemas.microsoft.com/office/drawing/2014/main" id="{75B41ACA-8975-4F8E-8386-EB0324C2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1444" y="978446"/>
              <a:ext cx="487135" cy="487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8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F79F0DD-7315-4349-8E78-CFE1316C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9005"/>
          </a:xfrm>
        </p:spPr>
        <p:txBody>
          <a:bodyPr/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IN" dirty="0"/>
              <a:t> </a:t>
            </a:r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Jira Story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7E4C2E-A650-4A62-8D31-1E23A7579A32}"/>
              </a:ext>
            </a:extLst>
          </p:cNvPr>
          <p:cNvGrpSpPr/>
          <p:nvPr/>
        </p:nvGrpSpPr>
        <p:grpSpPr>
          <a:xfrm>
            <a:off x="354466" y="594951"/>
            <a:ext cx="11239694" cy="5946788"/>
            <a:chOff x="354466" y="594951"/>
            <a:chExt cx="11239694" cy="59467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711001-16A3-4F78-B974-3663741C2FA7}"/>
                </a:ext>
              </a:extLst>
            </p:cNvPr>
            <p:cNvSpPr txBox="1"/>
            <p:nvPr/>
          </p:nvSpPr>
          <p:spPr>
            <a:xfrm>
              <a:off x="372560" y="3938430"/>
              <a:ext cx="5317662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Once the Jira is created along with the ticket number and the alert is sent to the DEVOPS Middleware admin.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5495C1-D2BD-49E4-A2F8-74F070DDC497}"/>
                </a:ext>
              </a:extLst>
            </p:cNvPr>
            <p:cNvSpPr txBox="1"/>
            <p:nvPr/>
          </p:nvSpPr>
          <p:spPr>
            <a:xfrm>
              <a:off x="489002" y="1844486"/>
              <a:ext cx="4609303" cy="9233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Jira story needs to be created once an Alert is raised by the team this is to ensure that the ticket is registered.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5EF663-9CF8-41B9-AC98-B3E8BAF29EC3}"/>
                </a:ext>
              </a:extLst>
            </p:cNvPr>
            <p:cNvSpPr/>
            <p:nvPr/>
          </p:nvSpPr>
          <p:spPr>
            <a:xfrm>
              <a:off x="623195" y="3355210"/>
              <a:ext cx="327020" cy="374521"/>
            </a:xfrm>
            <a:custGeom>
              <a:avLst/>
              <a:gdLst>
                <a:gd name="connsiteX0" fmla="*/ 217627 w 436027"/>
                <a:gd name="connsiteY0" fmla="*/ 397205 h 499361"/>
                <a:gd name="connsiteX1" fmla="*/ 230440 w 436027"/>
                <a:gd name="connsiteY1" fmla="*/ 410018 h 499361"/>
                <a:gd name="connsiteX2" fmla="*/ 217627 w 436027"/>
                <a:gd name="connsiteY2" fmla="*/ 422831 h 499361"/>
                <a:gd name="connsiteX3" fmla="*/ 204814 w 436027"/>
                <a:gd name="connsiteY3" fmla="*/ 410018 h 499361"/>
                <a:gd name="connsiteX4" fmla="*/ 217627 w 436027"/>
                <a:gd name="connsiteY4" fmla="*/ 397205 h 499361"/>
                <a:gd name="connsiteX5" fmla="*/ 345758 w 436027"/>
                <a:gd name="connsiteY5" fmla="*/ 262668 h 499361"/>
                <a:gd name="connsiteX6" fmla="*/ 358571 w 436027"/>
                <a:gd name="connsiteY6" fmla="*/ 275481 h 499361"/>
                <a:gd name="connsiteX7" fmla="*/ 345758 w 436027"/>
                <a:gd name="connsiteY7" fmla="*/ 288294 h 499361"/>
                <a:gd name="connsiteX8" fmla="*/ 332945 w 436027"/>
                <a:gd name="connsiteY8" fmla="*/ 275481 h 499361"/>
                <a:gd name="connsiteX9" fmla="*/ 345758 w 436027"/>
                <a:gd name="connsiteY9" fmla="*/ 262668 h 499361"/>
                <a:gd name="connsiteX10" fmla="*/ 89496 w 436027"/>
                <a:gd name="connsiteY10" fmla="*/ 262668 h 499361"/>
                <a:gd name="connsiteX11" fmla="*/ 102309 w 436027"/>
                <a:gd name="connsiteY11" fmla="*/ 275481 h 499361"/>
                <a:gd name="connsiteX12" fmla="*/ 89496 w 436027"/>
                <a:gd name="connsiteY12" fmla="*/ 288294 h 499361"/>
                <a:gd name="connsiteX13" fmla="*/ 76683 w 436027"/>
                <a:gd name="connsiteY13" fmla="*/ 275481 h 499361"/>
                <a:gd name="connsiteX14" fmla="*/ 89496 w 436027"/>
                <a:gd name="connsiteY14" fmla="*/ 262668 h 499361"/>
                <a:gd name="connsiteX15" fmla="*/ 204814 w 436027"/>
                <a:gd name="connsiteY15" fmla="*/ 185790 h 499361"/>
                <a:gd name="connsiteX16" fmla="*/ 230440 w 436027"/>
                <a:gd name="connsiteY16" fmla="*/ 185790 h 499361"/>
                <a:gd name="connsiteX17" fmla="*/ 230440 w 436027"/>
                <a:gd name="connsiteY17" fmla="*/ 270357 h 499361"/>
                <a:gd name="connsiteX18" fmla="*/ 290021 w 436027"/>
                <a:gd name="connsiteY18" fmla="*/ 329938 h 499361"/>
                <a:gd name="connsiteX19" fmla="*/ 272083 w 436027"/>
                <a:gd name="connsiteY19" fmla="*/ 347877 h 499361"/>
                <a:gd name="connsiteX20" fmla="*/ 208658 w 436027"/>
                <a:gd name="connsiteY20" fmla="*/ 284452 h 499361"/>
                <a:gd name="connsiteX21" fmla="*/ 204814 w 436027"/>
                <a:gd name="connsiteY21" fmla="*/ 275483 h 499361"/>
                <a:gd name="connsiteX22" fmla="*/ 217627 w 436027"/>
                <a:gd name="connsiteY22" fmla="*/ 140944 h 499361"/>
                <a:gd name="connsiteX23" fmla="*/ 230440 w 436027"/>
                <a:gd name="connsiteY23" fmla="*/ 153757 h 499361"/>
                <a:gd name="connsiteX24" fmla="*/ 217627 w 436027"/>
                <a:gd name="connsiteY24" fmla="*/ 166570 h 499361"/>
                <a:gd name="connsiteX25" fmla="*/ 204814 w 436027"/>
                <a:gd name="connsiteY25" fmla="*/ 153757 h 499361"/>
                <a:gd name="connsiteX26" fmla="*/ 217627 w 436027"/>
                <a:gd name="connsiteY26" fmla="*/ 140944 h 499361"/>
                <a:gd name="connsiteX27" fmla="*/ 217628 w 436027"/>
                <a:gd name="connsiteY27" fmla="*/ 102505 h 499361"/>
                <a:gd name="connsiteX28" fmla="*/ 38243 w 436027"/>
                <a:gd name="connsiteY28" fmla="*/ 281889 h 499361"/>
                <a:gd name="connsiteX29" fmla="*/ 217628 w 436027"/>
                <a:gd name="connsiteY29" fmla="*/ 461272 h 499361"/>
                <a:gd name="connsiteX30" fmla="*/ 397011 w 436027"/>
                <a:gd name="connsiteY30" fmla="*/ 281889 h 499361"/>
                <a:gd name="connsiteX31" fmla="*/ 217628 w 436027"/>
                <a:gd name="connsiteY31" fmla="*/ 102505 h 499361"/>
                <a:gd name="connsiteX32" fmla="*/ 140748 w 436027"/>
                <a:gd name="connsiteY32" fmla="*/ 0 h 499361"/>
                <a:gd name="connsiteX33" fmla="*/ 294506 w 436027"/>
                <a:gd name="connsiteY33" fmla="*/ 0 h 499361"/>
                <a:gd name="connsiteX34" fmla="*/ 294506 w 436027"/>
                <a:gd name="connsiteY34" fmla="*/ 38439 h 499361"/>
                <a:gd name="connsiteX35" fmla="*/ 236847 w 436027"/>
                <a:gd name="connsiteY35" fmla="*/ 38439 h 499361"/>
                <a:gd name="connsiteX36" fmla="*/ 236847 w 436027"/>
                <a:gd name="connsiteY36" fmla="*/ 65347 h 499361"/>
                <a:gd name="connsiteX37" fmla="*/ 339352 w 436027"/>
                <a:gd name="connsiteY37" fmla="*/ 101223 h 499361"/>
                <a:gd name="connsiteX38" fmla="*/ 361134 w 436027"/>
                <a:gd name="connsiteY38" fmla="*/ 78800 h 499361"/>
                <a:gd name="connsiteX39" fmla="*/ 388042 w 436027"/>
                <a:gd name="connsiteY39" fmla="*/ 79441 h 499361"/>
                <a:gd name="connsiteX40" fmla="*/ 388682 w 436027"/>
                <a:gd name="connsiteY40" fmla="*/ 106349 h 499361"/>
                <a:gd name="connsiteX41" fmla="*/ 369463 w 436027"/>
                <a:gd name="connsiteY41" fmla="*/ 125568 h 499361"/>
                <a:gd name="connsiteX42" fmla="*/ 403417 w 436027"/>
                <a:gd name="connsiteY42" fmla="*/ 396566 h 499361"/>
                <a:gd name="connsiteX43" fmla="*/ 145233 w 436027"/>
                <a:gd name="connsiteY43" fmla="*/ 486898 h 499361"/>
                <a:gd name="connsiteX44" fmla="*/ 1726 w 436027"/>
                <a:gd name="connsiteY44" fmla="*/ 254341 h 499361"/>
                <a:gd name="connsiteX45" fmla="*/ 198407 w 436027"/>
                <a:gd name="connsiteY45" fmla="*/ 64706 h 499361"/>
                <a:gd name="connsiteX46" fmla="*/ 198407 w 436027"/>
                <a:gd name="connsiteY46" fmla="*/ 38439 h 499361"/>
                <a:gd name="connsiteX47" fmla="*/ 140748 w 436027"/>
                <a:gd name="connsiteY47" fmla="*/ 38439 h 49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36027" h="499361">
                  <a:moveTo>
                    <a:pt x="217627" y="397205"/>
                  </a:moveTo>
                  <a:cubicBezTo>
                    <a:pt x="224704" y="397205"/>
                    <a:pt x="230440" y="402942"/>
                    <a:pt x="230440" y="410018"/>
                  </a:cubicBezTo>
                  <a:cubicBezTo>
                    <a:pt x="230440" y="417095"/>
                    <a:pt x="224704" y="422831"/>
                    <a:pt x="217627" y="422831"/>
                  </a:cubicBezTo>
                  <a:cubicBezTo>
                    <a:pt x="210551" y="422831"/>
                    <a:pt x="204814" y="417095"/>
                    <a:pt x="204814" y="410018"/>
                  </a:cubicBezTo>
                  <a:cubicBezTo>
                    <a:pt x="204814" y="402942"/>
                    <a:pt x="210551" y="397205"/>
                    <a:pt x="217627" y="397205"/>
                  </a:cubicBezTo>
                  <a:close/>
                  <a:moveTo>
                    <a:pt x="345758" y="262668"/>
                  </a:moveTo>
                  <a:cubicBezTo>
                    <a:pt x="352835" y="262668"/>
                    <a:pt x="358571" y="268405"/>
                    <a:pt x="358571" y="275481"/>
                  </a:cubicBezTo>
                  <a:cubicBezTo>
                    <a:pt x="358571" y="282558"/>
                    <a:pt x="352835" y="288294"/>
                    <a:pt x="345758" y="288294"/>
                  </a:cubicBezTo>
                  <a:cubicBezTo>
                    <a:pt x="338682" y="288294"/>
                    <a:pt x="332945" y="282558"/>
                    <a:pt x="332945" y="275481"/>
                  </a:cubicBezTo>
                  <a:cubicBezTo>
                    <a:pt x="332945" y="268405"/>
                    <a:pt x="338682" y="262668"/>
                    <a:pt x="345758" y="262668"/>
                  </a:cubicBezTo>
                  <a:close/>
                  <a:moveTo>
                    <a:pt x="89496" y="262668"/>
                  </a:moveTo>
                  <a:cubicBezTo>
                    <a:pt x="96573" y="262668"/>
                    <a:pt x="102309" y="268405"/>
                    <a:pt x="102309" y="275481"/>
                  </a:cubicBezTo>
                  <a:cubicBezTo>
                    <a:pt x="102309" y="282558"/>
                    <a:pt x="96573" y="288294"/>
                    <a:pt x="89496" y="288294"/>
                  </a:cubicBezTo>
                  <a:cubicBezTo>
                    <a:pt x="82420" y="288294"/>
                    <a:pt x="76683" y="282558"/>
                    <a:pt x="76683" y="275481"/>
                  </a:cubicBezTo>
                  <a:cubicBezTo>
                    <a:pt x="76683" y="268405"/>
                    <a:pt x="82420" y="262668"/>
                    <a:pt x="89496" y="262668"/>
                  </a:cubicBezTo>
                  <a:close/>
                  <a:moveTo>
                    <a:pt x="204814" y="185790"/>
                  </a:moveTo>
                  <a:lnTo>
                    <a:pt x="230440" y="185790"/>
                  </a:lnTo>
                  <a:lnTo>
                    <a:pt x="230440" y="270357"/>
                  </a:lnTo>
                  <a:lnTo>
                    <a:pt x="290021" y="329938"/>
                  </a:lnTo>
                  <a:lnTo>
                    <a:pt x="272083" y="347877"/>
                  </a:lnTo>
                  <a:lnTo>
                    <a:pt x="208658" y="284452"/>
                  </a:lnTo>
                  <a:cubicBezTo>
                    <a:pt x="206095" y="281889"/>
                    <a:pt x="204814" y="278686"/>
                    <a:pt x="204814" y="275483"/>
                  </a:cubicBezTo>
                  <a:close/>
                  <a:moveTo>
                    <a:pt x="217627" y="140944"/>
                  </a:moveTo>
                  <a:cubicBezTo>
                    <a:pt x="224704" y="140944"/>
                    <a:pt x="230440" y="146681"/>
                    <a:pt x="230440" y="153757"/>
                  </a:cubicBezTo>
                  <a:cubicBezTo>
                    <a:pt x="230440" y="160834"/>
                    <a:pt x="224704" y="166570"/>
                    <a:pt x="217627" y="166570"/>
                  </a:cubicBezTo>
                  <a:cubicBezTo>
                    <a:pt x="210551" y="166570"/>
                    <a:pt x="204814" y="160834"/>
                    <a:pt x="204814" y="153757"/>
                  </a:cubicBezTo>
                  <a:cubicBezTo>
                    <a:pt x="204814" y="146681"/>
                    <a:pt x="210551" y="140944"/>
                    <a:pt x="217627" y="140944"/>
                  </a:cubicBezTo>
                  <a:close/>
                  <a:moveTo>
                    <a:pt x="217628" y="102505"/>
                  </a:moveTo>
                  <a:cubicBezTo>
                    <a:pt x="118325" y="102505"/>
                    <a:pt x="38243" y="182587"/>
                    <a:pt x="38243" y="281889"/>
                  </a:cubicBezTo>
                  <a:cubicBezTo>
                    <a:pt x="38243" y="381190"/>
                    <a:pt x="118325" y="461272"/>
                    <a:pt x="217628" y="461272"/>
                  </a:cubicBezTo>
                  <a:cubicBezTo>
                    <a:pt x="316929" y="461272"/>
                    <a:pt x="397011" y="381190"/>
                    <a:pt x="397011" y="281889"/>
                  </a:cubicBezTo>
                  <a:cubicBezTo>
                    <a:pt x="397011" y="182587"/>
                    <a:pt x="316929" y="102505"/>
                    <a:pt x="217628" y="102505"/>
                  </a:cubicBezTo>
                  <a:close/>
                  <a:moveTo>
                    <a:pt x="140748" y="0"/>
                  </a:moveTo>
                  <a:lnTo>
                    <a:pt x="294506" y="0"/>
                  </a:lnTo>
                  <a:lnTo>
                    <a:pt x="294506" y="38439"/>
                  </a:lnTo>
                  <a:lnTo>
                    <a:pt x="236847" y="38439"/>
                  </a:lnTo>
                  <a:lnTo>
                    <a:pt x="236847" y="65347"/>
                  </a:lnTo>
                  <a:cubicBezTo>
                    <a:pt x="273364" y="67909"/>
                    <a:pt x="308600" y="80722"/>
                    <a:pt x="339352" y="101223"/>
                  </a:cubicBezTo>
                  <a:lnTo>
                    <a:pt x="361134" y="78800"/>
                  </a:lnTo>
                  <a:cubicBezTo>
                    <a:pt x="368822" y="71753"/>
                    <a:pt x="380994" y="72394"/>
                    <a:pt x="388042" y="79441"/>
                  </a:cubicBezTo>
                  <a:cubicBezTo>
                    <a:pt x="395729" y="87129"/>
                    <a:pt x="395729" y="98661"/>
                    <a:pt x="388682" y="106349"/>
                  </a:cubicBezTo>
                  <a:lnTo>
                    <a:pt x="369463" y="125568"/>
                  </a:lnTo>
                  <a:cubicBezTo>
                    <a:pt x="442497" y="196682"/>
                    <a:pt x="457873" y="309437"/>
                    <a:pt x="403417" y="396566"/>
                  </a:cubicBezTo>
                  <a:cubicBezTo>
                    <a:pt x="348962" y="483695"/>
                    <a:pt x="241972" y="520853"/>
                    <a:pt x="145233" y="486898"/>
                  </a:cubicBezTo>
                  <a:cubicBezTo>
                    <a:pt x="48494" y="452943"/>
                    <a:pt x="-11087" y="356205"/>
                    <a:pt x="1726" y="254341"/>
                  </a:cubicBezTo>
                  <a:cubicBezTo>
                    <a:pt x="14539" y="152476"/>
                    <a:pt x="96543" y="73675"/>
                    <a:pt x="198407" y="64706"/>
                  </a:cubicBezTo>
                  <a:lnTo>
                    <a:pt x="198407" y="38439"/>
                  </a:lnTo>
                  <a:lnTo>
                    <a:pt x="140748" y="38439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19" name="Graphic 89" descr="Raised Hand">
              <a:extLst>
                <a:ext uri="{FF2B5EF4-FFF2-40B4-BE49-F238E27FC236}">
                  <a16:creationId xmlns:a16="http://schemas.microsoft.com/office/drawing/2014/main" id="{E570A098-EF89-43E9-860A-03A161A107D9}"/>
                </a:ext>
              </a:extLst>
            </p:cNvPr>
            <p:cNvSpPr/>
            <p:nvPr/>
          </p:nvSpPr>
          <p:spPr>
            <a:xfrm>
              <a:off x="354466" y="1289515"/>
              <a:ext cx="269075" cy="389198"/>
            </a:xfrm>
            <a:custGeom>
              <a:avLst/>
              <a:gdLst>
                <a:gd name="connsiteX0" fmla="*/ 28829 w 358766"/>
                <a:gd name="connsiteY0" fmla="*/ 102505 h 518929"/>
                <a:gd name="connsiteX1" fmla="*/ 57659 w 358766"/>
                <a:gd name="connsiteY1" fmla="*/ 131334 h 518929"/>
                <a:gd name="connsiteX2" fmla="*/ 57659 w 358766"/>
                <a:gd name="connsiteY2" fmla="*/ 256262 h 518929"/>
                <a:gd name="connsiteX3" fmla="*/ 64065 w 358766"/>
                <a:gd name="connsiteY3" fmla="*/ 262668 h 518929"/>
                <a:gd name="connsiteX4" fmla="*/ 70472 w 358766"/>
                <a:gd name="connsiteY4" fmla="*/ 256262 h 518929"/>
                <a:gd name="connsiteX5" fmla="*/ 70472 w 358766"/>
                <a:gd name="connsiteY5" fmla="*/ 67269 h 518929"/>
                <a:gd name="connsiteX6" fmla="*/ 99301 w 358766"/>
                <a:gd name="connsiteY6" fmla="*/ 38439 h 518929"/>
                <a:gd name="connsiteX7" fmla="*/ 128131 w 358766"/>
                <a:gd name="connsiteY7" fmla="*/ 67269 h 518929"/>
                <a:gd name="connsiteX8" fmla="*/ 128131 w 358766"/>
                <a:gd name="connsiteY8" fmla="*/ 256262 h 518929"/>
                <a:gd name="connsiteX9" fmla="*/ 134537 w 358766"/>
                <a:gd name="connsiteY9" fmla="*/ 262668 h 518929"/>
                <a:gd name="connsiteX10" fmla="*/ 140944 w 358766"/>
                <a:gd name="connsiteY10" fmla="*/ 256262 h 518929"/>
                <a:gd name="connsiteX11" fmla="*/ 140944 w 358766"/>
                <a:gd name="connsiteY11" fmla="*/ 28189 h 518929"/>
                <a:gd name="connsiteX12" fmla="*/ 140944 w 358766"/>
                <a:gd name="connsiteY12" fmla="*/ 28189 h 518929"/>
                <a:gd name="connsiteX13" fmla="*/ 169773 w 358766"/>
                <a:gd name="connsiteY13" fmla="*/ 0 h 518929"/>
                <a:gd name="connsiteX14" fmla="*/ 198603 w 358766"/>
                <a:gd name="connsiteY14" fmla="*/ 28189 h 518929"/>
                <a:gd name="connsiteX15" fmla="*/ 198603 w 358766"/>
                <a:gd name="connsiteY15" fmla="*/ 28189 h 518929"/>
                <a:gd name="connsiteX16" fmla="*/ 198603 w 358766"/>
                <a:gd name="connsiteY16" fmla="*/ 256262 h 518929"/>
                <a:gd name="connsiteX17" fmla="*/ 205009 w 358766"/>
                <a:gd name="connsiteY17" fmla="*/ 262668 h 518929"/>
                <a:gd name="connsiteX18" fmla="*/ 211416 w 358766"/>
                <a:gd name="connsiteY18" fmla="*/ 256262 h 518929"/>
                <a:gd name="connsiteX19" fmla="*/ 211416 w 358766"/>
                <a:gd name="connsiteY19" fmla="*/ 67269 h 518929"/>
                <a:gd name="connsiteX20" fmla="*/ 240245 w 358766"/>
                <a:gd name="connsiteY20" fmla="*/ 38439 h 518929"/>
                <a:gd name="connsiteX21" fmla="*/ 269075 w 358766"/>
                <a:gd name="connsiteY21" fmla="*/ 67269 h 518929"/>
                <a:gd name="connsiteX22" fmla="*/ 269075 w 358766"/>
                <a:gd name="connsiteY22" fmla="*/ 256262 h 518929"/>
                <a:gd name="connsiteX23" fmla="*/ 269075 w 358766"/>
                <a:gd name="connsiteY23" fmla="*/ 329937 h 518929"/>
                <a:gd name="connsiteX24" fmla="*/ 295342 w 358766"/>
                <a:gd name="connsiteY24" fmla="*/ 211416 h 518929"/>
                <a:gd name="connsiteX25" fmla="*/ 333781 w 358766"/>
                <a:gd name="connsiteY25" fmla="*/ 187071 h 518929"/>
                <a:gd name="connsiteX26" fmla="*/ 358126 w 358766"/>
                <a:gd name="connsiteY26" fmla="*/ 225510 h 518929"/>
                <a:gd name="connsiteX27" fmla="*/ 319686 w 358766"/>
                <a:gd name="connsiteY27" fmla="*/ 398487 h 518929"/>
                <a:gd name="connsiteX28" fmla="*/ 307514 w 358766"/>
                <a:gd name="connsiteY28" fmla="*/ 416425 h 518929"/>
                <a:gd name="connsiteX29" fmla="*/ 237042 w 358766"/>
                <a:gd name="connsiteY29" fmla="*/ 470881 h 518929"/>
                <a:gd name="connsiteX30" fmla="*/ 237042 w 358766"/>
                <a:gd name="connsiteY30" fmla="*/ 518930 h 518929"/>
                <a:gd name="connsiteX31" fmla="*/ 51252 w 358766"/>
                <a:gd name="connsiteY31" fmla="*/ 518930 h 518929"/>
                <a:gd name="connsiteX32" fmla="*/ 51252 w 358766"/>
                <a:gd name="connsiteY32" fmla="*/ 486897 h 518929"/>
                <a:gd name="connsiteX33" fmla="*/ 0 w 358766"/>
                <a:gd name="connsiteY33" fmla="*/ 352360 h 518929"/>
                <a:gd name="connsiteX34" fmla="*/ 0 w 358766"/>
                <a:gd name="connsiteY34" fmla="*/ 131334 h 518929"/>
                <a:gd name="connsiteX35" fmla="*/ 28829 w 358766"/>
                <a:gd name="connsiteY35" fmla="*/ 102505 h 51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8766" h="518929">
                  <a:moveTo>
                    <a:pt x="28829" y="102505"/>
                  </a:moveTo>
                  <a:cubicBezTo>
                    <a:pt x="44846" y="102505"/>
                    <a:pt x="57659" y="115318"/>
                    <a:pt x="57659" y="131334"/>
                  </a:cubicBezTo>
                  <a:lnTo>
                    <a:pt x="57659" y="256262"/>
                  </a:lnTo>
                  <a:cubicBezTo>
                    <a:pt x="57659" y="259465"/>
                    <a:pt x="60862" y="262668"/>
                    <a:pt x="64065" y="262668"/>
                  </a:cubicBezTo>
                  <a:cubicBezTo>
                    <a:pt x="67269" y="262668"/>
                    <a:pt x="70472" y="259465"/>
                    <a:pt x="70472" y="256262"/>
                  </a:cubicBezTo>
                  <a:lnTo>
                    <a:pt x="70472" y="67269"/>
                  </a:lnTo>
                  <a:cubicBezTo>
                    <a:pt x="70472" y="51252"/>
                    <a:pt x="83285" y="38439"/>
                    <a:pt x="99301" y="38439"/>
                  </a:cubicBezTo>
                  <a:cubicBezTo>
                    <a:pt x="115318" y="38439"/>
                    <a:pt x="128131" y="51252"/>
                    <a:pt x="128131" y="67269"/>
                  </a:cubicBezTo>
                  <a:lnTo>
                    <a:pt x="128131" y="256262"/>
                  </a:lnTo>
                  <a:cubicBezTo>
                    <a:pt x="128131" y="259465"/>
                    <a:pt x="131334" y="262668"/>
                    <a:pt x="134537" y="262668"/>
                  </a:cubicBezTo>
                  <a:cubicBezTo>
                    <a:pt x="137741" y="262668"/>
                    <a:pt x="140944" y="259465"/>
                    <a:pt x="140944" y="256262"/>
                  </a:cubicBezTo>
                  <a:lnTo>
                    <a:pt x="140944" y="28189"/>
                  </a:lnTo>
                  <a:lnTo>
                    <a:pt x="140944" y="28189"/>
                  </a:lnTo>
                  <a:cubicBezTo>
                    <a:pt x="140944" y="12813"/>
                    <a:pt x="153757" y="0"/>
                    <a:pt x="169773" y="0"/>
                  </a:cubicBezTo>
                  <a:cubicBezTo>
                    <a:pt x="185790" y="0"/>
                    <a:pt x="198603" y="12813"/>
                    <a:pt x="198603" y="28189"/>
                  </a:cubicBezTo>
                  <a:lnTo>
                    <a:pt x="198603" y="28189"/>
                  </a:lnTo>
                  <a:lnTo>
                    <a:pt x="198603" y="256262"/>
                  </a:lnTo>
                  <a:cubicBezTo>
                    <a:pt x="198603" y="259465"/>
                    <a:pt x="201806" y="262668"/>
                    <a:pt x="205009" y="262668"/>
                  </a:cubicBezTo>
                  <a:cubicBezTo>
                    <a:pt x="208213" y="262668"/>
                    <a:pt x="211416" y="259465"/>
                    <a:pt x="211416" y="256262"/>
                  </a:cubicBezTo>
                  <a:lnTo>
                    <a:pt x="211416" y="67269"/>
                  </a:lnTo>
                  <a:cubicBezTo>
                    <a:pt x="211416" y="51252"/>
                    <a:pt x="224229" y="38439"/>
                    <a:pt x="240245" y="38439"/>
                  </a:cubicBezTo>
                  <a:cubicBezTo>
                    <a:pt x="256262" y="38439"/>
                    <a:pt x="269075" y="51252"/>
                    <a:pt x="269075" y="67269"/>
                  </a:cubicBezTo>
                  <a:lnTo>
                    <a:pt x="269075" y="256262"/>
                  </a:lnTo>
                  <a:lnTo>
                    <a:pt x="269075" y="329937"/>
                  </a:lnTo>
                  <a:lnTo>
                    <a:pt x="295342" y="211416"/>
                  </a:lnTo>
                  <a:cubicBezTo>
                    <a:pt x="299185" y="194118"/>
                    <a:pt x="316483" y="183227"/>
                    <a:pt x="333781" y="187071"/>
                  </a:cubicBezTo>
                  <a:cubicBezTo>
                    <a:pt x="351079" y="190915"/>
                    <a:pt x="361970" y="208213"/>
                    <a:pt x="358126" y="225510"/>
                  </a:cubicBezTo>
                  <a:lnTo>
                    <a:pt x="319686" y="398487"/>
                  </a:lnTo>
                  <a:cubicBezTo>
                    <a:pt x="317764" y="404893"/>
                    <a:pt x="313921" y="411300"/>
                    <a:pt x="307514" y="416425"/>
                  </a:cubicBezTo>
                  <a:lnTo>
                    <a:pt x="237042" y="470881"/>
                  </a:lnTo>
                  <a:lnTo>
                    <a:pt x="237042" y="518930"/>
                  </a:lnTo>
                  <a:lnTo>
                    <a:pt x="51252" y="518930"/>
                  </a:lnTo>
                  <a:lnTo>
                    <a:pt x="51252" y="486897"/>
                  </a:lnTo>
                  <a:cubicBezTo>
                    <a:pt x="51252" y="441411"/>
                    <a:pt x="0" y="438207"/>
                    <a:pt x="0" y="352360"/>
                  </a:cubicBezTo>
                  <a:cubicBezTo>
                    <a:pt x="0" y="349157"/>
                    <a:pt x="0" y="131334"/>
                    <a:pt x="0" y="131334"/>
                  </a:cubicBezTo>
                  <a:cubicBezTo>
                    <a:pt x="0" y="115318"/>
                    <a:pt x="12813" y="102505"/>
                    <a:pt x="28829" y="10250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DBD7525-65C1-42A5-A7F1-8AE182B69AC1}"/>
                </a:ext>
              </a:extLst>
            </p:cNvPr>
            <p:cNvGrpSpPr/>
            <p:nvPr/>
          </p:nvGrpSpPr>
          <p:grpSpPr>
            <a:xfrm>
              <a:off x="6136546" y="1335121"/>
              <a:ext cx="3644927" cy="5206618"/>
              <a:chOff x="6337299" y="1077388"/>
              <a:chExt cx="2236742" cy="3175936"/>
            </a:xfrm>
          </p:grpSpPr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27D2FD33-0B79-4740-80A2-83FA65F3683F}"/>
                  </a:ext>
                </a:extLst>
              </p:cNvPr>
              <p:cNvSpPr/>
              <p:nvPr/>
            </p:nvSpPr>
            <p:spPr>
              <a:xfrm>
                <a:off x="6667500" y="1077388"/>
                <a:ext cx="1215529" cy="846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1" h="21140" extrusionOk="0">
                    <a:moveTo>
                      <a:pt x="3450" y="20214"/>
                    </a:moveTo>
                    <a:cubicBezTo>
                      <a:pt x="1116" y="18517"/>
                      <a:pt x="371" y="14096"/>
                      <a:pt x="2304" y="11387"/>
                    </a:cubicBezTo>
                    <a:cubicBezTo>
                      <a:pt x="4452" y="8376"/>
                      <a:pt x="8144" y="10175"/>
                      <a:pt x="10798" y="10119"/>
                    </a:cubicBezTo>
                    <a:cubicBezTo>
                      <a:pt x="15133" y="10026"/>
                      <a:pt x="19245" y="6185"/>
                      <a:pt x="20813" y="572"/>
                    </a:cubicBezTo>
                    <a:cubicBezTo>
                      <a:pt x="21039" y="-238"/>
                      <a:pt x="19855" y="-110"/>
                      <a:pt x="19694" y="469"/>
                    </a:cubicBezTo>
                    <a:cubicBezTo>
                      <a:pt x="18765" y="3793"/>
                      <a:pt x="16945" y="6525"/>
                      <a:pt x="14586" y="7991"/>
                    </a:cubicBezTo>
                    <a:cubicBezTo>
                      <a:pt x="11732" y="9765"/>
                      <a:pt x="8920" y="8527"/>
                      <a:pt x="5942" y="8655"/>
                    </a:cubicBezTo>
                    <a:cubicBezTo>
                      <a:pt x="3637" y="8755"/>
                      <a:pt x="1233" y="10019"/>
                      <a:pt x="321" y="13179"/>
                    </a:cubicBezTo>
                    <a:cubicBezTo>
                      <a:pt x="-561" y="16234"/>
                      <a:pt x="442" y="19568"/>
                      <a:pt x="2517" y="21078"/>
                    </a:cubicBezTo>
                    <a:cubicBezTo>
                      <a:pt x="2908" y="21362"/>
                      <a:pt x="3983" y="20603"/>
                      <a:pt x="3450" y="20214"/>
                    </a:cubicBezTo>
                    <a:lnTo>
                      <a:pt x="3450" y="202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62FB8A0F-6777-4640-AC1D-CBDA47413528}"/>
                  </a:ext>
                </a:extLst>
              </p:cNvPr>
              <p:cNvSpPr/>
              <p:nvPr/>
            </p:nvSpPr>
            <p:spPr>
              <a:xfrm>
                <a:off x="6337299" y="1828800"/>
                <a:ext cx="2236742" cy="2424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9" h="20987" extrusionOk="0">
                    <a:moveTo>
                      <a:pt x="8630" y="18129"/>
                    </a:moveTo>
                    <a:cubicBezTo>
                      <a:pt x="8364" y="17736"/>
                      <a:pt x="8090" y="17350"/>
                      <a:pt x="7791" y="16976"/>
                    </a:cubicBezTo>
                    <a:cubicBezTo>
                      <a:pt x="6491" y="15342"/>
                      <a:pt x="3516" y="11591"/>
                      <a:pt x="2407" y="10091"/>
                    </a:cubicBezTo>
                    <a:cubicBezTo>
                      <a:pt x="956" y="8128"/>
                      <a:pt x="-326" y="6346"/>
                      <a:pt x="74" y="3851"/>
                    </a:cubicBezTo>
                    <a:cubicBezTo>
                      <a:pt x="490" y="1251"/>
                      <a:pt x="3905" y="282"/>
                      <a:pt x="6349" y="63"/>
                    </a:cubicBezTo>
                    <a:cubicBezTo>
                      <a:pt x="9371" y="-209"/>
                      <a:pt x="11508" y="334"/>
                      <a:pt x="14383" y="3018"/>
                    </a:cubicBezTo>
                    <a:cubicBezTo>
                      <a:pt x="17258" y="5701"/>
                      <a:pt x="20685" y="9747"/>
                      <a:pt x="20979" y="13836"/>
                    </a:cubicBezTo>
                    <a:cubicBezTo>
                      <a:pt x="21274" y="17927"/>
                      <a:pt x="19321" y="21391"/>
                      <a:pt x="14457" y="20949"/>
                    </a:cubicBezTo>
                    <a:cubicBezTo>
                      <a:pt x="10708" y="20609"/>
                      <a:pt x="9149" y="18897"/>
                      <a:pt x="8630" y="18129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1C1AF686-E441-40A1-9CA3-5634033849C1}"/>
                  </a:ext>
                </a:extLst>
              </p:cNvPr>
              <p:cNvSpPr/>
              <p:nvPr/>
            </p:nvSpPr>
            <p:spPr>
              <a:xfrm>
                <a:off x="6857999" y="1828799"/>
                <a:ext cx="1315467" cy="97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80" extrusionOk="0">
                    <a:moveTo>
                      <a:pt x="1326" y="2269"/>
                    </a:moveTo>
                    <a:lnTo>
                      <a:pt x="1893" y="1974"/>
                    </a:lnTo>
                    <a:cubicBezTo>
                      <a:pt x="2990" y="1402"/>
                      <a:pt x="4212" y="1560"/>
                      <a:pt x="5220" y="2395"/>
                    </a:cubicBezTo>
                    <a:cubicBezTo>
                      <a:pt x="6832" y="3736"/>
                      <a:pt x="9455" y="6096"/>
                      <a:pt x="12295" y="9359"/>
                    </a:cubicBezTo>
                    <a:cubicBezTo>
                      <a:pt x="12750" y="9882"/>
                      <a:pt x="12662" y="10889"/>
                      <a:pt x="12130" y="11248"/>
                    </a:cubicBezTo>
                    <a:lnTo>
                      <a:pt x="11690" y="11543"/>
                    </a:lnTo>
                    <a:cubicBezTo>
                      <a:pt x="13828" y="14543"/>
                      <a:pt x="15694" y="17721"/>
                      <a:pt x="17296" y="21080"/>
                    </a:cubicBezTo>
                    <a:cubicBezTo>
                      <a:pt x="19283" y="19733"/>
                      <a:pt x="21387" y="17970"/>
                      <a:pt x="21600" y="15104"/>
                    </a:cubicBezTo>
                    <a:cubicBezTo>
                      <a:pt x="19965" y="12285"/>
                      <a:pt x="18205" y="9715"/>
                      <a:pt x="16551" y="7514"/>
                    </a:cubicBezTo>
                    <a:cubicBezTo>
                      <a:pt x="11526" y="832"/>
                      <a:pt x="7791" y="-520"/>
                      <a:pt x="2507" y="156"/>
                    </a:cubicBezTo>
                    <a:cubicBezTo>
                      <a:pt x="1714" y="257"/>
                      <a:pt x="863" y="424"/>
                      <a:pt x="0" y="668"/>
                    </a:cubicBezTo>
                    <a:cubicBezTo>
                      <a:pt x="665" y="1057"/>
                      <a:pt x="1207" y="1456"/>
                      <a:pt x="1380" y="1637"/>
                    </a:cubicBezTo>
                    <a:cubicBezTo>
                      <a:pt x="1606" y="1867"/>
                      <a:pt x="1326" y="2269"/>
                      <a:pt x="1326" y="226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FF96C52D-7E8B-4B6B-89CB-E378D598CA01}"/>
                  </a:ext>
                </a:extLst>
              </p:cNvPr>
              <p:cNvSpPr/>
              <p:nvPr/>
            </p:nvSpPr>
            <p:spPr>
              <a:xfrm>
                <a:off x="6400799" y="1854200"/>
                <a:ext cx="1513042" cy="1166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1" h="20919" extrusionOk="0">
                    <a:moveTo>
                      <a:pt x="20110" y="17815"/>
                    </a:moveTo>
                    <a:cubicBezTo>
                      <a:pt x="20518" y="17556"/>
                      <a:pt x="20966" y="17282"/>
                      <a:pt x="21421" y="16984"/>
                    </a:cubicBezTo>
                    <a:cubicBezTo>
                      <a:pt x="20040" y="14190"/>
                      <a:pt x="18431" y="11546"/>
                      <a:pt x="16588" y="9050"/>
                    </a:cubicBezTo>
                    <a:cubicBezTo>
                      <a:pt x="15444" y="9792"/>
                      <a:pt x="14089" y="9594"/>
                      <a:pt x="13092" y="8535"/>
                    </a:cubicBezTo>
                    <a:cubicBezTo>
                      <a:pt x="11807" y="7171"/>
                      <a:pt x="9836" y="5147"/>
                      <a:pt x="7502" y="2988"/>
                    </a:cubicBezTo>
                    <a:cubicBezTo>
                      <a:pt x="7037" y="2557"/>
                      <a:pt x="7125" y="1601"/>
                      <a:pt x="7653" y="1334"/>
                    </a:cubicBezTo>
                    <a:cubicBezTo>
                      <a:pt x="7653" y="1334"/>
                      <a:pt x="7892" y="1000"/>
                      <a:pt x="7698" y="806"/>
                    </a:cubicBezTo>
                    <a:cubicBezTo>
                      <a:pt x="7549" y="658"/>
                      <a:pt x="7082" y="323"/>
                      <a:pt x="6508" y="0"/>
                    </a:cubicBezTo>
                    <a:cubicBezTo>
                      <a:pt x="4208" y="626"/>
                      <a:pt x="1793" y="1870"/>
                      <a:pt x="382" y="4074"/>
                    </a:cubicBezTo>
                    <a:cubicBezTo>
                      <a:pt x="12" y="4955"/>
                      <a:pt x="-179" y="5987"/>
                      <a:pt x="227" y="6962"/>
                    </a:cubicBezTo>
                    <a:cubicBezTo>
                      <a:pt x="1227" y="9353"/>
                      <a:pt x="4282" y="13083"/>
                      <a:pt x="8281" y="17726"/>
                    </a:cubicBezTo>
                    <a:cubicBezTo>
                      <a:pt x="9023" y="18589"/>
                      <a:pt x="9824" y="19594"/>
                      <a:pt x="10645" y="20685"/>
                    </a:cubicBezTo>
                    <a:cubicBezTo>
                      <a:pt x="13887" y="21600"/>
                      <a:pt x="17206" y="19664"/>
                      <a:pt x="20110" y="178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5" name="Shape">
                <a:extLst>
                  <a:ext uri="{FF2B5EF4-FFF2-40B4-BE49-F238E27FC236}">
                    <a16:creationId xmlns:a16="http://schemas.microsoft.com/office/drawing/2014/main" id="{E16083D4-C5C9-4D66-A62C-4273EB6E0962}"/>
                  </a:ext>
                </a:extLst>
              </p:cNvPr>
              <p:cNvSpPr/>
              <p:nvPr/>
            </p:nvSpPr>
            <p:spPr>
              <a:xfrm>
                <a:off x="7150099" y="2806699"/>
                <a:ext cx="1178166" cy="1408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3" h="21299" extrusionOk="0">
                    <a:moveTo>
                      <a:pt x="20376" y="13916"/>
                    </a:moveTo>
                    <a:cubicBezTo>
                      <a:pt x="19138" y="8858"/>
                      <a:pt x="16925" y="4224"/>
                      <a:pt x="13762" y="0"/>
                    </a:cubicBezTo>
                    <a:cubicBezTo>
                      <a:pt x="13181" y="252"/>
                      <a:pt x="12610" y="482"/>
                      <a:pt x="12088" y="701"/>
                    </a:cubicBezTo>
                    <a:cubicBezTo>
                      <a:pt x="8380" y="2263"/>
                      <a:pt x="4138" y="3896"/>
                      <a:pt x="0" y="3122"/>
                    </a:cubicBezTo>
                    <a:cubicBezTo>
                      <a:pt x="4597" y="7154"/>
                      <a:pt x="9707" y="12556"/>
                      <a:pt x="11381" y="15166"/>
                    </a:cubicBezTo>
                    <a:cubicBezTo>
                      <a:pt x="13007" y="17698"/>
                      <a:pt x="13478" y="19600"/>
                      <a:pt x="12904" y="21135"/>
                    </a:cubicBezTo>
                    <a:cubicBezTo>
                      <a:pt x="15969" y="21600"/>
                      <a:pt x="18922" y="21029"/>
                      <a:pt x="21180" y="20027"/>
                    </a:cubicBezTo>
                    <a:cubicBezTo>
                      <a:pt x="21600" y="18012"/>
                      <a:pt x="20854" y="15875"/>
                      <a:pt x="20376" y="1391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62E90B12-D4F6-4ADF-A72F-BD2A4D89DD53}"/>
                  </a:ext>
                </a:extLst>
              </p:cNvPr>
              <p:cNvSpPr/>
              <p:nvPr/>
            </p:nvSpPr>
            <p:spPr>
              <a:xfrm>
                <a:off x="7912100" y="2527300"/>
                <a:ext cx="659902" cy="1601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9" h="21600" extrusionOk="0">
                    <a:moveTo>
                      <a:pt x="21011" y="12109"/>
                    </a:moveTo>
                    <a:cubicBezTo>
                      <a:pt x="20337" y="7834"/>
                      <a:pt x="14864" y="3593"/>
                      <a:pt x="8385" y="0"/>
                    </a:cubicBezTo>
                    <a:cubicBezTo>
                      <a:pt x="7971" y="1795"/>
                      <a:pt x="3867" y="2897"/>
                      <a:pt x="0" y="3740"/>
                    </a:cubicBezTo>
                    <a:cubicBezTo>
                      <a:pt x="5594" y="7507"/>
                      <a:pt x="9514" y="11639"/>
                      <a:pt x="11700" y="16150"/>
                    </a:cubicBezTo>
                    <a:cubicBezTo>
                      <a:pt x="12549" y="17898"/>
                      <a:pt x="13865" y="19805"/>
                      <a:pt x="13122" y="21600"/>
                    </a:cubicBezTo>
                    <a:cubicBezTo>
                      <a:pt x="13560" y="21502"/>
                      <a:pt x="13987" y="21400"/>
                      <a:pt x="14397" y="21293"/>
                    </a:cubicBezTo>
                    <a:cubicBezTo>
                      <a:pt x="19544" y="19260"/>
                      <a:pt x="21600" y="15854"/>
                      <a:pt x="21011" y="121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34DA4282-9273-40C3-8247-C0E2CB4FD01D}"/>
                  </a:ext>
                </a:extLst>
              </p:cNvPr>
              <p:cNvSpPr/>
              <p:nvPr/>
            </p:nvSpPr>
            <p:spPr>
              <a:xfrm>
                <a:off x="6908800" y="1905000"/>
                <a:ext cx="718031" cy="4845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6" h="20443" extrusionOk="0">
                    <a:moveTo>
                      <a:pt x="20452" y="15123"/>
                    </a:moveTo>
                    <a:cubicBezTo>
                      <a:pt x="15399" y="8736"/>
                      <a:pt x="10732" y="4117"/>
                      <a:pt x="7864" y="1491"/>
                    </a:cubicBezTo>
                    <a:cubicBezTo>
                      <a:pt x="6076" y="-149"/>
                      <a:pt x="3898" y="-454"/>
                      <a:pt x="1947" y="666"/>
                    </a:cubicBezTo>
                    <a:lnTo>
                      <a:pt x="938" y="1245"/>
                    </a:lnTo>
                    <a:cubicBezTo>
                      <a:pt x="-157" y="1872"/>
                      <a:pt x="-335" y="4122"/>
                      <a:pt x="626" y="5135"/>
                    </a:cubicBezTo>
                    <a:cubicBezTo>
                      <a:pt x="5442" y="10215"/>
                      <a:pt x="9512" y="14978"/>
                      <a:pt x="12161" y="18188"/>
                    </a:cubicBezTo>
                    <a:cubicBezTo>
                      <a:pt x="14216" y="20674"/>
                      <a:pt x="17017" y="21146"/>
                      <a:pt x="19373" y="19399"/>
                    </a:cubicBezTo>
                    <a:lnTo>
                      <a:pt x="20156" y="18820"/>
                    </a:lnTo>
                    <a:cubicBezTo>
                      <a:pt x="21105" y="18118"/>
                      <a:pt x="21265" y="16147"/>
                      <a:pt x="20452" y="15123"/>
                    </a:cubicBezTo>
                    <a:close/>
                  </a:path>
                </a:pathLst>
              </a:custGeom>
              <a:solidFill>
                <a:srgbClr val="F4F2F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6496F760-0330-480B-9829-C2699B393F05}"/>
                  </a:ext>
                </a:extLst>
              </p:cNvPr>
              <p:cNvSpPr/>
              <p:nvPr/>
            </p:nvSpPr>
            <p:spPr>
              <a:xfrm>
                <a:off x="6375400" y="2082799"/>
                <a:ext cx="1507629" cy="2117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0" h="21600" extrusionOk="0">
                    <a:moveTo>
                      <a:pt x="10290" y="11331"/>
                    </a:moveTo>
                    <a:cubicBezTo>
                      <a:pt x="12649" y="14373"/>
                      <a:pt x="13692" y="19136"/>
                      <a:pt x="18029" y="20856"/>
                    </a:cubicBezTo>
                    <a:cubicBezTo>
                      <a:pt x="18983" y="21235"/>
                      <a:pt x="19953" y="21474"/>
                      <a:pt x="20909" y="21600"/>
                    </a:cubicBezTo>
                    <a:cubicBezTo>
                      <a:pt x="21353" y="20565"/>
                      <a:pt x="20989" y="19282"/>
                      <a:pt x="19731" y="17574"/>
                    </a:cubicBezTo>
                    <a:cubicBezTo>
                      <a:pt x="18139" y="15413"/>
                      <a:pt x="12541" y="10409"/>
                      <a:pt x="8590" y="7768"/>
                    </a:cubicBezTo>
                    <a:cubicBezTo>
                      <a:pt x="4639" y="5126"/>
                      <a:pt x="1620" y="3005"/>
                      <a:pt x="632" y="1643"/>
                    </a:cubicBezTo>
                    <a:cubicBezTo>
                      <a:pt x="231" y="1088"/>
                      <a:pt x="419" y="501"/>
                      <a:pt x="785" y="0"/>
                    </a:cubicBezTo>
                    <a:cubicBezTo>
                      <a:pt x="780" y="5"/>
                      <a:pt x="775" y="10"/>
                      <a:pt x="769" y="14"/>
                    </a:cubicBezTo>
                    <a:cubicBezTo>
                      <a:pt x="-235" y="925"/>
                      <a:pt x="-247" y="2219"/>
                      <a:pt x="679" y="3173"/>
                    </a:cubicBezTo>
                    <a:cubicBezTo>
                      <a:pt x="933" y="3436"/>
                      <a:pt x="1244" y="3715"/>
                      <a:pt x="1622" y="4005"/>
                    </a:cubicBezTo>
                    <a:cubicBezTo>
                      <a:pt x="3759" y="5647"/>
                      <a:pt x="7929" y="8288"/>
                      <a:pt x="10290" y="11331"/>
                    </a:cubicBezTo>
                    <a:close/>
                  </a:path>
                </a:pathLst>
              </a:custGeom>
              <a:solidFill>
                <a:schemeClr val="bg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F60CF65A-5685-44D9-B750-EC9462DE8D70}"/>
                  </a:ext>
                </a:extLst>
              </p:cNvPr>
              <p:cNvSpPr/>
              <p:nvPr/>
            </p:nvSpPr>
            <p:spPr>
              <a:xfrm>
                <a:off x="6451599" y="2032000"/>
                <a:ext cx="575769" cy="752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70" h="17774" extrusionOk="0">
                    <a:moveTo>
                      <a:pt x="15221" y="16859"/>
                    </a:moveTo>
                    <a:cubicBezTo>
                      <a:pt x="20514" y="21600"/>
                      <a:pt x="1999" y="6483"/>
                      <a:pt x="455" y="4168"/>
                    </a:cubicBezTo>
                    <a:cubicBezTo>
                      <a:pt x="-1086" y="1853"/>
                      <a:pt x="1778" y="0"/>
                      <a:pt x="1778" y="0"/>
                    </a:cubicBezTo>
                    <a:cubicBezTo>
                      <a:pt x="1778" y="0"/>
                      <a:pt x="1118" y="4228"/>
                      <a:pt x="15221" y="16859"/>
                    </a:cubicBezTo>
                    <a:close/>
                  </a:path>
                </a:pathLst>
              </a:custGeom>
              <a:solidFill>
                <a:srgbClr val="26A7C7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0" name="Shape">
                <a:extLst>
                  <a:ext uri="{FF2B5EF4-FFF2-40B4-BE49-F238E27FC236}">
                    <a16:creationId xmlns:a16="http://schemas.microsoft.com/office/drawing/2014/main" id="{10D31D71-BB6D-40E3-847B-BA4C9526B1A1}"/>
                  </a:ext>
                </a:extLst>
              </p:cNvPr>
              <p:cNvSpPr/>
              <p:nvPr/>
            </p:nvSpPr>
            <p:spPr>
              <a:xfrm>
                <a:off x="6921499" y="2857499"/>
                <a:ext cx="616080" cy="706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022" y="1620"/>
                      <a:pt x="3963" y="3310"/>
                      <a:pt x="5878" y="5023"/>
                    </a:cubicBezTo>
                    <a:cubicBezTo>
                      <a:pt x="7792" y="6736"/>
                      <a:pt x="9645" y="8504"/>
                      <a:pt x="11483" y="10279"/>
                    </a:cubicBezTo>
                    <a:cubicBezTo>
                      <a:pt x="13287" y="12086"/>
                      <a:pt x="15072" y="13904"/>
                      <a:pt x="16778" y="15780"/>
                    </a:cubicBezTo>
                    <a:cubicBezTo>
                      <a:pt x="17610" y="16732"/>
                      <a:pt x="18465" y="17668"/>
                      <a:pt x="19267" y="18644"/>
                    </a:cubicBezTo>
                    <a:cubicBezTo>
                      <a:pt x="20077" y="19611"/>
                      <a:pt x="20847" y="20602"/>
                      <a:pt x="21600" y="21600"/>
                    </a:cubicBezTo>
                    <a:cubicBezTo>
                      <a:pt x="20754" y="20656"/>
                      <a:pt x="19948" y="19693"/>
                      <a:pt x="19075" y="18772"/>
                    </a:cubicBezTo>
                    <a:cubicBezTo>
                      <a:pt x="18238" y="17828"/>
                      <a:pt x="17352" y="16915"/>
                      <a:pt x="16488" y="15990"/>
                    </a:cubicBezTo>
                    <a:cubicBezTo>
                      <a:pt x="14725" y="14160"/>
                      <a:pt x="12948" y="12346"/>
                      <a:pt x="11123" y="10567"/>
                    </a:cubicBezTo>
                    <a:cubicBezTo>
                      <a:pt x="9320" y="8772"/>
                      <a:pt x="7463" y="7012"/>
                      <a:pt x="5610" y="5252"/>
                    </a:cubicBezTo>
                    <a:cubicBezTo>
                      <a:pt x="4689" y="4370"/>
                      <a:pt x="3754" y="3496"/>
                      <a:pt x="2814" y="26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8AA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A92D0F2-1BB7-4CD0-A507-6174CE3C8429}"/>
                  </a:ext>
                </a:extLst>
              </p:cNvPr>
              <p:cNvSpPr/>
              <p:nvPr/>
            </p:nvSpPr>
            <p:spPr>
              <a:xfrm>
                <a:off x="6984999" y="1955799"/>
                <a:ext cx="400039" cy="236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07" h="17696" extrusionOk="0">
                    <a:moveTo>
                      <a:pt x="0" y="3347"/>
                    </a:moveTo>
                    <a:cubicBezTo>
                      <a:pt x="0" y="3347"/>
                      <a:pt x="5549" y="-2531"/>
                      <a:pt x="13575" y="1293"/>
                    </a:cubicBezTo>
                    <a:cubicBezTo>
                      <a:pt x="21600" y="5116"/>
                      <a:pt x="20708" y="15103"/>
                      <a:pt x="19220" y="16130"/>
                    </a:cubicBezTo>
                    <a:cubicBezTo>
                      <a:pt x="17732" y="17157"/>
                      <a:pt x="13966" y="19069"/>
                      <a:pt x="11291" y="16130"/>
                    </a:cubicBezTo>
                    <a:cubicBezTo>
                      <a:pt x="8622" y="13182"/>
                      <a:pt x="3111" y="6200"/>
                      <a:pt x="0" y="3347"/>
                    </a:cubicBezTo>
                    <a:close/>
                  </a:path>
                </a:pathLst>
              </a:custGeom>
              <a:solidFill>
                <a:srgbClr val="2E363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5A9A6414-7804-43F8-8FAA-BE5B8F7E9E5D}"/>
                  </a:ext>
                </a:extLst>
              </p:cNvPr>
              <p:cNvSpPr/>
              <p:nvPr/>
            </p:nvSpPr>
            <p:spPr>
              <a:xfrm>
                <a:off x="6946899" y="1917699"/>
                <a:ext cx="144193" cy="63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4" h="21418" extrusionOk="0">
                    <a:moveTo>
                      <a:pt x="1598" y="21418"/>
                    </a:moveTo>
                    <a:cubicBezTo>
                      <a:pt x="1143" y="20779"/>
                      <a:pt x="708" y="19927"/>
                      <a:pt x="405" y="18777"/>
                    </a:cubicBezTo>
                    <a:cubicBezTo>
                      <a:pt x="83" y="17712"/>
                      <a:pt x="-106" y="16178"/>
                      <a:pt x="64" y="14644"/>
                    </a:cubicBezTo>
                    <a:cubicBezTo>
                      <a:pt x="235" y="13110"/>
                      <a:pt x="689" y="11917"/>
                      <a:pt x="1162" y="11023"/>
                    </a:cubicBezTo>
                    <a:cubicBezTo>
                      <a:pt x="1617" y="10171"/>
                      <a:pt x="2071" y="9532"/>
                      <a:pt x="2544" y="8807"/>
                    </a:cubicBezTo>
                    <a:cubicBezTo>
                      <a:pt x="4418" y="6166"/>
                      <a:pt x="6444" y="4249"/>
                      <a:pt x="8545" y="2715"/>
                    </a:cubicBezTo>
                    <a:cubicBezTo>
                      <a:pt x="10647" y="1309"/>
                      <a:pt x="12805" y="287"/>
                      <a:pt x="15001" y="74"/>
                    </a:cubicBezTo>
                    <a:cubicBezTo>
                      <a:pt x="17197" y="-182"/>
                      <a:pt x="19412" y="201"/>
                      <a:pt x="21494" y="1650"/>
                    </a:cubicBezTo>
                    <a:cubicBezTo>
                      <a:pt x="17178" y="2587"/>
                      <a:pt x="13146" y="4419"/>
                      <a:pt x="9151" y="7231"/>
                    </a:cubicBezTo>
                    <a:cubicBezTo>
                      <a:pt x="7163" y="8594"/>
                      <a:pt x="5213" y="10213"/>
                      <a:pt x="3301" y="12045"/>
                    </a:cubicBezTo>
                    <a:cubicBezTo>
                      <a:pt x="2355" y="13068"/>
                      <a:pt x="1370" y="13877"/>
                      <a:pt x="1011" y="15368"/>
                    </a:cubicBezTo>
                    <a:cubicBezTo>
                      <a:pt x="595" y="16945"/>
                      <a:pt x="1011" y="19458"/>
                      <a:pt x="1598" y="21418"/>
                    </a:cubicBezTo>
                    <a:close/>
                  </a:path>
                </a:pathLst>
              </a:custGeom>
              <a:solidFill>
                <a:srgbClr val="CBCDC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29207E04-1D81-465D-B8F3-3BCE16ABEC48}"/>
                  </a:ext>
                </a:extLst>
              </p:cNvPr>
              <p:cNvSpPr/>
              <p:nvPr/>
            </p:nvSpPr>
            <p:spPr>
              <a:xfrm>
                <a:off x="7264400" y="2146300"/>
                <a:ext cx="209138" cy="119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8" h="21134" extrusionOk="0">
                    <a:moveTo>
                      <a:pt x="15746" y="0"/>
                    </a:moveTo>
                    <a:cubicBezTo>
                      <a:pt x="16974" y="1054"/>
                      <a:pt x="18098" y="2445"/>
                      <a:pt x="19156" y="4015"/>
                    </a:cubicBezTo>
                    <a:cubicBezTo>
                      <a:pt x="20163" y="5630"/>
                      <a:pt x="21169" y="7559"/>
                      <a:pt x="21482" y="10273"/>
                    </a:cubicBezTo>
                    <a:cubicBezTo>
                      <a:pt x="21600" y="11641"/>
                      <a:pt x="21430" y="13121"/>
                      <a:pt x="20960" y="14355"/>
                    </a:cubicBezTo>
                    <a:cubicBezTo>
                      <a:pt x="20463" y="15454"/>
                      <a:pt x="19888" y="16329"/>
                      <a:pt x="19261" y="16979"/>
                    </a:cubicBezTo>
                    <a:cubicBezTo>
                      <a:pt x="18020" y="18325"/>
                      <a:pt x="16674" y="19155"/>
                      <a:pt x="15328" y="19828"/>
                    </a:cubicBezTo>
                    <a:cubicBezTo>
                      <a:pt x="12610" y="20994"/>
                      <a:pt x="9787" y="21600"/>
                      <a:pt x="6952" y="20703"/>
                    </a:cubicBezTo>
                    <a:cubicBezTo>
                      <a:pt x="6599" y="20568"/>
                      <a:pt x="6246" y="20389"/>
                      <a:pt x="5893" y="20232"/>
                    </a:cubicBezTo>
                    <a:cubicBezTo>
                      <a:pt x="5554" y="19985"/>
                      <a:pt x="5188" y="19761"/>
                      <a:pt x="4887" y="19469"/>
                    </a:cubicBezTo>
                    <a:cubicBezTo>
                      <a:pt x="4286" y="18886"/>
                      <a:pt x="3685" y="18280"/>
                      <a:pt x="3110" y="17630"/>
                    </a:cubicBezTo>
                    <a:cubicBezTo>
                      <a:pt x="1986" y="16262"/>
                      <a:pt x="849" y="14849"/>
                      <a:pt x="0" y="12964"/>
                    </a:cubicBezTo>
                    <a:cubicBezTo>
                      <a:pt x="1072" y="14422"/>
                      <a:pt x="2248" y="15589"/>
                      <a:pt x="3463" y="16576"/>
                    </a:cubicBezTo>
                    <a:cubicBezTo>
                      <a:pt x="4064" y="17069"/>
                      <a:pt x="4678" y="17563"/>
                      <a:pt x="5305" y="17989"/>
                    </a:cubicBezTo>
                    <a:cubicBezTo>
                      <a:pt x="5619" y="18213"/>
                      <a:pt x="5906" y="18325"/>
                      <a:pt x="6194" y="18505"/>
                    </a:cubicBezTo>
                    <a:cubicBezTo>
                      <a:pt x="6507" y="18594"/>
                      <a:pt x="6821" y="18707"/>
                      <a:pt x="7135" y="18774"/>
                    </a:cubicBezTo>
                    <a:cubicBezTo>
                      <a:pt x="8415" y="19021"/>
                      <a:pt x="9748" y="18953"/>
                      <a:pt x="11055" y="18684"/>
                    </a:cubicBezTo>
                    <a:cubicBezTo>
                      <a:pt x="12361" y="18437"/>
                      <a:pt x="13681" y="18034"/>
                      <a:pt x="14949" y="17428"/>
                    </a:cubicBezTo>
                    <a:cubicBezTo>
                      <a:pt x="16216" y="16845"/>
                      <a:pt x="17458" y="16060"/>
                      <a:pt x="18542" y="14983"/>
                    </a:cubicBezTo>
                    <a:cubicBezTo>
                      <a:pt x="19104" y="14467"/>
                      <a:pt x="19561" y="13794"/>
                      <a:pt x="19927" y="13077"/>
                    </a:cubicBezTo>
                    <a:cubicBezTo>
                      <a:pt x="20215" y="12336"/>
                      <a:pt x="20385" y="11462"/>
                      <a:pt x="20359" y="10497"/>
                    </a:cubicBezTo>
                    <a:cubicBezTo>
                      <a:pt x="20228" y="8546"/>
                      <a:pt x="19496" y="6550"/>
                      <a:pt x="18647" y="4822"/>
                    </a:cubicBezTo>
                    <a:cubicBezTo>
                      <a:pt x="17810" y="3073"/>
                      <a:pt x="16791" y="1525"/>
                      <a:pt x="15746" y="0"/>
                    </a:cubicBezTo>
                    <a:close/>
                  </a:path>
                </a:pathLst>
              </a:custGeom>
              <a:solidFill>
                <a:srgbClr val="CBCDCF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6C5151D-FAC6-4520-9BFC-F411887F0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6331" y="594951"/>
              <a:ext cx="6407829" cy="869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7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11DEF5-20B8-4658-B102-3D56392F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9005"/>
          </a:xfrm>
        </p:spPr>
        <p:txBody>
          <a:bodyPr/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Middleware Admin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10C2FE-2C37-49D5-9689-AA7CC79889AF}"/>
              </a:ext>
            </a:extLst>
          </p:cNvPr>
          <p:cNvGrpSpPr/>
          <p:nvPr/>
        </p:nvGrpSpPr>
        <p:grpSpPr>
          <a:xfrm>
            <a:off x="1137424" y="745973"/>
            <a:ext cx="10647016" cy="5714131"/>
            <a:chOff x="1137424" y="745973"/>
            <a:chExt cx="10647016" cy="57141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7C24D1E-8604-4DC8-A9FE-151B63170AEE}"/>
                </a:ext>
              </a:extLst>
            </p:cNvPr>
            <p:cNvSpPr/>
            <p:nvPr/>
          </p:nvSpPr>
          <p:spPr>
            <a:xfrm>
              <a:off x="4621528" y="3078895"/>
              <a:ext cx="2850356" cy="3381209"/>
            </a:xfrm>
            <a:custGeom>
              <a:avLst/>
              <a:gdLst>
                <a:gd name="connsiteX0" fmla="*/ 2054414 w 4647868"/>
                <a:gd name="connsiteY0" fmla="*/ 0 h 5513493"/>
                <a:gd name="connsiteX1" fmla="*/ 3103139 w 4647868"/>
                <a:gd name="connsiteY1" fmla="*/ 286948 h 5513493"/>
                <a:gd name="connsiteX2" fmla="*/ 4107455 w 4647868"/>
                <a:gd name="connsiteY2" fmla="*/ 2131611 h 5513493"/>
                <a:gd name="connsiteX3" fmla="*/ 4107455 w 4647868"/>
                <a:gd name="connsiteY3" fmla="*/ 2165771 h 5513493"/>
                <a:gd name="connsiteX4" fmla="*/ 4578869 w 4647868"/>
                <a:gd name="connsiteY4" fmla="*/ 2985621 h 5513493"/>
                <a:gd name="connsiteX5" fmla="*/ 4408067 w 4647868"/>
                <a:gd name="connsiteY5" fmla="*/ 3463867 h 5513493"/>
                <a:gd name="connsiteX6" fmla="*/ 4107455 w 4647868"/>
                <a:gd name="connsiteY6" fmla="*/ 3463867 h 5513493"/>
                <a:gd name="connsiteX7" fmla="*/ 4107455 w 4647868"/>
                <a:gd name="connsiteY7" fmla="*/ 3873793 h 5513493"/>
                <a:gd name="connsiteX8" fmla="*/ 3875164 w 4647868"/>
                <a:gd name="connsiteY8" fmla="*/ 4454520 h 5513493"/>
                <a:gd name="connsiteX9" fmla="*/ 3301269 w 4647868"/>
                <a:gd name="connsiteY9" fmla="*/ 4693643 h 5513493"/>
                <a:gd name="connsiteX10" fmla="*/ 2966497 w 4647868"/>
                <a:gd name="connsiteY10" fmla="*/ 4693643 h 5513493"/>
                <a:gd name="connsiteX11" fmla="*/ 2966497 w 4647868"/>
                <a:gd name="connsiteY11" fmla="*/ 5513493 h 5513493"/>
                <a:gd name="connsiteX12" fmla="*/ 807558 w 4647868"/>
                <a:gd name="connsiteY12" fmla="*/ 5513493 h 5513493"/>
                <a:gd name="connsiteX13" fmla="*/ 807558 w 4647868"/>
                <a:gd name="connsiteY13" fmla="*/ 3784975 h 5513493"/>
                <a:gd name="connsiteX14" fmla="*/ 1372 w 4647868"/>
                <a:gd name="connsiteY14" fmla="*/ 2131611 h 5513493"/>
                <a:gd name="connsiteX15" fmla="*/ 1005688 w 4647868"/>
                <a:gd name="connsiteY15" fmla="*/ 286948 h 5513493"/>
                <a:gd name="connsiteX16" fmla="*/ 2054414 w 4647868"/>
                <a:gd name="connsiteY16" fmla="*/ 0 h 55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47868" h="5513493">
                  <a:moveTo>
                    <a:pt x="2054414" y="0"/>
                  </a:moveTo>
                  <a:cubicBezTo>
                    <a:pt x="2416515" y="0"/>
                    <a:pt x="2778615" y="95650"/>
                    <a:pt x="3103139" y="286948"/>
                  </a:cubicBezTo>
                  <a:cubicBezTo>
                    <a:pt x="3752187" y="676376"/>
                    <a:pt x="4134784" y="1380081"/>
                    <a:pt x="4107455" y="2131611"/>
                  </a:cubicBezTo>
                  <a:lnTo>
                    <a:pt x="4107455" y="2165771"/>
                  </a:lnTo>
                  <a:lnTo>
                    <a:pt x="4578869" y="2985621"/>
                  </a:lnTo>
                  <a:cubicBezTo>
                    <a:pt x="4742839" y="3238409"/>
                    <a:pt x="4585701" y="3443371"/>
                    <a:pt x="4408067" y="3463867"/>
                  </a:cubicBezTo>
                  <a:lnTo>
                    <a:pt x="4107455" y="3463867"/>
                  </a:lnTo>
                  <a:lnTo>
                    <a:pt x="4107455" y="3873793"/>
                  </a:lnTo>
                  <a:cubicBezTo>
                    <a:pt x="4107455" y="4092419"/>
                    <a:pt x="4025470" y="4297382"/>
                    <a:pt x="3875164" y="4454520"/>
                  </a:cubicBezTo>
                  <a:cubicBezTo>
                    <a:pt x="3724858" y="4604826"/>
                    <a:pt x="3519896" y="4693643"/>
                    <a:pt x="3301269" y="4693643"/>
                  </a:cubicBezTo>
                  <a:lnTo>
                    <a:pt x="2966497" y="4693643"/>
                  </a:lnTo>
                  <a:lnTo>
                    <a:pt x="2966497" y="5513493"/>
                  </a:lnTo>
                  <a:lnTo>
                    <a:pt x="807558" y="5513493"/>
                  </a:lnTo>
                  <a:lnTo>
                    <a:pt x="807558" y="3784975"/>
                  </a:lnTo>
                  <a:cubicBezTo>
                    <a:pt x="295151" y="3388715"/>
                    <a:pt x="1372" y="2780659"/>
                    <a:pt x="1372" y="2131611"/>
                  </a:cubicBezTo>
                  <a:cubicBezTo>
                    <a:pt x="-25957" y="1380081"/>
                    <a:pt x="356640" y="669544"/>
                    <a:pt x="1005688" y="286948"/>
                  </a:cubicBezTo>
                  <a:cubicBezTo>
                    <a:pt x="1330213" y="95650"/>
                    <a:pt x="1692314" y="0"/>
                    <a:pt x="2054414" y="0"/>
                  </a:cubicBez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95F5EA81-7433-4AF8-9078-BA3F9EF7DFD2}"/>
                </a:ext>
              </a:extLst>
            </p:cNvPr>
            <p:cNvSpPr/>
            <p:nvPr/>
          </p:nvSpPr>
          <p:spPr>
            <a:xfrm>
              <a:off x="8934085" y="2938253"/>
              <a:ext cx="2850355" cy="1740721"/>
            </a:xfrm>
            <a:prstGeom prst="wedgeRectCallout">
              <a:avLst>
                <a:gd name="adj1" fmla="val -139567"/>
                <a:gd name="adj2" fmla="val 15014"/>
              </a:avLst>
            </a:prstGeom>
            <a:ln w="101600">
              <a:solidFill>
                <a:schemeClr val="bg1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noProof="1">
                  <a:solidFill>
                    <a:schemeClr val="bg1"/>
                  </a:solidFill>
                </a:rPr>
                <a:t>3. TL’s  of the specific  environment works on the Alert  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6107CEDC-2E31-4EF8-B1D2-F02BA633362B}"/>
                </a:ext>
              </a:extLst>
            </p:cNvPr>
            <p:cNvSpPr/>
            <p:nvPr/>
          </p:nvSpPr>
          <p:spPr>
            <a:xfrm>
              <a:off x="1452099" y="1139527"/>
              <a:ext cx="2850356" cy="1939368"/>
            </a:xfrm>
            <a:prstGeom prst="wedgeRectCallout">
              <a:avLst>
                <a:gd name="adj1" fmla="val 84784"/>
                <a:gd name="adj2" fmla="val 70086"/>
              </a:avLst>
            </a:prstGeom>
            <a:ln w="101600">
              <a:solidFill>
                <a:schemeClr val="bg1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noProof="1"/>
                <a:t>1. Basing upon the JIRA created Devops Admin decides where exactly the   ticket has to land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D1ECF2C-F582-485B-8387-B669F7F40994}"/>
                </a:ext>
              </a:extLst>
            </p:cNvPr>
            <p:cNvSpPr/>
            <p:nvPr/>
          </p:nvSpPr>
          <p:spPr>
            <a:xfrm>
              <a:off x="1137424" y="4202720"/>
              <a:ext cx="3399207" cy="1542073"/>
            </a:xfrm>
            <a:prstGeom prst="wedgeRectCallout">
              <a:avLst>
                <a:gd name="adj1" fmla="val 74299"/>
                <a:gd name="adj2" fmla="val -39372"/>
              </a:avLst>
            </a:prstGeom>
            <a:ln w="101600">
              <a:solidFill>
                <a:schemeClr val="bg1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noProof="1">
                  <a:solidFill>
                    <a:schemeClr val="bg1"/>
                  </a:solidFill>
                </a:rPr>
                <a:t>Ensure that the ticket should be closed by the Devops Jira Admin with in 1 hour</a:t>
              </a:r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EF9BF07D-235B-4EA8-B4AB-5F0CED13EFEC}"/>
                </a:ext>
              </a:extLst>
            </p:cNvPr>
            <p:cNvSpPr/>
            <p:nvPr/>
          </p:nvSpPr>
          <p:spPr>
            <a:xfrm>
              <a:off x="6785170" y="745973"/>
              <a:ext cx="2654396" cy="1487318"/>
            </a:xfrm>
            <a:prstGeom prst="wedgeRectCallout">
              <a:avLst>
                <a:gd name="adj1" fmla="val -68870"/>
                <a:gd name="adj2" fmla="val 133944"/>
              </a:avLst>
            </a:prstGeom>
            <a:ln w="101600">
              <a:solidFill>
                <a:schemeClr val="bg1"/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noProof="1"/>
                <a:t> 2. Application owner/Infra Team/Server team</a:t>
              </a:r>
            </a:p>
          </p:txBody>
        </p:sp>
        <p:pic>
          <p:nvPicPr>
            <p:cNvPr id="11" name="Graphic 10" descr="Lightbulb">
              <a:extLst>
                <a:ext uri="{FF2B5EF4-FFF2-40B4-BE49-F238E27FC236}">
                  <a16:creationId xmlns:a16="http://schemas.microsoft.com/office/drawing/2014/main" id="{D9ACCE2F-7DB0-4C54-9DB3-F42F511E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0974" y="3230353"/>
              <a:ext cx="1621631" cy="162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8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8828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2AEB38-4D97-4B35-92D5-D7DAA088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9005"/>
          </a:xfrm>
        </p:spPr>
        <p:txBody>
          <a:bodyPr>
            <a:normAutofit/>
          </a:bodyPr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Resolve the Ticket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EEDF27-C50C-41FF-98A2-05FBC7A6D4C5}"/>
              </a:ext>
            </a:extLst>
          </p:cNvPr>
          <p:cNvGrpSpPr/>
          <p:nvPr/>
        </p:nvGrpSpPr>
        <p:grpSpPr>
          <a:xfrm>
            <a:off x="895660" y="1144538"/>
            <a:ext cx="9879915" cy="4895699"/>
            <a:chOff x="895660" y="1144538"/>
            <a:chExt cx="9879915" cy="48956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023659-97EE-4177-BDF6-A928CD932EBE}"/>
                </a:ext>
              </a:extLst>
            </p:cNvPr>
            <p:cNvGrpSpPr/>
            <p:nvPr/>
          </p:nvGrpSpPr>
          <p:grpSpPr>
            <a:xfrm>
              <a:off x="7927525" y="1791107"/>
              <a:ext cx="2848050" cy="2600981"/>
              <a:chOff x="5958081" y="1811992"/>
              <a:chExt cx="2848050" cy="2600981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15EF3ABF-27E2-4B03-BD73-82A9DEA15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9375" y="1900495"/>
                <a:ext cx="2776756" cy="2512478"/>
              </a:xfrm>
              <a:custGeom>
                <a:avLst/>
                <a:gdLst>
                  <a:gd name="T0" fmla="*/ 8802 w 9034"/>
                  <a:gd name="T1" fmla="*/ 4402 h 8175"/>
                  <a:gd name="T2" fmla="*/ 8539 w 9034"/>
                  <a:gd name="T3" fmla="*/ 5011 h 8175"/>
                  <a:gd name="T4" fmla="*/ 8193 w 9034"/>
                  <a:gd name="T5" fmla="*/ 5587 h 8175"/>
                  <a:gd name="T6" fmla="*/ 7773 w 9034"/>
                  <a:gd name="T7" fmla="*/ 6123 h 8175"/>
                  <a:gd name="T8" fmla="*/ 7288 w 9034"/>
                  <a:gd name="T9" fmla="*/ 6612 h 8175"/>
                  <a:gd name="T10" fmla="*/ 6747 w 9034"/>
                  <a:gd name="T11" fmla="*/ 7047 h 8175"/>
                  <a:gd name="T12" fmla="*/ 6160 w 9034"/>
                  <a:gd name="T13" fmla="*/ 7422 h 8175"/>
                  <a:gd name="T14" fmla="*/ 5536 w 9034"/>
                  <a:gd name="T15" fmla="*/ 7729 h 8175"/>
                  <a:gd name="T16" fmla="*/ 4885 w 9034"/>
                  <a:gd name="T17" fmla="*/ 7961 h 8175"/>
                  <a:gd name="T18" fmla="*/ 4215 w 9034"/>
                  <a:gd name="T19" fmla="*/ 8113 h 8175"/>
                  <a:gd name="T20" fmla="*/ 3534 w 9034"/>
                  <a:gd name="T21" fmla="*/ 8175 h 8175"/>
                  <a:gd name="T22" fmla="*/ 3087 w 9034"/>
                  <a:gd name="T23" fmla="*/ 8165 h 8175"/>
                  <a:gd name="T24" fmla="*/ 2460 w 9034"/>
                  <a:gd name="T25" fmla="*/ 8071 h 8175"/>
                  <a:gd name="T26" fmla="*/ 1891 w 9034"/>
                  <a:gd name="T27" fmla="*/ 7893 h 8175"/>
                  <a:gd name="T28" fmla="*/ 1385 w 9034"/>
                  <a:gd name="T29" fmla="*/ 7635 h 8175"/>
                  <a:gd name="T30" fmla="*/ 950 w 9034"/>
                  <a:gd name="T31" fmla="*/ 7304 h 8175"/>
                  <a:gd name="T32" fmla="*/ 590 w 9034"/>
                  <a:gd name="T33" fmla="*/ 6909 h 8175"/>
                  <a:gd name="T34" fmla="*/ 310 w 9034"/>
                  <a:gd name="T35" fmla="*/ 6454 h 8175"/>
                  <a:gd name="T36" fmla="*/ 115 w 9034"/>
                  <a:gd name="T37" fmla="*/ 5950 h 8175"/>
                  <a:gd name="T38" fmla="*/ 14 w 9034"/>
                  <a:gd name="T39" fmla="*/ 5399 h 8175"/>
                  <a:gd name="T40" fmla="*/ 9 w 9034"/>
                  <a:gd name="T41" fmla="*/ 4812 h 8175"/>
                  <a:gd name="T42" fmla="*/ 109 w 9034"/>
                  <a:gd name="T43" fmla="*/ 4193 h 8175"/>
                  <a:gd name="T44" fmla="*/ 232 w 9034"/>
                  <a:gd name="T45" fmla="*/ 3773 h 8175"/>
                  <a:gd name="T46" fmla="*/ 495 w 9034"/>
                  <a:gd name="T47" fmla="*/ 3164 h 8175"/>
                  <a:gd name="T48" fmla="*/ 841 w 9034"/>
                  <a:gd name="T49" fmla="*/ 2589 h 8175"/>
                  <a:gd name="T50" fmla="*/ 1261 w 9034"/>
                  <a:gd name="T51" fmla="*/ 2052 h 8175"/>
                  <a:gd name="T52" fmla="*/ 1746 w 9034"/>
                  <a:gd name="T53" fmla="*/ 1564 h 8175"/>
                  <a:gd name="T54" fmla="*/ 2286 w 9034"/>
                  <a:gd name="T55" fmla="*/ 1128 h 8175"/>
                  <a:gd name="T56" fmla="*/ 2873 w 9034"/>
                  <a:gd name="T57" fmla="*/ 753 h 8175"/>
                  <a:gd name="T58" fmla="*/ 3498 w 9034"/>
                  <a:gd name="T59" fmla="*/ 446 h 8175"/>
                  <a:gd name="T60" fmla="*/ 4149 w 9034"/>
                  <a:gd name="T61" fmla="*/ 214 h 8175"/>
                  <a:gd name="T62" fmla="*/ 4820 w 9034"/>
                  <a:gd name="T63" fmla="*/ 63 h 8175"/>
                  <a:gd name="T64" fmla="*/ 5499 w 9034"/>
                  <a:gd name="T65" fmla="*/ 0 h 8175"/>
                  <a:gd name="T66" fmla="*/ 5946 w 9034"/>
                  <a:gd name="T67" fmla="*/ 11 h 8175"/>
                  <a:gd name="T68" fmla="*/ 6574 w 9034"/>
                  <a:gd name="T69" fmla="*/ 104 h 8175"/>
                  <a:gd name="T70" fmla="*/ 7143 w 9034"/>
                  <a:gd name="T71" fmla="*/ 283 h 8175"/>
                  <a:gd name="T72" fmla="*/ 7648 w 9034"/>
                  <a:gd name="T73" fmla="*/ 541 h 8175"/>
                  <a:gd name="T74" fmla="*/ 8084 w 9034"/>
                  <a:gd name="T75" fmla="*/ 871 h 8175"/>
                  <a:gd name="T76" fmla="*/ 8444 w 9034"/>
                  <a:gd name="T77" fmla="*/ 1267 h 8175"/>
                  <a:gd name="T78" fmla="*/ 8724 w 9034"/>
                  <a:gd name="T79" fmla="*/ 1720 h 8175"/>
                  <a:gd name="T80" fmla="*/ 8918 w 9034"/>
                  <a:gd name="T81" fmla="*/ 2226 h 8175"/>
                  <a:gd name="T82" fmla="*/ 9020 w 9034"/>
                  <a:gd name="T83" fmla="*/ 2777 h 8175"/>
                  <a:gd name="T84" fmla="*/ 9025 w 9034"/>
                  <a:gd name="T85" fmla="*/ 3364 h 8175"/>
                  <a:gd name="T86" fmla="*/ 8926 w 9034"/>
                  <a:gd name="T87" fmla="*/ 3982 h 8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4" h="8175">
                    <a:moveTo>
                      <a:pt x="8898" y="4087"/>
                    </a:moveTo>
                    <a:lnTo>
                      <a:pt x="8869" y="4193"/>
                    </a:lnTo>
                    <a:lnTo>
                      <a:pt x="8802" y="4402"/>
                    </a:lnTo>
                    <a:lnTo>
                      <a:pt x="8724" y="4608"/>
                    </a:lnTo>
                    <a:lnTo>
                      <a:pt x="8636" y="4812"/>
                    </a:lnTo>
                    <a:lnTo>
                      <a:pt x="8539" y="5011"/>
                    </a:lnTo>
                    <a:lnTo>
                      <a:pt x="8432" y="5207"/>
                    </a:lnTo>
                    <a:lnTo>
                      <a:pt x="8317" y="5399"/>
                    </a:lnTo>
                    <a:lnTo>
                      <a:pt x="8193" y="5587"/>
                    </a:lnTo>
                    <a:lnTo>
                      <a:pt x="8060" y="5771"/>
                    </a:lnTo>
                    <a:lnTo>
                      <a:pt x="7920" y="5948"/>
                    </a:lnTo>
                    <a:lnTo>
                      <a:pt x="7773" y="6123"/>
                    </a:lnTo>
                    <a:lnTo>
                      <a:pt x="7618" y="6292"/>
                    </a:lnTo>
                    <a:lnTo>
                      <a:pt x="7456" y="6454"/>
                    </a:lnTo>
                    <a:lnTo>
                      <a:pt x="7288" y="6612"/>
                    </a:lnTo>
                    <a:lnTo>
                      <a:pt x="7113" y="6764"/>
                    </a:lnTo>
                    <a:lnTo>
                      <a:pt x="6933" y="6909"/>
                    </a:lnTo>
                    <a:lnTo>
                      <a:pt x="6747" y="7047"/>
                    </a:lnTo>
                    <a:lnTo>
                      <a:pt x="6556" y="7180"/>
                    </a:lnTo>
                    <a:lnTo>
                      <a:pt x="6360" y="7304"/>
                    </a:lnTo>
                    <a:lnTo>
                      <a:pt x="6160" y="7422"/>
                    </a:lnTo>
                    <a:lnTo>
                      <a:pt x="5956" y="7532"/>
                    </a:lnTo>
                    <a:lnTo>
                      <a:pt x="5748" y="7635"/>
                    </a:lnTo>
                    <a:lnTo>
                      <a:pt x="5536" y="7729"/>
                    </a:lnTo>
                    <a:lnTo>
                      <a:pt x="5322" y="7815"/>
                    </a:lnTo>
                    <a:lnTo>
                      <a:pt x="5104" y="7893"/>
                    </a:lnTo>
                    <a:lnTo>
                      <a:pt x="4885" y="7961"/>
                    </a:lnTo>
                    <a:lnTo>
                      <a:pt x="4662" y="8021"/>
                    </a:lnTo>
                    <a:lnTo>
                      <a:pt x="4439" y="8071"/>
                    </a:lnTo>
                    <a:lnTo>
                      <a:pt x="4215" y="8113"/>
                    </a:lnTo>
                    <a:lnTo>
                      <a:pt x="3988" y="8143"/>
                    </a:lnTo>
                    <a:lnTo>
                      <a:pt x="3761" y="8165"/>
                    </a:lnTo>
                    <a:lnTo>
                      <a:pt x="3534" y="8175"/>
                    </a:lnTo>
                    <a:lnTo>
                      <a:pt x="3422" y="8175"/>
                    </a:lnTo>
                    <a:lnTo>
                      <a:pt x="3309" y="8175"/>
                    </a:lnTo>
                    <a:lnTo>
                      <a:pt x="3087" y="8165"/>
                    </a:lnTo>
                    <a:lnTo>
                      <a:pt x="2872" y="8143"/>
                    </a:lnTo>
                    <a:lnTo>
                      <a:pt x="2663" y="8113"/>
                    </a:lnTo>
                    <a:lnTo>
                      <a:pt x="2460" y="8071"/>
                    </a:lnTo>
                    <a:lnTo>
                      <a:pt x="2263" y="8021"/>
                    </a:lnTo>
                    <a:lnTo>
                      <a:pt x="2074" y="7961"/>
                    </a:lnTo>
                    <a:lnTo>
                      <a:pt x="1891" y="7893"/>
                    </a:lnTo>
                    <a:lnTo>
                      <a:pt x="1715" y="7815"/>
                    </a:lnTo>
                    <a:lnTo>
                      <a:pt x="1546" y="7729"/>
                    </a:lnTo>
                    <a:lnTo>
                      <a:pt x="1385" y="7635"/>
                    </a:lnTo>
                    <a:lnTo>
                      <a:pt x="1232" y="7532"/>
                    </a:lnTo>
                    <a:lnTo>
                      <a:pt x="1087" y="7422"/>
                    </a:lnTo>
                    <a:lnTo>
                      <a:pt x="950" y="7304"/>
                    </a:lnTo>
                    <a:lnTo>
                      <a:pt x="820" y="7180"/>
                    </a:lnTo>
                    <a:lnTo>
                      <a:pt x="701" y="7047"/>
                    </a:lnTo>
                    <a:lnTo>
                      <a:pt x="590" y="6909"/>
                    </a:lnTo>
                    <a:lnTo>
                      <a:pt x="487" y="6764"/>
                    </a:lnTo>
                    <a:lnTo>
                      <a:pt x="394" y="6612"/>
                    </a:lnTo>
                    <a:lnTo>
                      <a:pt x="310" y="6454"/>
                    </a:lnTo>
                    <a:lnTo>
                      <a:pt x="234" y="6292"/>
                    </a:lnTo>
                    <a:lnTo>
                      <a:pt x="170" y="6123"/>
                    </a:lnTo>
                    <a:lnTo>
                      <a:pt x="115" y="5950"/>
                    </a:lnTo>
                    <a:lnTo>
                      <a:pt x="71" y="5771"/>
                    </a:lnTo>
                    <a:lnTo>
                      <a:pt x="37" y="5587"/>
                    </a:lnTo>
                    <a:lnTo>
                      <a:pt x="14" y="5399"/>
                    </a:lnTo>
                    <a:lnTo>
                      <a:pt x="1" y="5207"/>
                    </a:lnTo>
                    <a:lnTo>
                      <a:pt x="0" y="5011"/>
                    </a:lnTo>
                    <a:lnTo>
                      <a:pt x="9" y="4812"/>
                    </a:lnTo>
                    <a:lnTo>
                      <a:pt x="31" y="4608"/>
                    </a:lnTo>
                    <a:lnTo>
                      <a:pt x="63" y="4402"/>
                    </a:lnTo>
                    <a:lnTo>
                      <a:pt x="109" y="4193"/>
                    </a:lnTo>
                    <a:lnTo>
                      <a:pt x="136" y="4088"/>
                    </a:lnTo>
                    <a:lnTo>
                      <a:pt x="164" y="3982"/>
                    </a:lnTo>
                    <a:lnTo>
                      <a:pt x="232" y="3773"/>
                    </a:lnTo>
                    <a:lnTo>
                      <a:pt x="310" y="3567"/>
                    </a:lnTo>
                    <a:lnTo>
                      <a:pt x="398" y="3364"/>
                    </a:lnTo>
                    <a:lnTo>
                      <a:pt x="495" y="3164"/>
                    </a:lnTo>
                    <a:lnTo>
                      <a:pt x="601" y="2969"/>
                    </a:lnTo>
                    <a:lnTo>
                      <a:pt x="717" y="2777"/>
                    </a:lnTo>
                    <a:lnTo>
                      <a:pt x="841" y="2589"/>
                    </a:lnTo>
                    <a:lnTo>
                      <a:pt x="973" y="2405"/>
                    </a:lnTo>
                    <a:lnTo>
                      <a:pt x="1113" y="2226"/>
                    </a:lnTo>
                    <a:lnTo>
                      <a:pt x="1261" y="2052"/>
                    </a:lnTo>
                    <a:lnTo>
                      <a:pt x="1415" y="1884"/>
                    </a:lnTo>
                    <a:lnTo>
                      <a:pt x="1577" y="1720"/>
                    </a:lnTo>
                    <a:lnTo>
                      <a:pt x="1746" y="1564"/>
                    </a:lnTo>
                    <a:lnTo>
                      <a:pt x="1921" y="1412"/>
                    </a:lnTo>
                    <a:lnTo>
                      <a:pt x="2101" y="1267"/>
                    </a:lnTo>
                    <a:lnTo>
                      <a:pt x="2286" y="1128"/>
                    </a:lnTo>
                    <a:lnTo>
                      <a:pt x="2478" y="996"/>
                    </a:lnTo>
                    <a:lnTo>
                      <a:pt x="2674" y="871"/>
                    </a:lnTo>
                    <a:lnTo>
                      <a:pt x="2873" y="753"/>
                    </a:lnTo>
                    <a:lnTo>
                      <a:pt x="3078" y="643"/>
                    </a:lnTo>
                    <a:lnTo>
                      <a:pt x="3285" y="541"/>
                    </a:lnTo>
                    <a:lnTo>
                      <a:pt x="3498" y="446"/>
                    </a:lnTo>
                    <a:lnTo>
                      <a:pt x="3712" y="361"/>
                    </a:lnTo>
                    <a:lnTo>
                      <a:pt x="3930" y="283"/>
                    </a:lnTo>
                    <a:lnTo>
                      <a:pt x="4149" y="214"/>
                    </a:lnTo>
                    <a:lnTo>
                      <a:pt x="4372" y="155"/>
                    </a:lnTo>
                    <a:lnTo>
                      <a:pt x="4595" y="104"/>
                    </a:lnTo>
                    <a:lnTo>
                      <a:pt x="4820" y="63"/>
                    </a:lnTo>
                    <a:lnTo>
                      <a:pt x="5046" y="33"/>
                    </a:lnTo>
                    <a:lnTo>
                      <a:pt x="5272" y="11"/>
                    </a:lnTo>
                    <a:lnTo>
                      <a:pt x="5499" y="0"/>
                    </a:lnTo>
                    <a:lnTo>
                      <a:pt x="5612" y="0"/>
                    </a:lnTo>
                    <a:lnTo>
                      <a:pt x="5725" y="0"/>
                    </a:lnTo>
                    <a:lnTo>
                      <a:pt x="5946" y="11"/>
                    </a:lnTo>
                    <a:lnTo>
                      <a:pt x="6162" y="33"/>
                    </a:lnTo>
                    <a:lnTo>
                      <a:pt x="6372" y="63"/>
                    </a:lnTo>
                    <a:lnTo>
                      <a:pt x="6574" y="104"/>
                    </a:lnTo>
                    <a:lnTo>
                      <a:pt x="6771" y="155"/>
                    </a:lnTo>
                    <a:lnTo>
                      <a:pt x="6960" y="214"/>
                    </a:lnTo>
                    <a:lnTo>
                      <a:pt x="7143" y="283"/>
                    </a:lnTo>
                    <a:lnTo>
                      <a:pt x="7319" y="361"/>
                    </a:lnTo>
                    <a:lnTo>
                      <a:pt x="7488" y="446"/>
                    </a:lnTo>
                    <a:lnTo>
                      <a:pt x="7648" y="541"/>
                    </a:lnTo>
                    <a:lnTo>
                      <a:pt x="7801" y="643"/>
                    </a:lnTo>
                    <a:lnTo>
                      <a:pt x="7946" y="753"/>
                    </a:lnTo>
                    <a:lnTo>
                      <a:pt x="8084" y="871"/>
                    </a:lnTo>
                    <a:lnTo>
                      <a:pt x="8213" y="996"/>
                    </a:lnTo>
                    <a:lnTo>
                      <a:pt x="8333" y="1128"/>
                    </a:lnTo>
                    <a:lnTo>
                      <a:pt x="8444" y="1267"/>
                    </a:lnTo>
                    <a:lnTo>
                      <a:pt x="8546" y="1412"/>
                    </a:lnTo>
                    <a:lnTo>
                      <a:pt x="8641" y="1564"/>
                    </a:lnTo>
                    <a:lnTo>
                      <a:pt x="8724" y="1720"/>
                    </a:lnTo>
                    <a:lnTo>
                      <a:pt x="8799" y="1884"/>
                    </a:lnTo>
                    <a:lnTo>
                      <a:pt x="8864" y="2052"/>
                    </a:lnTo>
                    <a:lnTo>
                      <a:pt x="8918" y="2226"/>
                    </a:lnTo>
                    <a:lnTo>
                      <a:pt x="8963" y="2405"/>
                    </a:lnTo>
                    <a:lnTo>
                      <a:pt x="8996" y="2589"/>
                    </a:lnTo>
                    <a:lnTo>
                      <a:pt x="9020" y="2777"/>
                    </a:lnTo>
                    <a:lnTo>
                      <a:pt x="9033" y="2969"/>
                    </a:lnTo>
                    <a:lnTo>
                      <a:pt x="9034" y="3164"/>
                    </a:lnTo>
                    <a:lnTo>
                      <a:pt x="9025" y="3364"/>
                    </a:lnTo>
                    <a:lnTo>
                      <a:pt x="9003" y="3567"/>
                    </a:lnTo>
                    <a:lnTo>
                      <a:pt x="8970" y="3773"/>
                    </a:lnTo>
                    <a:lnTo>
                      <a:pt x="8926" y="3982"/>
                    </a:lnTo>
                    <a:lnTo>
                      <a:pt x="8898" y="4087"/>
                    </a:lnTo>
                    <a:close/>
                  </a:path>
                </a:pathLst>
              </a:custGeom>
              <a:solidFill>
                <a:srgbClr val="8D9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B417D19-0ECC-4460-A6E7-EDE06A56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7416" y="1861160"/>
                <a:ext cx="2776756" cy="2512478"/>
              </a:xfrm>
              <a:custGeom>
                <a:avLst/>
                <a:gdLst>
                  <a:gd name="T0" fmla="*/ 8802 w 9034"/>
                  <a:gd name="T1" fmla="*/ 4403 h 8176"/>
                  <a:gd name="T2" fmla="*/ 8539 w 9034"/>
                  <a:gd name="T3" fmla="*/ 5011 h 8176"/>
                  <a:gd name="T4" fmla="*/ 8193 w 9034"/>
                  <a:gd name="T5" fmla="*/ 5587 h 8176"/>
                  <a:gd name="T6" fmla="*/ 7773 w 9034"/>
                  <a:gd name="T7" fmla="*/ 6123 h 8176"/>
                  <a:gd name="T8" fmla="*/ 7288 w 9034"/>
                  <a:gd name="T9" fmla="*/ 6611 h 8176"/>
                  <a:gd name="T10" fmla="*/ 6748 w 9034"/>
                  <a:gd name="T11" fmla="*/ 7047 h 8176"/>
                  <a:gd name="T12" fmla="*/ 6161 w 9034"/>
                  <a:gd name="T13" fmla="*/ 7421 h 8176"/>
                  <a:gd name="T14" fmla="*/ 5536 w 9034"/>
                  <a:gd name="T15" fmla="*/ 7729 h 8176"/>
                  <a:gd name="T16" fmla="*/ 4885 w 9034"/>
                  <a:gd name="T17" fmla="*/ 7961 h 8176"/>
                  <a:gd name="T18" fmla="*/ 4215 w 9034"/>
                  <a:gd name="T19" fmla="*/ 8112 h 8176"/>
                  <a:gd name="T20" fmla="*/ 3535 w 9034"/>
                  <a:gd name="T21" fmla="*/ 8175 h 8176"/>
                  <a:gd name="T22" fmla="*/ 3088 w 9034"/>
                  <a:gd name="T23" fmla="*/ 8164 h 8176"/>
                  <a:gd name="T24" fmla="*/ 2460 w 9034"/>
                  <a:gd name="T25" fmla="*/ 8071 h 8176"/>
                  <a:gd name="T26" fmla="*/ 1891 w 9034"/>
                  <a:gd name="T27" fmla="*/ 7892 h 8176"/>
                  <a:gd name="T28" fmla="*/ 1386 w 9034"/>
                  <a:gd name="T29" fmla="*/ 7634 h 8176"/>
                  <a:gd name="T30" fmla="*/ 950 w 9034"/>
                  <a:gd name="T31" fmla="*/ 7304 h 8176"/>
                  <a:gd name="T32" fmla="*/ 590 w 9034"/>
                  <a:gd name="T33" fmla="*/ 6908 h 8176"/>
                  <a:gd name="T34" fmla="*/ 310 w 9034"/>
                  <a:gd name="T35" fmla="*/ 6455 h 8176"/>
                  <a:gd name="T36" fmla="*/ 115 w 9034"/>
                  <a:gd name="T37" fmla="*/ 5949 h 8176"/>
                  <a:gd name="T38" fmla="*/ 14 w 9034"/>
                  <a:gd name="T39" fmla="*/ 5400 h 8176"/>
                  <a:gd name="T40" fmla="*/ 9 w 9034"/>
                  <a:gd name="T41" fmla="*/ 4811 h 8176"/>
                  <a:gd name="T42" fmla="*/ 108 w 9034"/>
                  <a:gd name="T43" fmla="*/ 4193 h 8176"/>
                  <a:gd name="T44" fmla="*/ 232 w 9034"/>
                  <a:gd name="T45" fmla="*/ 3773 h 8176"/>
                  <a:gd name="T46" fmla="*/ 495 w 9034"/>
                  <a:gd name="T47" fmla="*/ 3165 h 8176"/>
                  <a:gd name="T48" fmla="*/ 841 w 9034"/>
                  <a:gd name="T49" fmla="*/ 2588 h 8176"/>
                  <a:gd name="T50" fmla="*/ 1261 w 9034"/>
                  <a:gd name="T51" fmla="*/ 2053 h 8176"/>
                  <a:gd name="T52" fmla="*/ 1746 w 9034"/>
                  <a:gd name="T53" fmla="*/ 1564 h 8176"/>
                  <a:gd name="T54" fmla="*/ 2286 w 9034"/>
                  <a:gd name="T55" fmla="*/ 1129 h 8176"/>
                  <a:gd name="T56" fmla="*/ 2874 w 9034"/>
                  <a:gd name="T57" fmla="*/ 754 h 8176"/>
                  <a:gd name="T58" fmla="*/ 3498 w 9034"/>
                  <a:gd name="T59" fmla="*/ 447 h 8176"/>
                  <a:gd name="T60" fmla="*/ 4149 w 9034"/>
                  <a:gd name="T61" fmla="*/ 214 h 8176"/>
                  <a:gd name="T62" fmla="*/ 4820 w 9034"/>
                  <a:gd name="T63" fmla="*/ 63 h 8176"/>
                  <a:gd name="T64" fmla="*/ 5500 w 9034"/>
                  <a:gd name="T65" fmla="*/ 1 h 8176"/>
                  <a:gd name="T66" fmla="*/ 5947 w 9034"/>
                  <a:gd name="T67" fmla="*/ 11 h 8176"/>
                  <a:gd name="T68" fmla="*/ 6574 w 9034"/>
                  <a:gd name="T69" fmla="*/ 104 h 8176"/>
                  <a:gd name="T70" fmla="*/ 7143 w 9034"/>
                  <a:gd name="T71" fmla="*/ 282 h 8176"/>
                  <a:gd name="T72" fmla="*/ 7649 w 9034"/>
                  <a:gd name="T73" fmla="*/ 542 h 8176"/>
                  <a:gd name="T74" fmla="*/ 8084 w 9034"/>
                  <a:gd name="T75" fmla="*/ 871 h 8176"/>
                  <a:gd name="T76" fmla="*/ 8444 w 9034"/>
                  <a:gd name="T77" fmla="*/ 1267 h 8176"/>
                  <a:gd name="T78" fmla="*/ 8724 w 9034"/>
                  <a:gd name="T79" fmla="*/ 1721 h 8176"/>
                  <a:gd name="T80" fmla="*/ 8919 w 9034"/>
                  <a:gd name="T81" fmla="*/ 2227 h 8176"/>
                  <a:gd name="T82" fmla="*/ 9020 w 9034"/>
                  <a:gd name="T83" fmla="*/ 2776 h 8176"/>
                  <a:gd name="T84" fmla="*/ 9025 w 9034"/>
                  <a:gd name="T85" fmla="*/ 3365 h 8176"/>
                  <a:gd name="T86" fmla="*/ 8927 w 9034"/>
                  <a:gd name="T87" fmla="*/ 3982 h 8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4" h="8176">
                    <a:moveTo>
                      <a:pt x="8898" y="4088"/>
                    </a:moveTo>
                    <a:lnTo>
                      <a:pt x="8870" y="4193"/>
                    </a:lnTo>
                    <a:lnTo>
                      <a:pt x="8802" y="4403"/>
                    </a:lnTo>
                    <a:lnTo>
                      <a:pt x="8724" y="4609"/>
                    </a:lnTo>
                    <a:lnTo>
                      <a:pt x="8636" y="4811"/>
                    </a:lnTo>
                    <a:lnTo>
                      <a:pt x="8539" y="5011"/>
                    </a:lnTo>
                    <a:lnTo>
                      <a:pt x="8433" y="5206"/>
                    </a:lnTo>
                    <a:lnTo>
                      <a:pt x="8317" y="5400"/>
                    </a:lnTo>
                    <a:lnTo>
                      <a:pt x="8193" y="5587"/>
                    </a:lnTo>
                    <a:lnTo>
                      <a:pt x="8061" y="5770"/>
                    </a:lnTo>
                    <a:lnTo>
                      <a:pt x="7921" y="5949"/>
                    </a:lnTo>
                    <a:lnTo>
                      <a:pt x="7773" y="6123"/>
                    </a:lnTo>
                    <a:lnTo>
                      <a:pt x="7619" y="6291"/>
                    </a:lnTo>
                    <a:lnTo>
                      <a:pt x="7457" y="6455"/>
                    </a:lnTo>
                    <a:lnTo>
                      <a:pt x="7288" y="6611"/>
                    </a:lnTo>
                    <a:lnTo>
                      <a:pt x="7113" y="6763"/>
                    </a:lnTo>
                    <a:lnTo>
                      <a:pt x="6933" y="6908"/>
                    </a:lnTo>
                    <a:lnTo>
                      <a:pt x="6748" y="7047"/>
                    </a:lnTo>
                    <a:lnTo>
                      <a:pt x="6556" y="7179"/>
                    </a:lnTo>
                    <a:lnTo>
                      <a:pt x="6360" y="7304"/>
                    </a:lnTo>
                    <a:lnTo>
                      <a:pt x="6161" y="7421"/>
                    </a:lnTo>
                    <a:lnTo>
                      <a:pt x="5956" y="7532"/>
                    </a:lnTo>
                    <a:lnTo>
                      <a:pt x="5748" y="7634"/>
                    </a:lnTo>
                    <a:lnTo>
                      <a:pt x="5536" y="7729"/>
                    </a:lnTo>
                    <a:lnTo>
                      <a:pt x="5322" y="7815"/>
                    </a:lnTo>
                    <a:lnTo>
                      <a:pt x="5104" y="7892"/>
                    </a:lnTo>
                    <a:lnTo>
                      <a:pt x="4885" y="7961"/>
                    </a:lnTo>
                    <a:lnTo>
                      <a:pt x="4662" y="8022"/>
                    </a:lnTo>
                    <a:lnTo>
                      <a:pt x="4439" y="8071"/>
                    </a:lnTo>
                    <a:lnTo>
                      <a:pt x="4215" y="8112"/>
                    </a:lnTo>
                    <a:lnTo>
                      <a:pt x="3988" y="8143"/>
                    </a:lnTo>
                    <a:lnTo>
                      <a:pt x="3761" y="8164"/>
                    </a:lnTo>
                    <a:lnTo>
                      <a:pt x="3535" y="8175"/>
                    </a:lnTo>
                    <a:lnTo>
                      <a:pt x="3422" y="8176"/>
                    </a:lnTo>
                    <a:lnTo>
                      <a:pt x="3309" y="8175"/>
                    </a:lnTo>
                    <a:lnTo>
                      <a:pt x="3088" y="8164"/>
                    </a:lnTo>
                    <a:lnTo>
                      <a:pt x="2872" y="8143"/>
                    </a:lnTo>
                    <a:lnTo>
                      <a:pt x="2664" y="8112"/>
                    </a:lnTo>
                    <a:lnTo>
                      <a:pt x="2460" y="8071"/>
                    </a:lnTo>
                    <a:lnTo>
                      <a:pt x="2263" y="8022"/>
                    </a:lnTo>
                    <a:lnTo>
                      <a:pt x="2074" y="7961"/>
                    </a:lnTo>
                    <a:lnTo>
                      <a:pt x="1891" y="7892"/>
                    </a:lnTo>
                    <a:lnTo>
                      <a:pt x="1715" y="7815"/>
                    </a:lnTo>
                    <a:lnTo>
                      <a:pt x="1546" y="7729"/>
                    </a:lnTo>
                    <a:lnTo>
                      <a:pt x="1386" y="7634"/>
                    </a:lnTo>
                    <a:lnTo>
                      <a:pt x="1233" y="7532"/>
                    </a:lnTo>
                    <a:lnTo>
                      <a:pt x="1088" y="7421"/>
                    </a:lnTo>
                    <a:lnTo>
                      <a:pt x="950" y="7304"/>
                    </a:lnTo>
                    <a:lnTo>
                      <a:pt x="821" y="7179"/>
                    </a:lnTo>
                    <a:lnTo>
                      <a:pt x="701" y="7047"/>
                    </a:lnTo>
                    <a:lnTo>
                      <a:pt x="590" y="6908"/>
                    </a:lnTo>
                    <a:lnTo>
                      <a:pt x="487" y="6763"/>
                    </a:lnTo>
                    <a:lnTo>
                      <a:pt x="394" y="6611"/>
                    </a:lnTo>
                    <a:lnTo>
                      <a:pt x="310" y="6455"/>
                    </a:lnTo>
                    <a:lnTo>
                      <a:pt x="235" y="6291"/>
                    </a:lnTo>
                    <a:lnTo>
                      <a:pt x="170" y="6123"/>
                    </a:lnTo>
                    <a:lnTo>
                      <a:pt x="115" y="5949"/>
                    </a:lnTo>
                    <a:lnTo>
                      <a:pt x="71" y="5770"/>
                    </a:lnTo>
                    <a:lnTo>
                      <a:pt x="38" y="5587"/>
                    </a:lnTo>
                    <a:lnTo>
                      <a:pt x="14" y="5400"/>
                    </a:lnTo>
                    <a:lnTo>
                      <a:pt x="1" y="5208"/>
                    </a:lnTo>
                    <a:lnTo>
                      <a:pt x="0" y="5011"/>
                    </a:lnTo>
                    <a:lnTo>
                      <a:pt x="9" y="4811"/>
                    </a:lnTo>
                    <a:lnTo>
                      <a:pt x="31" y="4609"/>
                    </a:lnTo>
                    <a:lnTo>
                      <a:pt x="64" y="4403"/>
                    </a:lnTo>
                    <a:lnTo>
                      <a:pt x="108" y="4193"/>
                    </a:lnTo>
                    <a:lnTo>
                      <a:pt x="136" y="4088"/>
                    </a:lnTo>
                    <a:lnTo>
                      <a:pt x="165" y="3982"/>
                    </a:lnTo>
                    <a:lnTo>
                      <a:pt x="232" y="3773"/>
                    </a:lnTo>
                    <a:lnTo>
                      <a:pt x="310" y="3567"/>
                    </a:lnTo>
                    <a:lnTo>
                      <a:pt x="398" y="3365"/>
                    </a:lnTo>
                    <a:lnTo>
                      <a:pt x="495" y="3165"/>
                    </a:lnTo>
                    <a:lnTo>
                      <a:pt x="602" y="2968"/>
                    </a:lnTo>
                    <a:lnTo>
                      <a:pt x="717" y="2776"/>
                    </a:lnTo>
                    <a:lnTo>
                      <a:pt x="841" y="2588"/>
                    </a:lnTo>
                    <a:lnTo>
                      <a:pt x="974" y="2405"/>
                    </a:lnTo>
                    <a:lnTo>
                      <a:pt x="1113" y="2227"/>
                    </a:lnTo>
                    <a:lnTo>
                      <a:pt x="1261" y="2053"/>
                    </a:lnTo>
                    <a:lnTo>
                      <a:pt x="1415" y="1884"/>
                    </a:lnTo>
                    <a:lnTo>
                      <a:pt x="1578" y="1721"/>
                    </a:lnTo>
                    <a:lnTo>
                      <a:pt x="1746" y="1564"/>
                    </a:lnTo>
                    <a:lnTo>
                      <a:pt x="1921" y="1413"/>
                    </a:lnTo>
                    <a:lnTo>
                      <a:pt x="2101" y="1267"/>
                    </a:lnTo>
                    <a:lnTo>
                      <a:pt x="2286" y="1129"/>
                    </a:lnTo>
                    <a:lnTo>
                      <a:pt x="2478" y="997"/>
                    </a:lnTo>
                    <a:lnTo>
                      <a:pt x="2674" y="871"/>
                    </a:lnTo>
                    <a:lnTo>
                      <a:pt x="2874" y="754"/>
                    </a:lnTo>
                    <a:lnTo>
                      <a:pt x="3078" y="644"/>
                    </a:lnTo>
                    <a:lnTo>
                      <a:pt x="3286" y="542"/>
                    </a:lnTo>
                    <a:lnTo>
                      <a:pt x="3498" y="447"/>
                    </a:lnTo>
                    <a:lnTo>
                      <a:pt x="3712" y="360"/>
                    </a:lnTo>
                    <a:lnTo>
                      <a:pt x="3930" y="282"/>
                    </a:lnTo>
                    <a:lnTo>
                      <a:pt x="4149" y="214"/>
                    </a:lnTo>
                    <a:lnTo>
                      <a:pt x="4372" y="154"/>
                    </a:lnTo>
                    <a:lnTo>
                      <a:pt x="4595" y="104"/>
                    </a:lnTo>
                    <a:lnTo>
                      <a:pt x="4820" y="63"/>
                    </a:lnTo>
                    <a:lnTo>
                      <a:pt x="5046" y="32"/>
                    </a:lnTo>
                    <a:lnTo>
                      <a:pt x="5273" y="11"/>
                    </a:lnTo>
                    <a:lnTo>
                      <a:pt x="5500" y="1"/>
                    </a:lnTo>
                    <a:lnTo>
                      <a:pt x="5612" y="0"/>
                    </a:lnTo>
                    <a:lnTo>
                      <a:pt x="5725" y="1"/>
                    </a:lnTo>
                    <a:lnTo>
                      <a:pt x="5947" y="11"/>
                    </a:lnTo>
                    <a:lnTo>
                      <a:pt x="6162" y="32"/>
                    </a:lnTo>
                    <a:lnTo>
                      <a:pt x="6372" y="63"/>
                    </a:lnTo>
                    <a:lnTo>
                      <a:pt x="6574" y="104"/>
                    </a:lnTo>
                    <a:lnTo>
                      <a:pt x="6771" y="154"/>
                    </a:lnTo>
                    <a:lnTo>
                      <a:pt x="6960" y="214"/>
                    </a:lnTo>
                    <a:lnTo>
                      <a:pt x="7143" y="282"/>
                    </a:lnTo>
                    <a:lnTo>
                      <a:pt x="7319" y="360"/>
                    </a:lnTo>
                    <a:lnTo>
                      <a:pt x="7488" y="447"/>
                    </a:lnTo>
                    <a:lnTo>
                      <a:pt x="7649" y="542"/>
                    </a:lnTo>
                    <a:lnTo>
                      <a:pt x="7802" y="644"/>
                    </a:lnTo>
                    <a:lnTo>
                      <a:pt x="7947" y="754"/>
                    </a:lnTo>
                    <a:lnTo>
                      <a:pt x="8084" y="871"/>
                    </a:lnTo>
                    <a:lnTo>
                      <a:pt x="8214" y="997"/>
                    </a:lnTo>
                    <a:lnTo>
                      <a:pt x="8333" y="1129"/>
                    </a:lnTo>
                    <a:lnTo>
                      <a:pt x="8444" y="1267"/>
                    </a:lnTo>
                    <a:lnTo>
                      <a:pt x="8547" y="1413"/>
                    </a:lnTo>
                    <a:lnTo>
                      <a:pt x="8641" y="1564"/>
                    </a:lnTo>
                    <a:lnTo>
                      <a:pt x="8724" y="1721"/>
                    </a:lnTo>
                    <a:lnTo>
                      <a:pt x="8800" y="1884"/>
                    </a:lnTo>
                    <a:lnTo>
                      <a:pt x="8864" y="2053"/>
                    </a:lnTo>
                    <a:lnTo>
                      <a:pt x="8919" y="2227"/>
                    </a:lnTo>
                    <a:lnTo>
                      <a:pt x="8963" y="2405"/>
                    </a:lnTo>
                    <a:lnTo>
                      <a:pt x="8997" y="2588"/>
                    </a:lnTo>
                    <a:lnTo>
                      <a:pt x="9020" y="2776"/>
                    </a:lnTo>
                    <a:lnTo>
                      <a:pt x="9033" y="2968"/>
                    </a:lnTo>
                    <a:lnTo>
                      <a:pt x="9034" y="3165"/>
                    </a:lnTo>
                    <a:lnTo>
                      <a:pt x="9025" y="3365"/>
                    </a:lnTo>
                    <a:lnTo>
                      <a:pt x="9003" y="3567"/>
                    </a:lnTo>
                    <a:lnTo>
                      <a:pt x="8971" y="3773"/>
                    </a:lnTo>
                    <a:lnTo>
                      <a:pt x="8927" y="3982"/>
                    </a:lnTo>
                    <a:lnTo>
                      <a:pt x="8898" y="4088"/>
                    </a:lnTo>
                    <a:close/>
                  </a:path>
                </a:pathLst>
              </a:custGeom>
              <a:solidFill>
                <a:srgbClr val="981A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F7F99C17-5001-4A63-8641-A12175822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081" y="1811992"/>
                <a:ext cx="2775527" cy="2512478"/>
              </a:xfrm>
              <a:custGeom>
                <a:avLst/>
                <a:gdLst>
                  <a:gd name="connsiteX0" fmla="*/ 2181933 w 3584575"/>
                  <a:gd name="connsiteY0" fmla="*/ 0 h 3244850"/>
                  <a:gd name="connsiteX1" fmla="*/ 2226770 w 3584575"/>
                  <a:gd name="connsiteY1" fmla="*/ 0 h 3244850"/>
                  <a:gd name="connsiteX2" fmla="*/ 2271606 w 3584575"/>
                  <a:gd name="connsiteY2" fmla="*/ 0 h 3244850"/>
                  <a:gd name="connsiteX3" fmla="*/ 2359296 w 3584575"/>
                  <a:gd name="connsiteY3" fmla="*/ 3969 h 3244850"/>
                  <a:gd name="connsiteX4" fmla="*/ 2444606 w 3584575"/>
                  <a:gd name="connsiteY4" fmla="*/ 13097 h 3244850"/>
                  <a:gd name="connsiteX5" fmla="*/ 2527931 w 3584575"/>
                  <a:gd name="connsiteY5" fmla="*/ 24606 h 3244850"/>
                  <a:gd name="connsiteX6" fmla="*/ 2608082 w 3584575"/>
                  <a:gd name="connsiteY6" fmla="*/ 41275 h 3244850"/>
                  <a:gd name="connsiteX7" fmla="*/ 2686249 w 3584575"/>
                  <a:gd name="connsiteY7" fmla="*/ 61119 h 3244850"/>
                  <a:gd name="connsiteX8" fmla="*/ 2761639 w 3584575"/>
                  <a:gd name="connsiteY8" fmla="*/ 84931 h 3244850"/>
                  <a:gd name="connsiteX9" fmla="*/ 2833854 w 3584575"/>
                  <a:gd name="connsiteY9" fmla="*/ 112316 h 3244850"/>
                  <a:gd name="connsiteX10" fmla="*/ 2904085 w 3584575"/>
                  <a:gd name="connsiteY10" fmla="*/ 142875 h 3244850"/>
                  <a:gd name="connsiteX11" fmla="*/ 2970745 w 3584575"/>
                  <a:gd name="connsiteY11" fmla="*/ 177006 h 3244850"/>
                  <a:gd name="connsiteX12" fmla="*/ 3034628 w 3584575"/>
                  <a:gd name="connsiteY12" fmla="*/ 214709 h 3244850"/>
                  <a:gd name="connsiteX13" fmla="*/ 3095337 w 3584575"/>
                  <a:gd name="connsiteY13" fmla="*/ 255191 h 3244850"/>
                  <a:gd name="connsiteX14" fmla="*/ 3152871 w 3584575"/>
                  <a:gd name="connsiteY14" fmla="*/ 298847 h 3244850"/>
                  <a:gd name="connsiteX15" fmla="*/ 3207231 w 3584575"/>
                  <a:gd name="connsiteY15" fmla="*/ 345678 h 3244850"/>
                  <a:gd name="connsiteX16" fmla="*/ 3258813 w 3584575"/>
                  <a:gd name="connsiteY16" fmla="*/ 395288 h 3244850"/>
                  <a:gd name="connsiteX17" fmla="*/ 3306031 w 3584575"/>
                  <a:gd name="connsiteY17" fmla="*/ 447675 h 3244850"/>
                  <a:gd name="connsiteX18" fmla="*/ 3350471 w 3584575"/>
                  <a:gd name="connsiteY18" fmla="*/ 502444 h 3244850"/>
                  <a:gd name="connsiteX19" fmla="*/ 3390943 w 3584575"/>
                  <a:gd name="connsiteY19" fmla="*/ 560388 h 3244850"/>
                  <a:gd name="connsiteX20" fmla="*/ 3428241 w 3584575"/>
                  <a:gd name="connsiteY20" fmla="*/ 620316 h 3244850"/>
                  <a:gd name="connsiteX21" fmla="*/ 3461571 w 3584575"/>
                  <a:gd name="connsiteY21" fmla="*/ 683022 h 3244850"/>
                  <a:gd name="connsiteX22" fmla="*/ 3491330 w 3584575"/>
                  <a:gd name="connsiteY22" fmla="*/ 747316 h 3244850"/>
                  <a:gd name="connsiteX23" fmla="*/ 3517121 w 3584575"/>
                  <a:gd name="connsiteY23" fmla="*/ 814388 h 3244850"/>
                  <a:gd name="connsiteX24" fmla="*/ 3538548 w 3584575"/>
                  <a:gd name="connsiteY24" fmla="*/ 883444 h 3244850"/>
                  <a:gd name="connsiteX25" fmla="*/ 3556006 w 3584575"/>
                  <a:gd name="connsiteY25" fmla="*/ 954088 h 3244850"/>
                  <a:gd name="connsiteX26" fmla="*/ 3569497 w 3584575"/>
                  <a:gd name="connsiteY26" fmla="*/ 1027113 h 3244850"/>
                  <a:gd name="connsiteX27" fmla="*/ 3578623 w 3584575"/>
                  <a:gd name="connsiteY27" fmla="*/ 1101725 h 3244850"/>
                  <a:gd name="connsiteX28" fmla="*/ 3583781 w 3584575"/>
                  <a:gd name="connsiteY28" fmla="*/ 1177925 h 3244850"/>
                  <a:gd name="connsiteX29" fmla="*/ 3584575 w 3584575"/>
                  <a:gd name="connsiteY29" fmla="*/ 1255713 h 3244850"/>
                  <a:gd name="connsiteX30" fmla="*/ 3580607 w 3584575"/>
                  <a:gd name="connsiteY30" fmla="*/ 1335088 h 3244850"/>
                  <a:gd name="connsiteX31" fmla="*/ 3571878 w 3584575"/>
                  <a:gd name="connsiteY31" fmla="*/ 1415653 h 3244850"/>
                  <a:gd name="connsiteX32" fmla="*/ 3559181 w 3584575"/>
                  <a:gd name="connsiteY32" fmla="*/ 1497410 h 3244850"/>
                  <a:gd name="connsiteX33" fmla="*/ 3541722 w 3584575"/>
                  <a:gd name="connsiteY33" fmla="*/ 1580356 h 3244850"/>
                  <a:gd name="connsiteX34" fmla="*/ 3530215 w 3584575"/>
                  <a:gd name="connsiteY34" fmla="*/ 1622425 h 3244850"/>
                  <a:gd name="connsiteX35" fmla="*/ 3519105 w 3584575"/>
                  <a:gd name="connsiteY35" fmla="*/ 1664097 h 3244850"/>
                  <a:gd name="connsiteX36" fmla="*/ 3492521 w 3584575"/>
                  <a:gd name="connsiteY36" fmla="*/ 1747044 h 3244850"/>
                  <a:gd name="connsiteX37" fmla="*/ 3461571 w 3584575"/>
                  <a:gd name="connsiteY37" fmla="*/ 1828800 h 3244850"/>
                  <a:gd name="connsiteX38" fmla="*/ 3426654 w 3584575"/>
                  <a:gd name="connsiteY38" fmla="*/ 1909366 h 3244850"/>
                  <a:gd name="connsiteX39" fmla="*/ 3387769 w 3584575"/>
                  <a:gd name="connsiteY39" fmla="*/ 1988741 h 3244850"/>
                  <a:gd name="connsiteX40" fmla="*/ 3345709 w 3584575"/>
                  <a:gd name="connsiteY40" fmla="*/ 2066528 h 3244850"/>
                  <a:gd name="connsiteX41" fmla="*/ 3300079 w 3584575"/>
                  <a:gd name="connsiteY41" fmla="*/ 2142331 h 3244850"/>
                  <a:gd name="connsiteX42" fmla="*/ 3250480 w 3584575"/>
                  <a:gd name="connsiteY42" fmla="*/ 2216944 h 3244850"/>
                  <a:gd name="connsiteX43" fmla="*/ 3198104 w 3584575"/>
                  <a:gd name="connsiteY43" fmla="*/ 2289969 h 3244850"/>
                  <a:gd name="connsiteX44" fmla="*/ 3142554 w 3584575"/>
                  <a:gd name="connsiteY44" fmla="*/ 2361010 h 3244850"/>
                  <a:gd name="connsiteX45" fmla="*/ 3083830 w 3584575"/>
                  <a:gd name="connsiteY45" fmla="*/ 2430066 h 3244850"/>
                  <a:gd name="connsiteX46" fmla="*/ 3022725 w 3584575"/>
                  <a:gd name="connsiteY46" fmla="*/ 2497138 h 3244850"/>
                  <a:gd name="connsiteX47" fmla="*/ 2958445 w 3584575"/>
                  <a:gd name="connsiteY47" fmla="*/ 2561828 h 3244850"/>
                  <a:gd name="connsiteX48" fmla="*/ 2891785 w 3584575"/>
                  <a:gd name="connsiteY48" fmla="*/ 2624138 h 3244850"/>
                  <a:gd name="connsiteX49" fmla="*/ 2822347 w 3584575"/>
                  <a:gd name="connsiteY49" fmla="*/ 2684066 h 3244850"/>
                  <a:gd name="connsiteX50" fmla="*/ 2750925 w 3584575"/>
                  <a:gd name="connsiteY50" fmla="*/ 2741613 h 3244850"/>
                  <a:gd name="connsiteX51" fmla="*/ 2677123 w 3584575"/>
                  <a:gd name="connsiteY51" fmla="*/ 2796778 h 3244850"/>
                  <a:gd name="connsiteX52" fmla="*/ 2600940 w 3584575"/>
                  <a:gd name="connsiteY52" fmla="*/ 2849166 h 3244850"/>
                  <a:gd name="connsiteX53" fmla="*/ 2523566 w 3584575"/>
                  <a:gd name="connsiteY53" fmla="*/ 2898775 h 3244850"/>
                  <a:gd name="connsiteX54" fmla="*/ 2444209 w 3584575"/>
                  <a:gd name="connsiteY54" fmla="*/ 2945606 h 3244850"/>
                  <a:gd name="connsiteX55" fmla="*/ 2362868 w 3584575"/>
                  <a:gd name="connsiteY55" fmla="*/ 2989263 h 3244850"/>
                  <a:gd name="connsiteX56" fmla="*/ 2280733 w 3584575"/>
                  <a:gd name="connsiteY56" fmla="*/ 3029744 h 3244850"/>
                  <a:gd name="connsiteX57" fmla="*/ 2196217 w 3584575"/>
                  <a:gd name="connsiteY57" fmla="*/ 3067447 h 3244850"/>
                  <a:gd name="connsiteX58" fmla="*/ 2111304 w 3584575"/>
                  <a:gd name="connsiteY58" fmla="*/ 3101181 h 3244850"/>
                  <a:gd name="connsiteX59" fmla="*/ 2025202 w 3584575"/>
                  <a:gd name="connsiteY59" fmla="*/ 3132138 h 3244850"/>
                  <a:gd name="connsiteX60" fmla="*/ 1938305 w 3584575"/>
                  <a:gd name="connsiteY60" fmla="*/ 3159522 h 3244850"/>
                  <a:gd name="connsiteX61" fmla="*/ 1849822 w 3584575"/>
                  <a:gd name="connsiteY61" fmla="*/ 3183335 h 3244850"/>
                  <a:gd name="connsiteX62" fmla="*/ 1761338 w 3584575"/>
                  <a:gd name="connsiteY62" fmla="*/ 3203178 h 3244850"/>
                  <a:gd name="connsiteX63" fmla="*/ 1672458 w 3584575"/>
                  <a:gd name="connsiteY63" fmla="*/ 3219847 h 3244850"/>
                  <a:gd name="connsiteX64" fmla="*/ 1582387 w 3584575"/>
                  <a:gd name="connsiteY64" fmla="*/ 3232150 h 3244850"/>
                  <a:gd name="connsiteX65" fmla="*/ 1492317 w 3584575"/>
                  <a:gd name="connsiteY65" fmla="*/ 3240088 h 3244850"/>
                  <a:gd name="connsiteX66" fmla="*/ 1402246 w 3584575"/>
                  <a:gd name="connsiteY66" fmla="*/ 3244453 h 3244850"/>
                  <a:gd name="connsiteX67" fmla="*/ 1357409 w 3584575"/>
                  <a:gd name="connsiteY67" fmla="*/ 3244850 h 3244850"/>
                  <a:gd name="connsiteX68" fmla="*/ 1312969 w 3584575"/>
                  <a:gd name="connsiteY68" fmla="*/ 3244453 h 3244850"/>
                  <a:gd name="connsiteX69" fmla="*/ 1224882 w 3584575"/>
                  <a:gd name="connsiteY69" fmla="*/ 3240088 h 3244850"/>
                  <a:gd name="connsiteX70" fmla="*/ 1139573 w 3584575"/>
                  <a:gd name="connsiteY70" fmla="*/ 3232150 h 3244850"/>
                  <a:gd name="connsiteX71" fmla="*/ 1056644 w 3584575"/>
                  <a:gd name="connsiteY71" fmla="*/ 3219847 h 3244850"/>
                  <a:gd name="connsiteX72" fmla="*/ 976097 w 3584575"/>
                  <a:gd name="connsiteY72" fmla="*/ 3203178 h 3244850"/>
                  <a:gd name="connsiteX73" fmla="*/ 897930 w 3584575"/>
                  <a:gd name="connsiteY73" fmla="*/ 3183335 h 3244850"/>
                  <a:gd name="connsiteX74" fmla="*/ 822540 w 3584575"/>
                  <a:gd name="connsiteY74" fmla="*/ 3159522 h 3244850"/>
                  <a:gd name="connsiteX75" fmla="*/ 750325 w 3584575"/>
                  <a:gd name="connsiteY75" fmla="*/ 3132138 h 3244850"/>
                  <a:gd name="connsiteX76" fmla="*/ 680093 w 3584575"/>
                  <a:gd name="connsiteY76" fmla="*/ 3101181 h 3244850"/>
                  <a:gd name="connsiteX77" fmla="*/ 613433 w 3584575"/>
                  <a:gd name="connsiteY77" fmla="*/ 3067447 h 3244850"/>
                  <a:gd name="connsiteX78" fmla="*/ 549550 w 3584575"/>
                  <a:gd name="connsiteY78" fmla="*/ 3029744 h 3244850"/>
                  <a:gd name="connsiteX79" fmla="*/ 488842 w 3584575"/>
                  <a:gd name="connsiteY79" fmla="*/ 2989263 h 3244850"/>
                  <a:gd name="connsiteX80" fmla="*/ 431308 w 3584575"/>
                  <a:gd name="connsiteY80" fmla="*/ 2945606 h 3244850"/>
                  <a:gd name="connsiteX81" fmla="*/ 376948 w 3584575"/>
                  <a:gd name="connsiteY81" fmla="*/ 2898775 h 3244850"/>
                  <a:gd name="connsiteX82" fmla="*/ 325366 w 3584575"/>
                  <a:gd name="connsiteY82" fmla="*/ 2849166 h 3244850"/>
                  <a:gd name="connsiteX83" fmla="*/ 278148 w 3584575"/>
                  <a:gd name="connsiteY83" fmla="*/ 2796778 h 3244850"/>
                  <a:gd name="connsiteX84" fmla="*/ 262560 w 3584575"/>
                  <a:gd name="connsiteY84" fmla="*/ 2777428 h 3244850"/>
                  <a:gd name="connsiteX85" fmla="*/ 253395 w 3584575"/>
                  <a:gd name="connsiteY85" fmla="*/ 2766616 h 3244850"/>
                  <a:gd name="connsiteX86" fmla="*/ 248651 w 3584575"/>
                  <a:gd name="connsiteY86" fmla="*/ 2760162 h 3244850"/>
                  <a:gd name="connsiteX87" fmla="*/ 233708 w 3584575"/>
                  <a:gd name="connsiteY87" fmla="*/ 2741613 h 3244850"/>
                  <a:gd name="connsiteX88" fmla="*/ 204700 w 3584575"/>
                  <a:gd name="connsiteY88" fmla="*/ 2700367 h 3244850"/>
                  <a:gd name="connsiteX89" fmla="*/ 201762 w 3584575"/>
                  <a:gd name="connsiteY89" fmla="*/ 2696369 h 3244850"/>
                  <a:gd name="connsiteX90" fmla="*/ 200780 w 3584575"/>
                  <a:gd name="connsiteY90" fmla="*/ 2694793 h 3244850"/>
                  <a:gd name="connsiteX91" fmla="*/ 193236 w 3584575"/>
                  <a:gd name="connsiteY91" fmla="*/ 2684066 h 3244850"/>
                  <a:gd name="connsiteX92" fmla="*/ 156334 w 3584575"/>
                  <a:gd name="connsiteY92" fmla="*/ 2624138 h 3244850"/>
                  <a:gd name="connsiteX93" fmla="*/ 122607 w 3584575"/>
                  <a:gd name="connsiteY93" fmla="*/ 2561828 h 3244850"/>
                  <a:gd name="connsiteX94" fmla="*/ 92848 w 3584575"/>
                  <a:gd name="connsiteY94" fmla="*/ 2497138 h 3244850"/>
                  <a:gd name="connsiteX95" fmla="*/ 67057 w 3584575"/>
                  <a:gd name="connsiteY95" fmla="*/ 2430066 h 3244850"/>
                  <a:gd name="connsiteX96" fmla="*/ 45631 w 3584575"/>
                  <a:gd name="connsiteY96" fmla="*/ 2361010 h 3244850"/>
                  <a:gd name="connsiteX97" fmla="*/ 28172 w 3584575"/>
                  <a:gd name="connsiteY97" fmla="*/ 2289969 h 3244850"/>
                  <a:gd name="connsiteX98" fmla="*/ 14681 w 3584575"/>
                  <a:gd name="connsiteY98" fmla="*/ 2216944 h 3244850"/>
                  <a:gd name="connsiteX99" fmla="*/ 13091 w 3584575"/>
                  <a:gd name="connsiteY99" fmla="*/ 2203943 h 3244850"/>
                  <a:gd name="connsiteX100" fmla="*/ 12308 w 3584575"/>
                  <a:gd name="connsiteY100" fmla="*/ 2199481 h 3244850"/>
                  <a:gd name="connsiteX101" fmla="*/ 6350 w 3584575"/>
                  <a:gd name="connsiteY101" fmla="*/ 2152650 h 3244850"/>
                  <a:gd name="connsiteX102" fmla="*/ 6869 w 3584575"/>
                  <a:gd name="connsiteY102" fmla="*/ 2153071 h 3244850"/>
                  <a:gd name="connsiteX103" fmla="*/ 5555 w 3584575"/>
                  <a:gd name="connsiteY103" fmla="*/ 2142331 h 3244850"/>
                  <a:gd name="connsiteX104" fmla="*/ 397 w 3584575"/>
                  <a:gd name="connsiteY104" fmla="*/ 2066528 h 3244850"/>
                  <a:gd name="connsiteX105" fmla="*/ 0 w 3584575"/>
                  <a:gd name="connsiteY105" fmla="*/ 1988741 h 3244850"/>
                  <a:gd name="connsiteX106" fmla="*/ 3571 w 3584575"/>
                  <a:gd name="connsiteY106" fmla="*/ 1909366 h 3244850"/>
                  <a:gd name="connsiteX107" fmla="*/ 12301 w 3584575"/>
                  <a:gd name="connsiteY107" fmla="*/ 1828800 h 3244850"/>
                  <a:gd name="connsiteX108" fmla="*/ 24998 w 3584575"/>
                  <a:gd name="connsiteY108" fmla="*/ 1747044 h 3244850"/>
                  <a:gd name="connsiteX109" fmla="*/ 42456 w 3584575"/>
                  <a:gd name="connsiteY109" fmla="*/ 1664097 h 3244850"/>
                  <a:gd name="connsiteX110" fmla="*/ 53963 w 3584575"/>
                  <a:gd name="connsiteY110" fmla="*/ 1622425 h 3244850"/>
                  <a:gd name="connsiteX111" fmla="*/ 65073 w 3584575"/>
                  <a:gd name="connsiteY111" fmla="*/ 1580356 h 3244850"/>
                  <a:gd name="connsiteX112" fmla="*/ 92055 w 3584575"/>
                  <a:gd name="connsiteY112" fmla="*/ 1497410 h 3244850"/>
                  <a:gd name="connsiteX113" fmla="*/ 122607 w 3584575"/>
                  <a:gd name="connsiteY113" fmla="*/ 1415653 h 3244850"/>
                  <a:gd name="connsiteX114" fmla="*/ 157525 w 3584575"/>
                  <a:gd name="connsiteY114" fmla="*/ 1335088 h 3244850"/>
                  <a:gd name="connsiteX115" fmla="*/ 196410 w 3584575"/>
                  <a:gd name="connsiteY115" fmla="*/ 1255713 h 3244850"/>
                  <a:gd name="connsiteX116" fmla="*/ 238469 w 3584575"/>
                  <a:gd name="connsiteY116" fmla="*/ 1177925 h 3244850"/>
                  <a:gd name="connsiteX117" fmla="*/ 284100 w 3584575"/>
                  <a:gd name="connsiteY117" fmla="*/ 1101725 h 3244850"/>
                  <a:gd name="connsiteX118" fmla="*/ 333698 w 3584575"/>
                  <a:gd name="connsiteY118" fmla="*/ 1027113 h 3244850"/>
                  <a:gd name="connsiteX119" fmla="*/ 386074 w 3584575"/>
                  <a:gd name="connsiteY119" fmla="*/ 954088 h 3244850"/>
                  <a:gd name="connsiteX120" fmla="*/ 441624 w 3584575"/>
                  <a:gd name="connsiteY120" fmla="*/ 883841 h 3244850"/>
                  <a:gd name="connsiteX121" fmla="*/ 500349 w 3584575"/>
                  <a:gd name="connsiteY121" fmla="*/ 814388 h 3244850"/>
                  <a:gd name="connsiteX122" fmla="*/ 561454 w 3584575"/>
                  <a:gd name="connsiteY122" fmla="*/ 747316 h 3244850"/>
                  <a:gd name="connsiteX123" fmla="*/ 625734 w 3584575"/>
                  <a:gd name="connsiteY123" fmla="*/ 683022 h 3244850"/>
                  <a:gd name="connsiteX124" fmla="*/ 692394 w 3584575"/>
                  <a:gd name="connsiteY124" fmla="*/ 620316 h 3244850"/>
                  <a:gd name="connsiteX125" fmla="*/ 761832 w 3584575"/>
                  <a:gd name="connsiteY125" fmla="*/ 560388 h 3244850"/>
                  <a:gd name="connsiteX126" fmla="*/ 833650 w 3584575"/>
                  <a:gd name="connsiteY126" fmla="*/ 502444 h 3244850"/>
                  <a:gd name="connsiteX127" fmla="*/ 907056 w 3584575"/>
                  <a:gd name="connsiteY127" fmla="*/ 447675 h 3244850"/>
                  <a:gd name="connsiteX128" fmla="*/ 983239 w 3584575"/>
                  <a:gd name="connsiteY128" fmla="*/ 395288 h 3244850"/>
                  <a:gd name="connsiteX129" fmla="*/ 1060612 w 3584575"/>
                  <a:gd name="connsiteY129" fmla="*/ 345678 h 3244850"/>
                  <a:gd name="connsiteX130" fmla="*/ 1139970 w 3584575"/>
                  <a:gd name="connsiteY130" fmla="*/ 298847 h 3244850"/>
                  <a:gd name="connsiteX131" fmla="*/ 1221311 w 3584575"/>
                  <a:gd name="connsiteY131" fmla="*/ 255191 h 3244850"/>
                  <a:gd name="connsiteX132" fmla="*/ 1303446 w 3584575"/>
                  <a:gd name="connsiteY132" fmla="*/ 214709 h 3244850"/>
                  <a:gd name="connsiteX133" fmla="*/ 1387962 w 3584575"/>
                  <a:gd name="connsiteY133" fmla="*/ 177006 h 3244850"/>
                  <a:gd name="connsiteX134" fmla="*/ 1472874 w 3584575"/>
                  <a:gd name="connsiteY134" fmla="*/ 142875 h 3244850"/>
                  <a:gd name="connsiteX135" fmla="*/ 1558977 w 3584575"/>
                  <a:gd name="connsiteY135" fmla="*/ 112316 h 3244850"/>
                  <a:gd name="connsiteX136" fmla="*/ 1645873 w 3584575"/>
                  <a:gd name="connsiteY136" fmla="*/ 84931 h 3244850"/>
                  <a:gd name="connsiteX137" fmla="*/ 1734357 w 3584575"/>
                  <a:gd name="connsiteY137" fmla="*/ 61119 h 3244850"/>
                  <a:gd name="connsiteX138" fmla="*/ 1822840 w 3584575"/>
                  <a:gd name="connsiteY138" fmla="*/ 41275 h 3244850"/>
                  <a:gd name="connsiteX139" fmla="*/ 1912117 w 3584575"/>
                  <a:gd name="connsiteY139" fmla="*/ 24606 h 3244850"/>
                  <a:gd name="connsiteX140" fmla="*/ 2001791 w 3584575"/>
                  <a:gd name="connsiteY140" fmla="*/ 13097 h 3244850"/>
                  <a:gd name="connsiteX141" fmla="*/ 2091862 w 3584575"/>
                  <a:gd name="connsiteY141" fmla="*/ 3969 h 324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3584575" h="3244850">
                    <a:moveTo>
                      <a:pt x="2181933" y="0"/>
                    </a:moveTo>
                    <a:lnTo>
                      <a:pt x="2226770" y="0"/>
                    </a:lnTo>
                    <a:lnTo>
                      <a:pt x="2271606" y="0"/>
                    </a:lnTo>
                    <a:lnTo>
                      <a:pt x="2359296" y="3969"/>
                    </a:lnTo>
                    <a:lnTo>
                      <a:pt x="2444606" y="13097"/>
                    </a:lnTo>
                    <a:lnTo>
                      <a:pt x="2527931" y="24606"/>
                    </a:lnTo>
                    <a:lnTo>
                      <a:pt x="2608082" y="41275"/>
                    </a:lnTo>
                    <a:lnTo>
                      <a:pt x="2686249" y="61119"/>
                    </a:lnTo>
                    <a:lnTo>
                      <a:pt x="2761639" y="84931"/>
                    </a:lnTo>
                    <a:lnTo>
                      <a:pt x="2833854" y="112316"/>
                    </a:lnTo>
                    <a:lnTo>
                      <a:pt x="2904085" y="142875"/>
                    </a:lnTo>
                    <a:lnTo>
                      <a:pt x="2970745" y="177006"/>
                    </a:lnTo>
                    <a:lnTo>
                      <a:pt x="3034628" y="214709"/>
                    </a:lnTo>
                    <a:lnTo>
                      <a:pt x="3095337" y="255191"/>
                    </a:lnTo>
                    <a:lnTo>
                      <a:pt x="3152871" y="298847"/>
                    </a:lnTo>
                    <a:lnTo>
                      <a:pt x="3207231" y="345678"/>
                    </a:lnTo>
                    <a:lnTo>
                      <a:pt x="3258813" y="395288"/>
                    </a:lnTo>
                    <a:lnTo>
                      <a:pt x="3306031" y="447675"/>
                    </a:lnTo>
                    <a:lnTo>
                      <a:pt x="3350471" y="502444"/>
                    </a:lnTo>
                    <a:lnTo>
                      <a:pt x="3390943" y="560388"/>
                    </a:lnTo>
                    <a:lnTo>
                      <a:pt x="3428241" y="620316"/>
                    </a:lnTo>
                    <a:lnTo>
                      <a:pt x="3461571" y="683022"/>
                    </a:lnTo>
                    <a:lnTo>
                      <a:pt x="3491330" y="747316"/>
                    </a:lnTo>
                    <a:lnTo>
                      <a:pt x="3517121" y="814388"/>
                    </a:lnTo>
                    <a:lnTo>
                      <a:pt x="3538548" y="883444"/>
                    </a:lnTo>
                    <a:lnTo>
                      <a:pt x="3556006" y="954088"/>
                    </a:lnTo>
                    <a:lnTo>
                      <a:pt x="3569497" y="1027113"/>
                    </a:lnTo>
                    <a:lnTo>
                      <a:pt x="3578623" y="1101725"/>
                    </a:lnTo>
                    <a:lnTo>
                      <a:pt x="3583781" y="1177925"/>
                    </a:lnTo>
                    <a:lnTo>
                      <a:pt x="3584575" y="1255713"/>
                    </a:lnTo>
                    <a:lnTo>
                      <a:pt x="3580607" y="1335088"/>
                    </a:lnTo>
                    <a:lnTo>
                      <a:pt x="3571878" y="1415653"/>
                    </a:lnTo>
                    <a:lnTo>
                      <a:pt x="3559181" y="1497410"/>
                    </a:lnTo>
                    <a:lnTo>
                      <a:pt x="3541722" y="1580356"/>
                    </a:lnTo>
                    <a:lnTo>
                      <a:pt x="3530215" y="1622425"/>
                    </a:lnTo>
                    <a:lnTo>
                      <a:pt x="3519105" y="1664097"/>
                    </a:lnTo>
                    <a:lnTo>
                      <a:pt x="3492521" y="1747044"/>
                    </a:lnTo>
                    <a:lnTo>
                      <a:pt x="3461571" y="1828800"/>
                    </a:lnTo>
                    <a:lnTo>
                      <a:pt x="3426654" y="1909366"/>
                    </a:lnTo>
                    <a:lnTo>
                      <a:pt x="3387769" y="1988741"/>
                    </a:lnTo>
                    <a:lnTo>
                      <a:pt x="3345709" y="2066528"/>
                    </a:lnTo>
                    <a:lnTo>
                      <a:pt x="3300079" y="2142331"/>
                    </a:lnTo>
                    <a:lnTo>
                      <a:pt x="3250480" y="2216944"/>
                    </a:lnTo>
                    <a:lnTo>
                      <a:pt x="3198104" y="2289969"/>
                    </a:lnTo>
                    <a:lnTo>
                      <a:pt x="3142554" y="2361010"/>
                    </a:lnTo>
                    <a:lnTo>
                      <a:pt x="3083830" y="2430066"/>
                    </a:lnTo>
                    <a:lnTo>
                      <a:pt x="3022725" y="2497138"/>
                    </a:lnTo>
                    <a:lnTo>
                      <a:pt x="2958445" y="2561828"/>
                    </a:lnTo>
                    <a:lnTo>
                      <a:pt x="2891785" y="2624138"/>
                    </a:lnTo>
                    <a:lnTo>
                      <a:pt x="2822347" y="2684066"/>
                    </a:lnTo>
                    <a:lnTo>
                      <a:pt x="2750925" y="2741613"/>
                    </a:lnTo>
                    <a:lnTo>
                      <a:pt x="2677123" y="2796778"/>
                    </a:lnTo>
                    <a:lnTo>
                      <a:pt x="2600940" y="2849166"/>
                    </a:lnTo>
                    <a:lnTo>
                      <a:pt x="2523566" y="2898775"/>
                    </a:lnTo>
                    <a:lnTo>
                      <a:pt x="2444209" y="2945606"/>
                    </a:lnTo>
                    <a:lnTo>
                      <a:pt x="2362868" y="2989263"/>
                    </a:lnTo>
                    <a:lnTo>
                      <a:pt x="2280733" y="3029744"/>
                    </a:lnTo>
                    <a:lnTo>
                      <a:pt x="2196217" y="3067447"/>
                    </a:lnTo>
                    <a:lnTo>
                      <a:pt x="2111304" y="3101181"/>
                    </a:lnTo>
                    <a:lnTo>
                      <a:pt x="2025202" y="3132138"/>
                    </a:lnTo>
                    <a:lnTo>
                      <a:pt x="1938305" y="3159522"/>
                    </a:lnTo>
                    <a:lnTo>
                      <a:pt x="1849822" y="3183335"/>
                    </a:lnTo>
                    <a:lnTo>
                      <a:pt x="1761338" y="3203178"/>
                    </a:lnTo>
                    <a:lnTo>
                      <a:pt x="1672458" y="3219847"/>
                    </a:lnTo>
                    <a:lnTo>
                      <a:pt x="1582387" y="3232150"/>
                    </a:lnTo>
                    <a:lnTo>
                      <a:pt x="1492317" y="3240088"/>
                    </a:lnTo>
                    <a:lnTo>
                      <a:pt x="1402246" y="3244453"/>
                    </a:lnTo>
                    <a:lnTo>
                      <a:pt x="1357409" y="3244850"/>
                    </a:lnTo>
                    <a:lnTo>
                      <a:pt x="1312969" y="3244453"/>
                    </a:lnTo>
                    <a:lnTo>
                      <a:pt x="1224882" y="3240088"/>
                    </a:lnTo>
                    <a:lnTo>
                      <a:pt x="1139573" y="3232150"/>
                    </a:lnTo>
                    <a:lnTo>
                      <a:pt x="1056644" y="3219847"/>
                    </a:lnTo>
                    <a:lnTo>
                      <a:pt x="976097" y="3203178"/>
                    </a:lnTo>
                    <a:lnTo>
                      <a:pt x="897930" y="3183335"/>
                    </a:lnTo>
                    <a:lnTo>
                      <a:pt x="822540" y="3159522"/>
                    </a:lnTo>
                    <a:lnTo>
                      <a:pt x="750325" y="3132138"/>
                    </a:lnTo>
                    <a:lnTo>
                      <a:pt x="680093" y="3101181"/>
                    </a:lnTo>
                    <a:lnTo>
                      <a:pt x="613433" y="3067447"/>
                    </a:lnTo>
                    <a:lnTo>
                      <a:pt x="549550" y="3029744"/>
                    </a:lnTo>
                    <a:lnTo>
                      <a:pt x="488842" y="2989263"/>
                    </a:lnTo>
                    <a:lnTo>
                      <a:pt x="431308" y="2945606"/>
                    </a:lnTo>
                    <a:lnTo>
                      <a:pt x="376948" y="2898775"/>
                    </a:lnTo>
                    <a:lnTo>
                      <a:pt x="325366" y="2849166"/>
                    </a:lnTo>
                    <a:lnTo>
                      <a:pt x="278148" y="2796778"/>
                    </a:lnTo>
                    <a:lnTo>
                      <a:pt x="262560" y="2777428"/>
                    </a:lnTo>
                    <a:lnTo>
                      <a:pt x="253395" y="2766616"/>
                    </a:lnTo>
                    <a:lnTo>
                      <a:pt x="248651" y="2760162"/>
                    </a:lnTo>
                    <a:lnTo>
                      <a:pt x="233708" y="2741613"/>
                    </a:lnTo>
                    <a:lnTo>
                      <a:pt x="204700" y="2700367"/>
                    </a:lnTo>
                    <a:lnTo>
                      <a:pt x="201762" y="2696369"/>
                    </a:lnTo>
                    <a:lnTo>
                      <a:pt x="200780" y="2694793"/>
                    </a:lnTo>
                    <a:lnTo>
                      <a:pt x="193236" y="2684066"/>
                    </a:lnTo>
                    <a:lnTo>
                      <a:pt x="156334" y="2624138"/>
                    </a:lnTo>
                    <a:lnTo>
                      <a:pt x="122607" y="2561828"/>
                    </a:lnTo>
                    <a:lnTo>
                      <a:pt x="92848" y="2497138"/>
                    </a:lnTo>
                    <a:lnTo>
                      <a:pt x="67057" y="2430066"/>
                    </a:lnTo>
                    <a:lnTo>
                      <a:pt x="45631" y="2361010"/>
                    </a:lnTo>
                    <a:lnTo>
                      <a:pt x="28172" y="2289969"/>
                    </a:lnTo>
                    <a:lnTo>
                      <a:pt x="14681" y="2216944"/>
                    </a:lnTo>
                    <a:lnTo>
                      <a:pt x="13091" y="2203943"/>
                    </a:lnTo>
                    <a:lnTo>
                      <a:pt x="12308" y="2199481"/>
                    </a:lnTo>
                    <a:lnTo>
                      <a:pt x="6350" y="2152650"/>
                    </a:lnTo>
                    <a:lnTo>
                      <a:pt x="6869" y="2153071"/>
                    </a:lnTo>
                    <a:lnTo>
                      <a:pt x="5555" y="2142331"/>
                    </a:lnTo>
                    <a:lnTo>
                      <a:pt x="397" y="2066528"/>
                    </a:lnTo>
                    <a:lnTo>
                      <a:pt x="0" y="1988741"/>
                    </a:lnTo>
                    <a:lnTo>
                      <a:pt x="3571" y="1909366"/>
                    </a:lnTo>
                    <a:lnTo>
                      <a:pt x="12301" y="1828800"/>
                    </a:lnTo>
                    <a:lnTo>
                      <a:pt x="24998" y="1747044"/>
                    </a:lnTo>
                    <a:lnTo>
                      <a:pt x="42456" y="1664097"/>
                    </a:lnTo>
                    <a:lnTo>
                      <a:pt x="53963" y="1622425"/>
                    </a:lnTo>
                    <a:lnTo>
                      <a:pt x="65073" y="1580356"/>
                    </a:lnTo>
                    <a:lnTo>
                      <a:pt x="92055" y="1497410"/>
                    </a:lnTo>
                    <a:lnTo>
                      <a:pt x="122607" y="1415653"/>
                    </a:lnTo>
                    <a:lnTo>
                      <a:pt x="157525" y="1335088"/>
                    </a:lnTo>
                    <a:lnTo>
                      <a:pt x="196410" y="1255713"/>
                    </a:lnTo>
                    <a:lnTo>
                      <a:pt x="238469" y="1177925"/>
                    </a:lnTo>
                    <a:lnTo>
                      <a:pt x="284100" y="1101725"/>
                    </a:lnTo>
                    <a:lnTo>
                      <a:pt x="333698" y="1027113"/>
                    </a:lnTo>
                    <a:lnTo>
                      <a:pt x="386074" y="954088"/>
                    </a:lnTo>
                    <a:lnTo>
                      <a:pt x="441624" y="883841"/>
                    </a:lnTo>
                    <a:lnTo>
                      <a:pt x="500349" y="814388"/>
                    </a:lnTo>
                    <a:lnTo>
                      <a:pt x="561454" y="747316"/>
                    </a:lnTo>
                    <a:lnTo>
                      <a:pt x="625734" y="683022"/>
                    </a:lnTo>
                    <a:lnTo>
                      <a:pt x="692394" y="620316"/>
                    </a:lnTo>
                    <a:lnTo>
                      <a:pt x="761832" y="560388"/>
                    </a:lnTo>
                    <a:lnTo>
                      <a:pt x="833650" y="502444"/>
                    </a:lnTo>
                    <a:lnTo>
                      <a:pt x="907056" y="447675"/>
                    </a:lnTo>
                    <a:lnTo>
                      <a:pt x="983239" y="395288"/>
                    </a:lnTo>
                    <a:lnTo>
                      <a:pt x="1060612" y="345678"/>
                    </a:lnTo>
                    <a:lnTo>
                      <a:pt x="1139970" y="298847"/>
                    </a:lnTo>
                    <a:lnTo>
                      <a:pt x="1221311" y="255191"/>
                    </a:lnTo>
                    <a:lnTo>
                      <a:pt x="1303446" y="214709"/>
                    </a:lnTo>
                    <a:lnTo>
                      <a:pt x="1387962" y="177006"/>
                    </a:lnTo>
                    <a:lnTo>
                      <a:pt x="1472874" y="142875"/>
                    </a:lnTo>
                    <a:lnTo>
                      <a:pt x="1558977" y="112316"/>
                    </a:lnTo>
                    <a:lnTo>
                      <a:pt x="1645873" y="84931"/>
                    </a:lnTo>
                    <a:lnTo>
                      <a:pt x="1734357" y="61119"/>
                    </a:lnTo>
                    <a:lnTo>
                      <a:pt x="1822840" y="41275"/>
                    </a:lnTo>
                    <a:lnTo>
                      <a:pt x="1912117" y="24606"/>
                    </a:lnTo>
                    <a:lnTo>
                      <a:pt x="2001791" y="13097"/>
                    </a:lnTo>
                    <a:lnTo>
                      <a:pt x="2091862" y="3969"/>
                    </a:lnTo>
                    <a:close/>
                  </a:path>
                </a:pathLst>
              </a:custGeom>
              <a:solidFill>
                <a:srgbClr val="EC1C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C49B37CF-FAEA-451C-B1DA-1898AB189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1130" y="2049228"/>
                <a:ext cx="2250660" cy="2036780"/>
              </a:xfrm>
              <a:custGeom>
                <a:avLst/>
                <a:gdLst>
                  <a:gd name="connsiteX0" fmla="*/ 1769114 w 2906713"/>
                  <a:gd name="connsiteY0" fmla="*/ 0 h 2630488"/>
                  <a:gd name="connsiteX1" fmla="*/ 1805631 w 2906713"/>
                  <a:gd name="connsiteY1" fmla="*/ 0 h 2630488"/>
                  <a:gd name="connsiteX2" fmla="*/ 1842149 w 2906713"/>
                  <a:gd name="connsiteY2" fmla="*/ 0 h 2630488"/>
                  <a:gd name="connsiteX3" fmla="*/ 1913199 w 2906713"/>
                  <a:gd name="connsiteY3" fmla="*/ 3572 h 2630488"/>
                  <a:gd name="connsiteX4" fmla="*/ 1982662 w 2906713"/>
                  <a:gd name="connsiteY4" fmla="*/ 10320 h 2630488"/>
                  <a:gd name="connsiteX5" fmla="*/ 2050140 w 2906713"/>
                  <a:gd name="connsiteY5" fmla="*/ 19847 h 2630488"/>
                  <a:gd name="connsiteX6" fmla="*/ 2115633 w 2906713"/>
                  <a:gd name="connsiteY6" fmla="*/ 33343 h 2630488"/>
                  <a:gd name="connsiteX7" fmla="*/ 2178348 w 2906713"/>
                  <a:gd name="connsiteY7" fmla="*/ 49220 h 2630488"/>
                  <a:gd name="connsiteX8" fmla="*/ 2239475 w 2906713"/>
                  <a:gd name="connsiteY8" fmla="*/ 69067 h 2630488"/>
                  <a:gd name="connsiteX9" fmla="*/ 2298617 w 2906713"/>
                  <a:gd name="connsiteY9" fmla="*/ 90898 h 2630488"/>
                  <a:gd name="connsiteX10" fmla="*/ 2355378 w 2906713"/>
                  <a:gd name="connsiteY10" fmla="*/ 115905 h 2630488"/>
                  <a:gd name="connsiteX11" fmla="*/ 2409361 w 2906713"/>
                  <a:gd name="connsiteY11" fmla="*/ 143691 h 2630488"/>
                  <a:gd name="connsiteX12" fmla="*/ 2461358 w 2906713"/>
                  <a:gd name="connsiteY12" fmla="*/ 173858 h 2630488"/>
                  <a:gd name="connsiteX13" fmla="*/ 2510181 w 2906713"/>
                  <a:gd name="connsiteY13" fmla="*/ 206803 h 2630488"/>
                  <a:gd name="connsiteX14" fmla="*/ 2557018 w 2906713"/>
                  <a:gd name="connsiteY14" fmla="*/ 242130 h 2630488"/>
                  <a:gd name="connsiteX15" fmla="*/ 2601078 w 2906713"/>
                  <a:gd name="connsiteY15" fmla="*/ 280236 h 2630488"/>
                  <a:gd name="connsiteX16" fmla="*/ 2642755 w 2906713"/>
                  <a:gd name="connsiteY16" fmla="*/ 320327 h 2630488"/>
                  <a:gd name="connsiteX17" fmla="*/ 2681257 w 2906713"/>
                  <a:gd name="connsiteY17" fmla="*/ 363196 h 2630488"/>
                  <a:gd name="connsiteX18" fmla="*/ 2717378 w 2906713"/>
                  <a:gd name="connsiteY18" fmla="*/ 407255 h 2630488"/>
                  <a:gd name="connsiteX19" fmla="*/ 2750323 w 2906713"/>
                  <a:gd name="connsiteY19" fmla="*/ 454094 h 2630488"/>
                  <a:gd name="connsiteX20" fmla="*/ 2755816 w 2906713"/>
                  <a:gd name="connsiteY20" fmla="*/ 463175 h 2630488"/>
                  <a:gd name="connsiteX21" fmla="*/ 2773277 w 2906713"/>
                  <a:gd name="connsiteY21" fmla="*/ 490687 h 2630488"/>
                  <a:gd name="connsiteX22" fmla="*/ 2779246 w 2906713"/>
                  <a:gd name="connsiteY22" fmla="*/ 501913 h 2630488"/>
                  <a:gd name="connsiteX23" fmla="*/ 2780093 w 2906713"/>
                  <a:gd name="connsiteY23" fmla="*/ 503314 h 2630488"/>
                  <a:gd name="connsiteX24" fmla="*/ 2807481 w 2906713"/>
                  <a:gd name="connsiteY24" fmla="*/ 553724 h 2630488"/>
                  <a:gd name="connsiteX25" fmla="*/ 2811529 w 2906713"/>
                  <a:gd name="connsiteY25" fmla="*/ 562630 h 2630488"/>
                  <a:gd name="connsiteX26" fmla="*/ 2815803 w 2906713"/>
                  <a:gd name="connsiteY26" fmla="*/ 570669 h 2630488"/>
                  <a:gd name="connsiteX27" fmla="*/ 2825840 w 2906713"/>
                  <a:gd name="connsiteY27" fmla="*/ 594116 h 2630488"/>
                  <a:gd name="connsiteX28" fmla="*/ 2831296 w 2906713"/>
                  <a:gd name="connsiteY28" fmla="*/ 606120 h 2630488"/>
                  <a:gd name="connsiteX29" fmla="*/ 2852334 w 2906713"/>
                  <a:gd name="connsiteY29" fmla="*/ 660500 h 2630488"/>
                  <a:gd name="connsiteX30" fmla="*/ 2869798 w 2906713"/>
                  <a:gd name="connsiteY30" fmla="*/ 716071 h 2630488"/>
                  <a:gd name="connsiteX31" fmla="*/ 2883691 w 2906713"/>
                  <a:gd name="connsiteY31" fmla="*/ 773626 h 2630488"/>
                  <a:gd name="connsiteX32" fmla="*/ 2894805 w 2906713"/>
                  <a:gd name="connsiteY32" fmla="*/ 832770 h 2630488"/>
                  <a:gd name="connsiteX33" fmla="*/ 2901950 w 2906713"/>
                  <a:gd name="connsiteY33" fmla="*/ 893104 h 2630488"/>
                  <a:gd name="connsiteX34" fmla="*/ 2906316 w 2906713"/>
                  <a:gd name="connsiteY34" fmla="*/ 955026 h 2630488"/>
                  <a:gd name="connsiteX35" fmla="*/ 2906713 w 2906713"/>
                  <a:gd name="connsiteY35" fmla="*/ 1018138 h 2630488"/>
                  <a:gd name="connsiteX36" fmla="*/ 2903538 w 2906713"/>
                  <a:gd name="connsiteY36" fmla="*/ 1082442 h 2630488"/>
                  <a:gd name="connsiteX37" fmla="*/ 2896790 w 2906713"/>
                  <a:gd name="connsiteY37" fmla="*/ 1147936 h 2630488"/>
                  <a:gd name="connsiteX38" fmla="*/ 2886073 w 2906713"/>
                  <a:gd name="connsiteY38" fmla="*/ 1214224 h 2630488"/>
                  <a:gd name="connsiteX39" fmla="*/ 2871783 w 2906713"/>
                  <a:gd name="connsiteY39" fmla="*/ 1280909 h 2630488"/>
                  <a:gd name="connsiteX40" fmla="*/ 2863051 w 2906713"/>
                  <a:gd name="connsiteY40" fmla="*/ 1315443 h 2630488"/>
                  <a:gd name="connsiteX41" fmla="*/ 2853922 w 2906713"/>
                  <a:gd name="connsiteY41" fmla="*/ 1349579 h 2630488"/>
                  <a:gd name="connsiteX42" fmla="*/ 2832090 w 2906713"/>
                  <a:gd name="connsiteY42" fmla="*/ 1416264 h 2630488"/>
                  <a:gd name="connsiteX43" fmla="*/ 2807084 w 2906713"/>
                  <a:gd name="connsiteY43" fmla="*/ 1482552 h 2630488"/>
                  <a:gd name="connsiteX44" fmla="*/ 2779299 w 2906713"/>
                  <a:gd name="connsiteY44" fmla="*/ 1548047 h 2630488"/>
                  <a:gd name="connsiteX45" fmla="*/ 2747941 w 2906713"/>
                  <a:gd name="connsiteY45" fmla="*/ 1612350 h 2630488"/>
                  <a:gd name="connsiteX46" fmla="*/ 2713409 w 2906713"/>
                  <a:gd name="connsiteY46" fmla="*/ 1675463 h 2630488"/>
                  <a:gd name="connsiteX47" fmla="*/ 2676097 w 2906713"/>
                  <a:gd name="connsiteY47" fmla="*/ 1737385 h 2630488"/>
                  <a:gd name="connsiteX48" fmla="*/ 2636007 w 2906713"/>
                  <a:gd name="connsiteY48" fmla="*/ 1797719 h 2630488"/>
                  <a:gd name="connsiteX49" fmla="*/ 2593933 w 2906713"/>
                  <a:gd name="connsiteY49" fmla="*/ 1856862 h 2630488"/>
                  <a:gd name="connsiteX50" fmla="*/ 2548683 w 2906713"/>
                  <a:gd name="connsiteY50" fmla="*/ 1914418 h 2630488"/>
                  <a:gd name="connsiteX51" fmla="*/ 2500654 w 2906713"/>
                  <a:gd name="connsiteY51" fmla="*/ 1969988 h 2630488"/>
                  <a:gd name="connsiteX52" fmla="*/ 2451435 w 2906713"/>
                  <a:gd name="connsiteY52" fmla="*/ 2024368 h 2630488"/>
                  <a:gd name="connsiteX53" fmla="*/ 2399041 w 2906713"/>
                  <a:gd name="connsiteY53" fmla="*/ 2076764 h 2630488"/>
                  <a:gd name="connsiteX54" fmla="*/ 2345058 w 2906713"/>
                  <a:gd name="connsiteY54" fmla="*/ 2127175 h 2630488"/>
                  <a:gd name="connsiteX55" fmla="*/ 2288694 w 2906713"/>
                  <a:gd name="connsiteY55" fmla="*/ 2176395 h 2630488"/>
                  <a:gd name="connsiteX56" fmla="*/ 2230743 w 2906713"/>
                  <a:gd name="connsiteY56" fmla="*/ 2222836 h 2630488"/>
                  <a:gd name="connsiteX57" fmla="*/ 2171203 w 2906713"/>
                  <a:gd name="connsiteY57" fmla="*/ 2267293 h 2630488"/>
                  <a:gd name="connsiteX58" fmla="*/ 2109282 w 2906713"/>
                  <a:gd name="connsiteY58" fmla="*/ 2310162 h 2630488"/>
                  <a:gd name="connsiteX59" fmla="*/ 2046567 w 2906713"/>
                  <a:gd name="connsiteY59" fmla="*/ 2350252 h 2630488"/>
                  <a:gd name="connsiteX60" fmla="*/ 1982265 w 2906713"/>
                  <a:gd name="connsiteY60" fmla="*/ 2388358 h 2630488"/>
                  <a:gd name="connsiteX61" fmla="*/ 1916375 w 2906713"/>
                  <a:gd name="connsiteY61" fmla="*/ 2423685 h 2630488"/>
                  <a:gd name="connsiteX62" fmla="*/ 1849691 w 2906713"/>
                  <a:gd name="connsiteY62" fmla="*/ 2456631 h 2630488"/>
                  <a:gd name="connsiteX63" fmla="*/ 1781022 w 2906713"/>
                  <a:gd name="connsiteY63" fmla="*/ 2486798 h 2630488"/>
                  <a:gd name="connsiteX64" fmla="*/ 1711956 w 2906713"/>
                  <a:gd name="connsiteY64" fmla="*/ 2514583 h 2630488"/>
                  <a:gd name="connsiteX65" fmla="*/ 1642097 w 2906713"/>
                  <a:gd name="connsiteY65" fmla="*/ 2539590 h 2630488"/>
                  <a:gd name="connsiteX66" fmla="*/ 1571840 w 2906713"/>
                  <a:gd name="connsiteY66" fmla="*/ 2561421 h 2630488"/>
                  <a:gd name="connsiteX67" fmla="*/ 1499996 w 2906713"/>
                  <a:gd name="connsiteY67" fmla="*/ 2581268 h 2630488"/>
                  <a:gd name="connsiteX68" fmla="*/ 1428152 w 2906713"/>
                  <a:gd name="connsiteY68" fmla="*/ 2597146 h 2630488"/>
                  <a:gd name="connsiteX69" fmla="*/ 1356307 w 2906713"/>
                  <a:gd name="connsiteY69" fmla="*/ 2610244 h 2630488"/>
                  <a:gd name="connsiteX70" fmla="*/ 1282876 w 2906713"/>
                  <a:gd name="connsiteY70" fmla="*/ 2620168 h 2630488"/>
                  <a:gd name="connsiteX71" fmla="*/ 1210634 w 2906713"/>
                  <a:gd name="connsiteY71" fmla="*/ 2626916 h 2630488"/>
                  <a:gd name="connsiteX72" fmla="*/ 1137599 w 2906713"/>
                  <a:gd name="connsiteY72" fmla="*/ 2630488 h 2630488"/>
                  <a:gd name="connsiteX73" fmla="*/ 1101082 w 2906713"/>
                  <a:gd name="connsiteY73" fmla="*/ 2630488 h 2630488"/>
                  <a:gd name="connsiteX74" fmla="*/ 1064564 w 2906713"/>
                  <a:gd name="connsiteY74" fmla="*/ 2630488 h 2630488"/>
                  <a:gd name="connsiteX75" fmla="*/ 993514 w 2906713"/>
                  <a:gd name="connsiteY75" fmla="*/ 2626916 h 2630488"/>
                  <a:gd name="connsiteX76" fmla="*/ 924052 w 2906713"/>
                  <a:gd name="connsiteY76" fmla="*/ 2620168 h 2630488"/>
                  <a:gd name="connsiteX77" fmla="*/ 856574 w 2906713"/>
                  <a:gd name="connsiteY77" fmla="*/ 2610244 h 2630488"/>
                  <a:gd name="connsiteX78" fmla="*/ 791080 w 2906713"/>
                  <a:gd name="connsiteY78" fmla="*/ 2597146 h 2630488"/>
                  <a:gd name="connsiteX79" fmla="*/ 728365 w 2906713"/>
                  <a:gd name="connsiteY79" fmla="*/ 2581268 h 2630488"/>
                  <a:gd name="connsiteX80" fmla="*/ 667238 w 2906713"/>
                  <a:gd name="connsiteY80" fmla="*/ 2561421 h 2630488"/>
                  <a:gd name="connsiteX81" fmla="*/ 608096 w 2906713"/>
                  <a:gd name="connsiteY81" fmla="*/ 2539590 h 2630488"/>
                  <a:gd name="connsiteX82" fmla="*/ 551335 w 2906713"/>
                  <a:gd name="connsiteY82" fmla="*/ 2514583 h 2630488"/>
                  <a:gd name="connsiteX83" fmla="*/ 497353 w 2906713"/>
                  <a:gd name="connsiteY83" fmla="*/ 2486798 h 2630488"/>
                  <a:gd name="connsiteX84" fmla="*/ 445355 w 2906713"/>
                  <a:gd name="connsiteY84" fmla="*/ 2456631 h 2630488"/>
                  <a:gd name="connsiteX85" fmla="*/ 396533 w 2906713"/>
                  <a:gd name="connsiteY85" fmla="*/ 2423685 h 2630488"/>
                  <a:gd name="connsiteX86" fmla="*/ 349695 w 2906713"/>
                  <a:gd name="connsiteY86" fmla="*/ 2388358 h 2630488"/>
                  <a:gd name="connsiteX87" fmla="*/ 305636 w 2906713"/>
                  <a:gd name="connsiteY87" fmla="*/ 2350252 h 2630488"/>
                  <a:gd name="connsiteX88" fmla="*/ 263958 w 2906713"/>
                  <a:gd name="connsiteY88" fmla="*/ 2310162 h 2630488"/>
                  <a:gd name="connsiteX89" fmla="*/ 225456 w 2906713"/>
                  <a:gd name="connsiteY89" fmla="*/ 2267293 h 2630488"/>
                  <a:gd name="connsiteX90" fmla="*/ 189336 w 2906713"/>
                  <a:gd name="connsiteY90" fmla="*/ 2222836 h 2630488"/>
                  <a:gd name="connsiteX91" fmla="*/ 156390 w 2906713"/>
                  <a:gd name="connsiteY91" fmla="*/ 2176395 h 2630488"/>
                  <a:gd name="connsiteX92" fmla="*/ 126621 w 2906713"/>
                  <a:gd name="connsiteY92" fmla="*/ 2127175 h 2630488"/>
                  <a:gd name="connsiteX93" fmla="*/ 99233 w 2906713"/>
                  <a:gd name="connsiteY93" fmla="*/ 2076764 h 2630488"/>
                  <a:gd name="connsiteX94" fmla="*/ 75417 w 2906713"/>
                  <a:gd name="connsiteY94" fmla="*/ 2024368 h 2630488"/>
                  <a:gd name="connsiteX95" fmla="*/ 54380 w 2906713"/>
                  <a:gd name="connsiteY95" fmla="*/ 1969988 h 2630488"/>
                  <a:gd name="connsiteX96" fmla="*/ 36915 w 2906713"/>
                  <a:gd name="connsiteY96" fmla="*/ 1914418 h 2630488"/>
                  <a:gd name="connsiteX97" fmla="*/ 35898 w 2906713"/>
                  <a:gd name="connsiteY97" fmla="*/ 1910206 h 2630488"/>
                  <a:gd name="connsiteX98" fmla="*/ 34491 w 2906713"/>
                  <a:gd name="connsiteY98" fmla="*/ 1905604 h 2630488"/>
                  <a:gd name="connsiteX99" fmla="*/ 25400 w 2906713"/>
                  <a:gd name="connsiteY99" fmla="*/ 1867713 h 2630488"/>
                  <a:gd name="connsiteX100" fmla="*/ 25602 w 2906713"/>
                  <a:gd name="connsiteY100" fmla="*/ 1867549 h 2630488"/>
                  <a:gd name="connsiteX101" fmla="*/ 23022 w 2906713"/>
                  <a:gd name="connsiteY101" fmla="*/ 1856862 h 2630488"/>
                  <a:gd name="connsiteX102" fmla="*/ 11908 w 2906713"/>
                  <a:gd name="connsiteY102" fmla="*/ 1797719 h 2630488"/>
                  <a:gd name="connsiteX103" fmla="*/ 4763 w 2906713"/>
                  <a:gd name="connsiteY103" fmla="*/ 1737385 h 2630488"/>
                  <a:gd name="connsiteX104" fmla="*/ 397 w 2906713"/>
                  <a:gd name="connsiteY104" fmla="*/ 1675463 h 2630488"/>
                  <a:gd name="connsiteX105" fmla="*/ 0 w 2906713"/>
                  <a:gd name="connsiteY105" fmla="*/ 1612350 h 2630488"/>
                  <a:gd name="connsiteX106" fmla="*/ 3176 w 2906713"/>
                  <a:gd name="connsiteY106" fmla="*/ 1548047 h 2630488"/>
                  <a:gd name="connsiteX107" fmla="*/ 9923 w 2906713"/>
                  <a:gd name="connsiteY107" fmla="*/ 1482552 h 2630488"/>
                  <a:gd name="connsiteX108" fmla="*/ 20641 w 2906713"/>
                  <a:gd name="connsiteY108" fmla="*/ 1416264 h 2630488"/>
                  <a:gd name="connsiteX109" fmla="*/ 34930 w 2906713"/>
                  <a:gd name="connsiteY109" fmla="*/ 1349579 h 2630488"/>
                  <a:gd name="connsiteX110" fmla="*/ 43662 w 2906713"/>
                  <a:gd name="connsiteY110" fmla="*/ 1315443 h 2630488"/>
                  <a:gd name="connsiteX111" fmla="*/ 52792 w 2906713"/>
                  <a:gd name="connsiteY111" fmla="*/ 1280909 h 2630488"/>
                  <a:gd name="connsiteX112" fmla="*/ 74623 w 2906713"/>
                  <a:gd name="connsiteY112" fmla="*/ 1214224 h 2630488"/>
                  <a:gd name="connsiteX113" fmla="*/ 99629 w 2906713"/>
                  <a:gd name="connsiteY113" fmla="*/ 1147936 h 2630488"/>
                  <a:gd name="connsiteX114" fmla="*/ 127415 w 2906713"/>
                  <a:gd name="connsiteY114" fmla="*/ 1082442 h 2630488"/>
                  <a:gd name="connsiteX115" fmla="*/ 158772 w 2906713"/>
                  <a:gd name="connsiteY115" fmla="*/ 1018138 h 2630488"/>
                  <a:gd name="connsiteX116" fmla="*/ 193305 w 2906713"/>
                  <a:gd name="connsiteY116" fmla="*/ 955026 h 2630488"/>
                  <a:gd name="connsiteX117" fmla="*/ 230616 w 2906713"/>
                  <a:gd name="connsiteY117" fmla="*/ 893104 h 2630488"/>
                  <a:gd name="connsiteX118" fmla="*/ 270706 w 2906713"/>
                  <a:gd name="connsiteY118" fmla="*/ 832770 h 2630488"/>
                  <a:gd name="connsiteX119" fmla="*/ 312780 w 2906713"/>
                  <a:gd name="connsiteY119" fmla="*/ 773626 h 2630488"/>
                  <a:gd name="connsiteX120" fmla="*/ 358030 w 2906713"/>
                  <a:gd name="connsiteY120" fmla="*/ 716071 h 2630488"/>
                  <a:gd name="connsiteX121" fmla="*/ 406059 w 2906713"/>
                  <a:gd name="connsiteY121" fmla="*/ 660500 h 2630488"/>
                  <a:gd name="connsiteX122" fmla="*/ 455278 w 2906713"/>
                  <a:gd name="connsiteY122" fmla="*/ 606120 h 2630488"/>
                  <a:gd name="connsiteX123" fmla="*/ 507673 w 2906713"/>
                  <a:gd name="connsiteY123" fmla="*/ 553724 h 2630488"/>
                  <a:gd name="connsiteX124" fmla="*/ 561655 w 2906713"/>
                  <a:gd name="connsiteY124" fmla="*/ 503314 h 2630488"/>
                  <a:gd name="connsiteX125" fmla="*/ 618019 w 2906713"/>
                  <a:gd name="connsiteY125" fmla="*/ 454094 h 2630488"/>
                  <a:gd name="connsiteX126" fmla="*/ 675971 w 2906713"/>
                  <a:gd name="connsiteY126" fmla="*/ 407255 h 2630488"/>
                  <a:gd name="connsiteX127" fmla="*/ 735510 w 2906713"/>
                  <a:gd name="connsiteY127" fmla="*/ 363196 h 2630488"/>
                  <a:gd name="connsiteX128" fmla="*/ 797431 w 2906713"/>
                  <a:gd name="connsiteY128" fmla="*/ 320327 h 2630488"/>
                  <a:gd name="connsiteX129" fmla="*/ 860146 w 2906713"/>
                  <a:gd name="connsiteY129" fmla="*/ 280236 h 2630488"/>
                  <a:gd name="connsiteX130" fmla="*/ 924448 w 2906713"/>
                  <a:gd name="connsiteY130" fmla="*/ 242130 h 2630488"/>
                  <a:gd name="connsiteX131" fmla="*/ 990339 w 2906713"/>
                  <a:gd name="connsiteY131" fmla="*/ 206803 h 2630488"/>
                  <a:gd name="connsiteX132" fmla="*/ 1057023 w 2906713"/>
                  <a:gd name="connsiteY132" fmla="*/ 173858 h 2630488"/>
                  <a:gd name="connsiteX133" fmla="*/ 1125692 w 2906713"/>
                  <a:gd name="connsiteY133" fmla="*/ 143691 h 2630488"/>
                  <a:gd name="connsiteX134" fmla="*/ 1194757 w 2906713"/>
                  <a:gd name="connsiteY134" fmla="*/ 115905 h 2630488"/>
                  <a:gd name="connsiteX135" fmla="*/ 1264617 w 2906713"/>
                  <a:gd name="connsiteY135" fmla="*/ 90898 h 2630488"/>
                  <a:gd name="connsiteX136" fmla="*/ 1334873 w 2906713"/>
                  <a:gd name="connsiteY136" fmla="*/ 69067 h 2630488"/>
                  <a:gd name="connsiteX137" fmla="*/ 1406717 w 2906713"/>
                  <a:gd name="connsiteY137" fmla="*/ 49220 h 2630488"/>
                  <a:gd name="connsiteX138" fmla="*/ 1478562 w 2906713"/>
                  <a:gd name="connsiteY138" fmla="*/ 33343 h 2630488"/>
                  <a:gd name="connsiteX139" fmla="*/ 1550406 w 2906713"/>
                  <a:gd name="connsiteY139" fmla="*/ 19847 h 2630488"/>
                  <a:gd name="connsiteX140" fmla="*/ 1623838 w 2906713"/>
                  <a:gd name="connsiteY140" fmla="*/ 10320 h 2630488"/>
                  <a:gd name="connsiteX141" fmla="*/ 1696079 w 2906713"/>
                  <a:gd name="connsiteY141" fmla="*/ 3572 h 263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906713" h="2630488">
                    <a:moveTo>
                      <a:pt x="1769114" y="0"/>
                    </a:moveTo>
                    <a:lnTo>
                      <a:pt x="1805631" y="0"/>
                    </a:lnTo>
                    <a:lnTo>
                      <a:pt x="1842149" y="0"/>
                    </a:lnTo>
                    <a:lnTo>
                      <a:pt x="1913199" y="3572"/>
                    </a:lnTo>
                    <a:lnTo>
                      <a:pt x="1982662" y="10320"/>
                    </a:lnTo>
                    <a:lnTo>
                      <a:pt x="2050140" y="19847"/>
                    </a:lnTo>
                    <a:lnTo>
                      <a:pt x="2115633" y="33343"/>
                    </a:lnTo>
                    <a:lnTo>
                      <a:pt x="2178348" y="49220"/>
                    </a:lnTo>
                    <a:lnTo>
                      <a:pt x="2239475" y="69067"/>
                    </a:lnTo>
                    <a:lnTo>
                      <a:pt x="2298617" y="90898"/>
                    </a:lnTo>
                    <a:lnTo>
                      <a:pt x="2355378" y="115905"/>
                    </a:lnTo>
                    <a:lnTo>
                      <a:pt x="2409361" y="143691"/>
                    </a:lnTo>
                    <a:lnTo>
                      <a:pt x="2461358" y="173858"/>
                    </a:lnTo>
                    <a:lnTo>
                      <a:pt x="2510181" y="206803"/>
                    </a:lnTo>
                    <a:lnTo>
                      <a:pt x="2557018" y="242130"/>
                    </a:lnTo>
                    <a:lnTo>
                      <a:pt x="2601078" y="280236"/>
                    </a:lnTo>
                    <a:lnTo>
                      <a:pt x="2642755" y="320327"/>
                    </a:lnTo>
                    <a:lnTo>
                      <a:pt x="2681257" y="363196"/>
                    </a:lnTo>
                    <a:lnTo>
                      <a:pt x="2717378" y="407255"/>
                    </a:lnTo>
                    <a:lnTo>
                      <a:pt x="2750323" y="454094"/>
                    </a:lnTo>
                    <a:lnTo>
                      <a:pt x="2755816" y="463175"/>
                    </a:lnTo>
                    <a:lnTo>
                      <a:pt x="2773277" y="490687"/>
                    </a:lnTo>
                    <a:lnTo>
                      <a:pt x="2779246" y="501913"/>
                    </a:lnTo>
                    <a:lnTo>
                      <a:pt x="2780093" y="503314"/>
                    </a:lnTo>
                    <a:lnTo>
                      <a:pt x="2807481" y="553724"/>
                    </a:lnTo>
                    <a:lnTo>
                      <a:pt x="2811529" y="562630"/>
                    </a:lnTo>
                    <a:lnTo>
                      <a:pt x="2815803" y="570669"/>
                    </a:lnTo>
                    <a:lnTo>
                      <a:pt x="2825840" y="594116"/>
                    </a:lnTo>
                    <a:lnTo>
                      <a:pt x="2831296" y="606120"/>
                    </a:lnTo>
                    <a:lnTo>
                      <a:pt x="2852334" y="660500"/>
                    </a:lnTo>
                    <a:lnTo>
                      <a:pt x="2869798" y="716071"/>
                    </a:lnTo>
                    <a:lnTo>
                      <a:pt x="2883691" y="773626"/>
                    </a:lnTo>
                    <a:lnTo>
                      <a:pt x="2894805" y="832770"/>
                    </a:lnTo>
                    <a:lnTo>
                      <a:pt x="2901950" y="893104"/>
                    </a:lnTo>
                    <a:lnTo>
                      <a:pt x="2906316" y="955026"/>
                    </a:lnTo>
                    <a:lnTo>
                      <a:pt x="2906713" y="1018138"/>
                    </a:lnTo>
                    <a:lnTo>
                      <a:pt x="2903538" y="1082442"/>
                    </a:lnTo>
                    <a:lnTo>
                      <a:pt x="2896790" y="1147936"/>
                    </a:lnTo>
                    <a:lnTo>
                      <a:pt x="2886073" y="1214224"/>
                    </a:lnTo>
                    <a:lnTo>
                      <a:pt x="2871783" y="1280909"/>
                    </a:lnTo>
                    <a:lnTo>
                      <a:pt x="2863051" y="1315443"/>
                    </a:lnTo>
                    <a:lnTo>
                      <a:pt x="2853922" y="1349579"/>
                    </a:lnTo>
                    <a:lnTo>
                      <a:pt x="2832090" y="1416264"/>
                    </a:lnTo>
                    <a:lnTo>
                      <a:pt x="2807084" y="1482552"/>
                    </a:lnTo>
                    <a:lnTo>
                      <a:pt x="2779299" y="1548047"/>
                    </a:lnTo>
                    <a:lnTo>
                      <a:pt x="2747941" y="1612350"/>
                    </a:lnTo>
                    <a:lnTo>
                      <a:pt x="2713409" y="1675463"/>
                    </a:lnTo>
                    <a:lnTo>
                      <a:pt x="2676097" y="1737385"/>
                    </a:lnTo>
                    <a:lnTo>
                      <a:pt x="2636007" y="1797719"/>
                    </a:lnTo>
                    <a:lnTo>
                      <a:pt x="2593933" y="1856862"/>
                    </a:lnTo>
                    <a:lnTo>
                      <a:pt x="2548683" y="1914418"/>
                    </a:lnTo>
                    <a:lnTo>
                      <a:pt x="2500654" y="1969988"/>
                    </a:lnTo>
                    <a:lnTo>
                      <a:pt x="2451435" y="2024368"/>
                    </a:lnTo>
                    <a:lnTo>
                      <a:pt x="2399041" y="2076764"/>
                    </a:lnTo>
                    <a:lnTo>
                      <a:pt x="2345058" y="2127175"/>
                    </a:lnTo>
                    <a:lnTo>
                      <a:pt x="2288694" y="2176395"/>
                    </a:lnTo>
                    <a:lnTo>
                      <a:pt x="2230743" y="2222836"/>
                    </a:lnTo>
                    <a:lnTo>
                      <a:pt x="2171203" y="2267293"/>
                    </a:lnTo>
                    <a:lnTo>
                      <a:pt x="2109282" y="2310162"/>
                    </a:lnTo>
                    <a:lnTo>
                      <a:pt x="2046567" y="2350252"/>
                    </a:lnTo>
                    <a:lnTo>
                      <a:pt x="1982265" y="2388358"/>
                    </a:lnTo>
                    <a:lnTo>
                      <a:pt x="1916375" y="2423685"/>
                    </a:lnTo>
                    <a:lnTo>
                      <a:pt x="1849691" y="2456631"/>
                    </a:lnTo>
                    <a:lnTo>
                      <a:pt x="1781022" y="2486798"/>
                    </a:lnTo>
                    <a:lnTo>
                      <a:pt x="1711956" y="2514583"/>
                    </a:lnTo>
                    <a:lnTo>
                      <a:pt x="1642097" y="2539590"/>
                    </a:lnTo>
                    <a:lnTo>
                      <a:pt x="1571840" y="2561421"/>
                    </a:lnTo>
                    <a:lnTo>
                      <a:pt x="1499996" y="2581268"/>
                    </a:lnTo>
                    <a:lnTo>
                      <a:pt x="1428152" y="2597146"/>
                    </a:lnTo>
                    <a:lnTo>
                      <a:pt x="1356307" y="2610244"/>
                    </a:lnTo>
                    <a:lnTo>
                      <a:pt x="1282876" y="2620168"/>
                    </a:lnTo>
                    <a:lnTo>
                      <a:pt x="1210634" y="2626916"/>
                    </a:lnTo>
                    <a:lnTo>
                      <a:pt x="1137599" y="2630488"/>
                    </a:lnTo>
                    <a:lnTo>
                      <a:pt x="1101082" y="2630488"/>
                    </a:lnTo>
                    <a:lnTo>
                      <a:pt x="1064564" y="2630488"/>
                    </a:lnTo>
                    <a:lnTo>
                      <a:pt x="993514" y="2626916"/>
                    </a:lnTo>
                    <a:lnTo>
                      <a:pt x="924052" y="2620168"/>
                    </a:lnTo>
                    <a:lnTo>
                      <a:pt x="856574" y="2610244"/>
                    </a:lnTo>
                    <a:lnTo>
                      <a:pt x="791080" y="2597146"/>
                    </a:lnTo>
                    <a:lnTo>
                      <a:pt x="728365" y="2581268"/>
                    </a:lnTo>
                    <a:lnTo>
                      <a:pt x="667238" y="2561421"/>
                    </a:lnTo>
                    <a:lnTo>
                      <a:pt x="608096" y="2539590"/>
                    </a:lnTo>
                    <a:lnTo>
                      <a:pt x="551335" y="2514583"/>
                    </a:lnTo>
                    <a:lnTo>
                      <a:pt x="497353" y="2486798"/>
                    </a:lnTo>
                    <a:lnTo>
                      <a:pt x="445355" y="2456631"/>
                    </a:lnTo>
                    <a:lnTo>
                      <a:pt x="396533" y="2423685"/>
                    </a:lnTo>
                    <a:lnTo>
                      <a:pt x="349695" y="2388358"/>
                    </a:lnTo>
                    <a:lnTo>
                      <a:pt x="305636" y="2350252"/>
                    </a:lnTo>
                    <a:lnTo>
                      <a:pt x="263958" y="2310162"/>
                    </a:lnTo>
                    <a:lnTo>
                      <a:pt x="225456" y="2267293"/>
                    </a:lnTo>
                    <a:lnTo>
                      <a:pt x="189336" y="2222836"/>
                    </a:lnTo>
                    <a:lnTo>
                      <a:pt x="156390" y="2176395"/>
                    </a:lnTo>
                    <a:lnTo>
                      <a:pt x="126621" y="2127175"/>
                    </a:lnTo>
                    <a:lnTo>
                      <a:pt x="99233" y="2076764"/>
                    </a:lnTo>
                    <a:lnTo>
                      <a:pt x="75417" y="2024368"/>
                    </a:lnTo>
                    <a:lnTo>
                      <a:pt x="54380" y="1969988"/>
                    </a:lnTo>
                    <a:lnTo>
                      <a:pt x="36915" y="1914418"/>
                    </a:lnTo>
                    <a:lnTo>
                      <a:pt x="35898" y="1910206"/>
                    </a:lnTo>
                    <a:lnTo>
                      <a:pt x="34491" y="1905604"/>
                    </a:lnTo>
                    <a:lnTo>
                      <a:pt x="25400" y="1867713"/>
                    </a:lnTo>
                    <a:lnTo>
                      <a:pt x="25602" y="1867549"/>
                    </a:lnTo>
                    <a:lnTo>
                      <a:pt x="23022" y="1856862"/>
                    </a:lnTo>
                    <a:lnTo>
                      <a:pt x="11908" y="1797719"/>
                    </a:lnTo>
                    <a:lnTo>
                      <a:pt x="4763" y="1737385"/>
                    </a:lnTo>
                    <a:lnTo>
                      <a:pt x="397" y="1675463"/>
                    </a:lnTo>
                    <a:lnTo>
                      <a:pt x="0" y="1612350"/>
                    </a:lnTo>
                    <a:lnTo>
                      <a:pt x="3176" y="1548047"/>
                    </a:lnTo>
                    <a:lnTo>
                      <a:pt x="9923" y="1482552"/>
                    </a:lnTo>
                    <a:lnTo>
                      <a:pt x="20641" y="1416264"/>
                    </a:lnTo>
                    <a:lnTo>
                      <a:pt x="34930" y="1349579"/>
                    </a:lnTo>
                    <a:lnTo>
                      <a:pt x="43662" y="1315443"/>
                    </a:lnTo>
                    <a:lnTo>
                      <a:pt x="52792" y="1280909"/>
                    </a:lnTo>
                    <a:lnTo>
                      <a:pt x="74623" y="1214224"/>
                    </a:lnTo>
                    <a:lnTo>
                      <a:pt x="99629" y="1147936"/>
                    </a:lnTo>
                    <a:lnTo>
                      <a:pt x="127415" y="1082442"/>
                    </a:lnTo>
                    <a:lnTo>
                      <a:pt x="158772" y="1018138"/>
                    </a:lnTo>
                    <a:lnTo>
                      <a:pt x="193305" y="955026"/>
                    </a:lnTo>
                    <a:lnTo>
                      <a:pt x="230616" y="893104"/>
                    </a:lnTo>
                    <a:lnTo>
                      <a:pt x="270706" y="832770"/>
                    </a:lnTo>
                    <a:lnTo>
                      <a:pt x="312780" y="773626"/>
                    </a:lnTo>
                    <a:lnTo>
                      <a:pt x="358030" y="716071"/>
                    </a:lnTo>
                    <a:lnTo>
                      <a:pt x="406059" y="660500"/>
                    </a:lnTo>
                    <a:lnTo>
                      <a:pt x="455278" y="606120"/>
                    </a:lnTo>
                    <a:lnTo>
                      <a:pt x="507673" y="553724"/>
                    </a:lnTo>
                    <a:lnTo>
                      <a:pt x="561655" y="503314"/>
                    </a:lnTo>
                    <a:lnTo>
                      <a:pt x="618019" y="454094"/>
                    </a:lnTo>
                    <a:lnTo>
                      <a:pt x="675971" y="407255"/>
                    </a:lnTo>
                    <a:lnTo>
                      <a:pt x="735510" y="363196"/>
                    </a:lnTo>
                    <a:lnTo>
                      <a:pt x="797431" y="320327"/>
                    </a:lnTo>
                    <a:lnTo>
                      <a:pt x="860146" y="280236"/>
                    </a:lnTo>
                    <a:lnTo>
                      <a:pt x="924448" y="242130"/>
                    </a:lnTo>
                    <a:lnTo>
                      <a:pt x="990339" y="206803"/>
                    </a:lnTo>
                    <a:lnTo>
                      <a:pt x="1057023" y="173858"/>
                    </a:lnTo>
                    <a:lnTo>
                      <a:pt x="1125692" y="143691"/>
                    </a:lnTo>
                    <a:lnTo>
                      <a:pt x="1194757" y="115905"/>
                    </a:lnTo>
                    <a:lnTo>
                      <a:pt x="1264617" y="90898"/>
                    </a:lnTo>
                    <a:lnTo>
                      <a:pt x="1334873" y="69067"/>
                    </a:lnTo>
                    <a:lnTo>
                      <a:pt x="1406717" y="49220"/>
                    </a:lnTo>
                    <a:lnTo>
                      <a:pt x="1478562" y="33343"/>
                    </a:lnTo>
                    <a:lnTo>
                      <a:pt x="1550406" y="19847"/>
                    </a:lnTo>
                    <a:lnTo>
                      <a:pt x="1623838" y="10320"/>
                    </a:lnTo>
                    <a:lnTo>
                      <a:pt x="1696079" y="35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E030D561-B5A8-44AB-9D82-C0414AE46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633" y="2183210"/>
                <a:ext cx="1954423" cy="1768815"/>
              </a:xfrm>
              <a:custGeom>
                <a:avLst/>
                <a:gdLst>
                  <a:gd name="connsiteX0" fmla="*/ 1536062 w 2524125"/>
                  <a:gd name="connsiteY0" fmla="*/ 0 h 2284413"/>
                  <a:gd name="connsiteX1" fmla="*/ 1568204 w 2524125"/>
                  <a:gd name="connsiteY1" fmla="*/ 0 h 2284413"/>
                  <a:gd name="connsiteX2" fmla="*/ 1599552 w 2524125"/>
                  <a:gd name="connsiteY2" fmla="*/ 0 h 2284413"/>
                  <a:gd name="connsiteX3" fmla="*/ 1661851 w 2524125"/>
                  <a:gd name="connsiteY3" fmla="*/ 3175 h 2284413"/>
                  <a:gd name="connsiteX4" fmla="*/ 1721770 w 2524125"/>
                  <a:gd name="connsiteY4" fmla="*/ 8730 h 2284413"/>
                  <a:gd name="connsiteX5" fmla="*/ 1780102 w 2524125"/>
                  <a:gd name="connsiteY5" fmla="*/ 17460 h 2284413"/>
                  <a:gd name="connsiteX6" fmla="*/ 1837243 w 2524125"/>
                  <a:gd name="connsiteY6" fmla="*/ 28967 h 2284413"/>
                  <a:gd name="connsiteX7" fmla="*/ 1891606 w 2524125"/>
                  <a:gd name="connsiteY7" fmla="*/ 43252 h 2284413"/>
                  <a:gd name="connsiteX8" fmla="*/ 1944382 w 2524125"/>
                  <a:gd name="connsiteY8" fmla="*/ 59918 h 2284413"/>
                  <a:gd name="connsiteX9" fmla="*/ 1995968 w 2524125"/>
                  <a:gd name="connsiteY9" fmla="*/ 79361 h 2284413"/>
                  <a:gd name="connsiteX10" fmla="*/ 2044776 w 2524125"/>
                  <a:gd name="connsiteY10" fmla="*/ 100789 h 2284413"/>
                  <a:gd name="connsiteX11" fmla="*/ 2091996 w 2524125"/>
                  <a:gd name="connsiteY11" fmla="*/ 124597 h 2284413"/>
                  <a:gd name="connsiteX12" fmla="*/ 2136836 w 2524125"/>
                  <a:gd name="connsiteY12" fmla="*/ 151183 h 2284413"/>
                  <a:gd name="connsiteX13" fmla="*/ 2179692 w 2524125"/>
                  <a:gd name="connsiteY13" fmla="*/ 179753 h 2284413"/>
                  <a:gd name="connsiteX14" fmla="*/ 2220167 w 2524125"/>
                  <a:gd name="connsiteY14" fmla="*/ 210704 h 2284413"/>
                  <a:gd name="connsiteX15" fmla="*/ 2258657 w 2524125"/>
                  <a:gd name="connsiteY15" fmla="*/ 243242 h 2284413"/>
                  <a:gd name="connsiteX16" fmla="*/ 2294767 w 2524125"/>
                  <a:gd name="connsiteY16" fmla="*/ 278558 h 2284413"/>
                  <a:gd name="connsiteX17" fmla="*/ 2328100 w 2524125"/>
                  <a:gd name="connsiteY17" fmla="*/ 315461 h 2284413"/>
                  <a:gd name="connsiteX18" fmla="*/ 2359448 w 2524125"/>
                  <a:gd name="connsiteY18" fmla="*/ 353951 h 2284413"/>
                  <a:gd name="connsiteX19" fmla="*/ 2368347 w 2524125"/>
                  <a:gd name="connsiteY19" fmla="*/ 366682 h 2284413"/>
                  <a:gd name="connsiteX20" fmla="*/ 2381927 w 2524125"/>
                  <a:gd name="connsiteY20" fmla="*/ 384998 h 2284413"/>
                  <a:gd name="connsiteX21" fmla="*/ 2412525 w 2524125"/>
                  <a:gd name="connsiteY21" fmla="*/ 433477 h 2284413"/>
                  <a:gd name="connsiteX22" fmla="*/ 2439548 w 2524125"/>
                  <a:gd name="connsiteY22" fmla="*/ 483943 h 2284413"/>
                  <a:gd name="connsiteX23" fmla="*/ 2462993 w 2524125"/>
                  <a:gd name="connsiteY23" fmla="*/ 536793 h 2284413"/>
                  <a:gd name="connsiteX24" fmla="*/ 2473325 w 2524125"/>
                  <a:gd name="connsiteY24" fmla="*/ 564211 h 2284413"/>
                  <a:gd name="connsiteX25" fmla="*/ 2472946 w 2524125"/>
                  <a:gd name="connsiteY25" fmla="*/ 564489 h 2284413"/>
                  <a:gd name="connsiteX26" fmla="*/ 2476508 w 2524125"/>
                  <a:gd name="connsiteY26" fmla="*/ 573782 h 2284413"/>
                  <a:gd name="connsiteX27" fmla="*/ 2491983 w 2524125"/>
                  <a:gd name="connsiteY27" fmla="*/ 621795 h 2284413"/>
                  <a:gd name="connsiteX28" fmla="*/ 2504284 w 2524125"/>
                  <a:gd name="connsiteY28" fmla="*/ 671793 h 2284413"/>
                  <a:gd name="connsiteX29" fmla="*/ 2513808 w 2524125"/>
                  <a:gd name="connsiteY29" fmla="*/ 723378 h 2284413"/>
                  <a:gd name="connsiteX30" fmla="*/ 2520157 w 2524125"/>
                  <a:gd name="connsiteY30" fmla="*/ 775756 h 2284413"/>
                  <a:gd name="connsiteX31" fmla="*/ 2523728 w 2524125"/>
                  <a:gd name="connsiteY31" fmla="*/ 829325 h 2284413"/>
                  <a:gd name="connsiteX32" fmla="*/ 2524125 w 2524125"/>
                  <a:gd name="connsiteY32" fmla="*/ 884084 h 2284413"/>
                  <a:gd name="connsiteX33" fmla="*/ 2521744 w 2524125"/>
                  <a:gd name="connsiteY33" fmla="*/ 939637 h 2284413"/>
                  <a:gd name="connsiteX34" fmla="*/ 2515395 w 2524125"/>
                  <a:gd name="connsiteY34" fmla="*/ 996777 h 2284413"/>
                  <a:gd name="connsiteX35" fmla="*/ 2506269 w 2524125"/>
                  <a:gd name="connsiteY35" fmla="*/ 1054314 h 2284413"/>
                  <a:gd name="connsiteX36" fmla="*/ 2493967 w 2524125"/>
                  <a:gd name="connsiteY36" fmla="*/ 1112645 h 2284413"/>
                  <a:gd name="connsiteX37" fmla="*/ 2486031 w 2524125"/>
                  <a:gd name="connsiteY37" fmla="*/ 1142405 h 2284413"/>
                  <a:gd name="connsiteX38" fmla="*/ 2478095 w 2524125"/>
                  <a:gd name="connsiteY38" fmla="*/ 1171769 h 2284413"/>
                  <a:gd name="connsiteX39" fmla="*/ 2459445 w 2524125"/>
                  <a:gd name="connsiteY39" fmla="*/ 1229702 h 2284413"/>
                  <a:gd name="connsiteX40" fmla="*/ 2437620 w 2524125"/>
                  <a:gd name="connsiteY40" fmla="*/ 1287636 h 2284413"/>
                  <a:gd name="connsiteX41" fmla="*/ 2413018 w 2524125"/>
                  <a:gd name="connsiteY41" fmla="*/ 1344379 h 2284413"/>
                  <a:gd name="connsiteX42" fmla="*/ 2386034 w 2524125"/>
                  <a:gd name="connsiteY42" fmla="*/ 1399932 h 2284413"/>
                  <a:gd name="connsiteX43" fmla="*/ 2355877 w 2524125"/>
                  <a:gd name="connsiteY43" fmla="*/ 1455088 h 2284413"/>
                  <a:gd name="connsiteX44" fmla="*/ 2324132 w 2524125"/>
                  <a:gd name="connsiteY44" fmla="*/ 1508657 h 2284413"/>
                  <a:gd name="connsiteX45" fmla="*/ 2289212 w 2524125"/>
                  <a:gd name="connsiteY45" fmla="*/ 1561036 h 2284413"/>
                  <a:gd name="connsiteX46" fmla="*/ 2252308 w 2524125"/>
                  <a:gd name="connsiteY46" fmla="*/ 1612620 h 2284413"/>
                  <a:gd name="connsiteX47" fmla="*/ 2213024 w 2524125"/>
                  <a:gd name="connsiteY47" fmla="*/ 1662221 h 2284413"/>
                  <a:gd name="connsiteX48" fmla="*/ 2171756 w 2524125"/>
                  <a:gd name="connsiteY48" fmla="*/ 1710631 h 2284413"/>
                  <a:gd name="connsiteX49" fmla="*/ 2128503 w 2524125"/>
                  <a:gd name="connsiteY49" fmla="*/ 1758248 h 2284413"/>
                  <a:gd name="connsiteX50" fmla="*/ 2060251 w 2524125"/>
                  <a:gd name="connsiteY50" fmla="*/ 1826102 h 2284413"/>
                  <a:gd name="connsiteX51" fmla="*/ 1962635 w 2524125"/>
                  <a:gd name="connsiteY51" fmla="*/ 1910225 h 2284413"/>
                  <a:gd name="connsiteX52" fmla="*/ 1858670 w 2524125"/>
                  <a:gd name="connsiteY52" fmla="*/ 1987999 h 2284413"/>
                  <a:gd name="connsiteX53" fmla="*/ 1749547 w 2524125"/>
                  <a:gd name="connsiteY53" fmla="*/ 2057837 h 2284413"/>
                  <a:gd name="connsiteX54" fmla="*/ 1664232 w 2524125"/>
                  <a:gd name="connsiteY54" fmla="*/ 2104660 h 2284413"/>
                  <a:gd name="connsiteX55" fmla="*/ 1606298 w 2524125"/>
                  <a:gd name="connsiteY55" fmla="*/ 2132833 h 2284413"/>
                  <a:gd name="connsiteX56" fmla="*/ 1547173 w 2524125"/>
                  <a:gd name="connsiteY56" fmla="*/ 2159816 h 2284413"/>
                  <a:gd name="connsiteX57" fmla="*/ 1486857 w 2524125"/>
                  <a:gd name="connsiteY57" fmla="*/ 2183228 h 2284413"/>
                  <a:gd name="connsiteX58" fmla="*/ 1426145 w 2524125"/>
                  <a:gd name="connsiteY58" fmla="*/ 2205449 h 2284413"/>
                  <a:gd name="connsiteX59" fmla="*/ 1365036 w 2524125"/>
                  <a:gd name="connsiteY59" fmla="*/ 2224495 h 2284413"/>
                  <a:gd name="connsiteX60" fmla="*/ 1302736 w 2524125"/>
                  <a:gd name="connsiteY60" fmla="*/ 2241161 h 2284413"/>
                  <a:gd name="connsiteX61" fmla="*/ 1240436 w 2524125"/>
                  <a:gd name="connsiteY61" fmla="*/ 2255446 h 2284413"/>
                  <a:gd name="connsiteX62" fmla="*/ 1177740 w 2524125"/>
                  <a:gd name="connsiteY62" fmla="*/ 2266557 h 2284413"/>
                  <a:gd name="connsiteX63" fmla="*/ 1114647 w 2524125"/>
                  <a:gd name="connsiteY63" fmla="*/ 2275287 h 2284413"/>
                  <a:gd name="connsiteX64" fmla="*/ 1051157 w 2524125"/>
                  <a:gd name="connsiteY64" fmla="*/ 2281239 h 2284413"/>
                  <a:gd name="connsiteX65" fmla="*/ 988064 w 2524125"/>
                  <a:gd name="connsiteY65" fmla="*/ 2284413 h 2284413"/>
                  <a:gd name="connsiteX66" fmla="*/ 955922 w 2524125"/>
                  <a:gd name="connsiteY66" fmla="*/ 2284413 h 2284413"/>
                  <a:gd name="connsiteX67" fmla="*/ 924574 w 2524125"/>
                  <a:gd name="connsiteY67" fmla="*/ 2284413 h 2284413"/>
                  <a:gd name="connsiteX68" fmla="*/ 862274 w 2524125"/>
                  <a:gd name="connsiteY68" fmla="*/ 2281239 h 2284413"/>
                  <a:gd name="connsiteX69" fmla="*/ 802355 w 2524125"/>
                  <a:gd name="connsiteY69" fmla="*/ 2275287 h 2284413"/>
                  <a:gd name="connsiteX70" fmla="*/ 744024 w 2524125"/>
                  <a:gd name="connsiteY70" fmla="*/ 2266557 h 2284413"/>
                  <a:gd name="connsiteX71" fmla="*/ 686883 w 2524125"/>
                  <a:gd name="connsiteY71" fmla="*/ 2255446 h 2284413"/>
                  <a:gd name="connsiteX72" fmla="*/ 632520 w 2524125"/>
                  <a:gd name="connsiteY72" fmla="*/ 2241161 h 2284413"/>
                  <a:gd name="connsiteX73" fmla="*/ 579743 w 2524125"/>
                  <a:gd name="connsiteY73" fmla="*/ 2224495 h 2284413"/>
                  <a:gd name="connsiteX74" fmla="*/ 528158 w 2524125"/>
                  <a:gd name="connsiteY74" fmla="*/ 2205449 h 2284413"/>
                  <a:gd name="connsiteX75" fmla="*/ 479350 w 2524125"/>
                  <a:gd name="connsiteY75" fmla="*/ 2183228 h 2284413"/>
                  <a:gd name="connsiteX76" fmla="*/ 432129 w 2524125"/>
                  <a:gd name="connsiteY76" fmla="*/ 2159816 h 2284413"/>
                  <a:gd name="connsiteX77" fmla="*/ 387289 w 2524125"/>
                  <a:gd name="connsiteY77" fmla="*/ 2132833 h 2284413"/>
                  <a:gd name="connsiteX78" fmla="*/ 344434 w 2524125"/>
                  <a:gd name="connsiteY78" fmla="*/ 2104660 h 2284413"/>
                  <a:gd name="connsiteX79" fmla="*/ 303959 w 2524125"/>
                  <a:gd name="connsiteY79" fmla="*/ 2073709 h 2284413"/>
                  <a:gd name="connsiteX80" fmla="*/ 265468 w 2524125"/>
                  <a:gd name="connsiteY80" fmla="*/ 2040774 h 2284413"/>
                  <a:gd name="connsiteX81" fmla="*/ 229358 w 2524125"/>
                  <a:gd name="connsiteY81" fmla="*/ 2005855 h 2284413"/>
                  <a:gd name="connsiteX82" fmla="*/ 196026 w 2524125"/>
                  <a:gd name="connsiteY82" fmla="*/ 1968952 h 2284413"/>
                  <a:gd name="connsiteX83" fmla="*/ 164677 w 2524125"/>
                  <a:gd name="connsiteY83" fmla="*/ 1930462 h 2284413"/>
                  <a:gd name="connsiteX84" fmla="*/ 136107 w 2524125"/>
                  <a:gd name="connsiteY84" fmla="*/ 1889591 h 2284413"/>
                  <a:gd name="connsiteX85" fmla="*/ 109917 w 2524125"/>
                  <a:gd name="connsiteY85" fmla="*/ 1847530 h 2284413"/>
                  <a:gd name="connsiteX86" fmla="*/ 86505 w 2524125"/>
                  <a:gd name="connsiteY86" fmla="*/ 1803484 h 2284413"/>
                  <a:gd name="connsiteX87" fmla="*/ 65871 w 2524125"/>
                  <a:gd name="connsiteY87" fmla="*/ 1758248 h 2284413"/>
                  <a:gd name="connsiteX88" fmla="*/ 47618 w 2524125"/>
                  <a:gd name="connsiteY88" fmla="*/ 1710631 h 2284413"/>
                  <a:gd name="connsiteX89" fmla="*/ 32142 w 2524125"/>
                  <a:gd name="connsiteY89" fmla="*/ 1662221 h 2284413"/>
                  <a:gd name="connsiteX90" fmla="*/ 19841 w 2524125"/>
                  <a:gd name="connsiteY90" fmla="*/ 1612620 h 2284413"/>
                  <a:gd name="connsiteX91" fmla="*/ 10317 w 2524125"/>
                  <a:gd name="connsiteY91" fmla="*/ 1561036 h 2284413"/>
                  <a:gd name="connsiteX92" fmla="*/ 3968 w 2524125"/>
                  <a:gd name="connsiteY92" fmla="*/ 1508657 h 2284413"/>
                  <a:gd name="connsiteX93" fmla="*/ 397 w 2524125"/>
                  <a:gd name="connsiteY93" fmla="*/ 1455088 h 2284413"/>
                  <a:gd name="connsiteX94" fmla="*/ 0 w 2524125"/>
                  <a:gd name="connsiteY94" fmla="*/ 1399932 h 2284413"/>
                  <a:gd name="connsiteX95" fmla="*/ 2381 w 2524125"/>
                  <a:gd name="connsiteY95" fmla="*/ 1344379 h 2284413"/>
                  <a:gd name="connsiteX96" fmla="*/ 8730 w 2524125"/>
                  <a:gd name="connsiteY96" fmla="*/ 1287636 h 2284413"/>
                  <a:gd name="connsiteX97" fmla="*/ 17857 w 2524125"/>
                  <a:gd name="connsiteY97" fmla="*/ 1229702 h 2284413"/>
                  <a:gd name="connsiteX98" fmla="*/ 30158 w 2524125"/>
                  <a:gd name="connsiteY98" fmla="*/ 1171769 h 2284413"/>
                  <a:gd name="connsiteX99" fmla="*/ 38094 w 2524125"/>
                  <a:gd name="connsiteY99" fmla="*/ 1142405 h 2284413"/>
                  <a:gd name="connsiteX100" fmla="*/ 46031 w 2524125"/>
                  <a:gd name="connsiteY100" fmla="*/ 1112645 h 2284413"/>
                  <a:gd name="connsiteX101" fmla="*/ 64681 w 2524125"/>
                  <a:gd name="connsiteY101" fmla="*/ 1054314 h 2284413"/>
                  <a:gd name="connsiteX102" fmla="*/ 86505 w 2524125"/>
                  <a:gd name="connsiteY102" fmla="*/ 996777 h 2284413"/>
                  <a:gd name="connsiteX103" fmla="*/ 111108 w 2524125"/>
                  <a:gd name="connsiteY103" fmla="*/ 939637 h 2284413"/>
                  <a:gd name="connsiteX104" fmla="*/ 138091 w 2524125"/>
                  <a:gd name="connsiteY104" fmla="*/ 884084 h 2284413"/>
                  <a:gd name="connsiteX105" fmla="*/ 168249 w 2524125"/>
                  <a:gd name="connsiteY105" fmla="*/ 829325 h 2284413"/>
                  <a:gd name="connsiteX106" fmla="*/ 199994 w 2524125"/>
                  <a:gd name="connsiteY106" fmla="*/ 775756 h 2284413"/>
                  <a:gd name="connsiteX107" fmla="*/ 234913 w 2524125"/>
                  <a:gd name="connsiteY107" fmla="*/ 723378 h 2284413"/>
                  <a:gd name="connsiteX108" fmla="*/ 271817 w 2524125"/>
                  <a:gd name="connsiteY108" fmla="*/ 671793 h 2284413"/>
                  <a:gd name="connsiteX109" fmla="*/ 311101 w 2524125"/>
                  <a:gd name="connsiteY109" fmla="*/ 621795 h 2284413"/>
                  <a:gd name="connsiteX110" fmla="*/ 352370 w 2524125"/>
                  <a:gd name="connsiteY110" fmla="*/ 573782 h 2284413"/>
                  <a:gd name="connsiteX111" fmla="*/ 395622 w 2524125"/>
                  <a:gd name="connsiteY111" fmla="*/ 526165 h 2284413"/>
                  <a:gd name="connsiteX112" fmla="*/ 463874 w 2524125"/>
                  <a:gd name="connsiteY112" fmla="*/ 458311 h 2284413"/>
                  <a:gd name="connsiteX113" fmla="*/ 561490 w 2524125"/>
                  <a:gd name="connsiteY113" fmla="*/ 374188 h 2284413"/>
                  <a:gd name="connsiteX114" fmla="*/ 665455 w 2524125"/>
                  <a:gd name="connsiteY114" fmla="*/ 296414 h 2284413"/>
                  <a:gd name="connsiteX115" fmla="*/ 774578 w 2524125"/>
                  <a:gd name="connsiteY115" fmla="*/ 226576 h 2284413"/>
                  <a:gd name="connsiteX116" fmla="*/ 859893 w 2524125"/>
                  <a:gd name="connsiteY116" fmla="*/ 179753 h 2284413"/>
                  <a:gd name="connsiteX117" fmla="*/ 917828 w 2524125"/>
                  <a:gd name="connsiteY117" fmla="*/ 151183 h 2284413"/>
                  <a:gd name="connsiteX118" fmla="*/ 976953 w 2524125"/>
                  <a:gd name="connsiteY118" fmla="*/ 124597 h 2284413"/>
                  <a:gd name="connsiteX119" fmla="*/ 1037268 w 2524125"/>
                  <a:gd name="connsiteY119" fmla="*/ 100789 h 2284413"/>
                  <a:gd name="connsiteX120" fmla="*/ 1097981 w 2524125"/>
                  <a:gd name="connsiteY120" fmla="*/ 79361 h 2284413"/>
                  <a:gd name="connsiteX121" fmla="*/ 1159090 w 2524125"/>
                  <a:gd name="connsiteY121" fmla="*/ 59918 h 2284413"/>
                  <a:gd name="connsiteX122" fmla="*/ 1221389 w 2524125"/>
                  <a:gd name="connsiteY122" fmla="*/ 43252 h 2284413"/>
                  <a:gd name="connsiteX123" fmla="*/ 1283689 w 2524125"/>
                  <a:gd name="connsiteY123" fmla="*/ 28967 h 2284413"/>
                  <a:gd name="connsiteX124" fmla="*/ 1346385 w 2524125"/>
                  <a:gd name="connsiteY124" fmla="*/ 17460 h 2284413"/>
                  <a:gd name="connsiteX125" fmla="*/ 1409875 w 2524125"/>
                  <a:gd name="connsiteY125" fmla="*/ 8730 h 2284413"/>
                  <a:gd name="connsiteX126" fmla="*/ 1472969 w 2524125"/>
                  <a:gd name="connsiteY126" fmla="*/ 3175 h 22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524125" h="2284413">
                    <a:moveTo>
                      <a:pt x="1536062" y="0"/>
                    </a:moveTo>
                    <a:lnTo>
                      <a:pt x="1568204" y="0"/>
                    </a:lnTo>
                    <a:lnTo>
                      <a:pt x="1599552" y="0"/>
                    </a:lnTo>
                    <a:lnTo>
                      <a:pt x="1661851" y="3175"/>
                    </a:lnTo>
                    <a:lnTo>
                      <a:pt x="1721770" y="8730"/>
                    </a:lnTo>
                    <a:lnTo>
                      <a:pt x="1780102" y="17460"/>
                    </a:lnTo>
                    <a:lnTo>
                      <a:pt x="1837243" y="28967"/>
                    </a:lnTo>
                    <a:lnTo>
                      <a:pt x="1891606" y="43252"/>
                    </a:lnTo>
                    <a:lnTo>
                      <a:pt x="1944382" y="59918"/>
                    </a:lnTo>
                    <a:lnTo>
                      <a:pt x="1995968" y="79361"/>
                    </a:lnTo>
                    <a:lnTo>
                      <a:pt x="2044776" y="100789"/>
                    </a:lnTo>
                    <a:lnTo>
                      <a:pt x="2091996" y="124597"/>
                    </a:lnTo>
                    <a:lnTo>
                      <a:pt x="2136836" y="151183"/>
                    </a:lnTo>
                    <a:lnTo>
                      <a:pt x="2179692" y="179753"/>
                    </a:lnTo>
                    <a:lnTo>
                      <a:pt x="2220167" y="210704"/>
                    </a:lnTo>
                    <a:lnTo>
                      <a:pt x="2258657" y="243242"/>
                    </a:lnTo>
                    <a:lnTo>
                      <a:pt x="2294767" y="278558"/>
                    </a:lnTo>
                    <a:lnTo>
                      <a:pt x="2328100" y="315461"/>
                    </a:lnTo>
                    <a:lnTo>
                      <a:pt x="2359448" y="353951"/>
                    </a:lnTo>
                    <a:lnTo>
                      <a:pt x="2368347" y="366682"/>
                    </a:lnTo>
                    <a:lnTo>
                      <a:pt x="2381927" y="384998"/>
                    </a:lnTo>
                    <a:lnTo>
                      <a:pt x="2412525" y="433477"/>
                    </a:lnTo>
                    <a:lnTo>
                      <a:pt x="2439548" y="483943"/>
                    </a:lnTo>
                    <a:lnTo>
                      <a:pt x="2462993" y="536793"/>
                    </a:lnTo>
                    <a:lnTo>
                      <a:pt x="2473325" y="564211"/>
                    </a:lnTo>
                    <a:lnTo>
                      <a:pt x="2472946" y="564489"/>
                    </a:lnTo>
                    <a:lnTo>
                      <a:pt x="2476508" y="573782"/>
                    </a:lnTo>
                    <a:lnTo>
                      <a:pt x="2491983" y="621795"/>
                    </a:lnTo>
                    <a:lnTo>
                      <a:pt x="2504284" y="671793"/>
                    </a:lnTo>
                    <a:lnTo>
                      <a:pt x="2513808" y="723378"/>
                    </a:lnTo>
                    <a:lnTo>
                      <a:pt x="2520157" y="775756"/>
                    </a:lnTo>
                    <a:lnTo>
                      <a:pt x="2523728" y="829325"/>
                    </a:lnTo>
                    <a:lnTo>
                      <a:pt x="2524125" y="884084"/>
                    </a:lnTo>
                    <a:lnTo>
                      <a:pt x="2521744" y="939637"/>
                    </a:lnTo>
                    <a:lnTo>
                      <a:pt x="2515395" y="996777"/>
                    </a:lnTo>
                    <a:lnTo>
                      <a:pt x="2506269" y="1054314"/>
                    </a:lnTo>
                    <a:lnTo>
                      <a:pt x="2493967" y="1112645"/>
                    </a:lnTo>
                    <a:lnTo>
                      <a:pt x="2486031" y="1142405"/>
                    </a:lnTo>
                    <a:lnTo>
                      <a:pt x="2478095" y="1171769"/>
                    </a:lnTo>
                    <a:lnTo>
                      <a:pt x="2459445" y="1229702"/>
                    </a:lnTo>
                    <a:lnTo>
                      <a:pt x="2437620" y="1287636"/>
                    </a:lnTo>
                    <a:lnTo>
                      <a:pt x="2413018" y="1344379"/>
                    </a:lnTo>
                    <a:lnTo>
                      <a:pt x="2386034" y="1399932"/>
                    </a:lnTo>
                    <a:lnTo>
                      <a:pt x="2355877" y="1455088"/>
                    </a:lnTo>
                    <a:lnTo>
                      <a:pt x="2324132" y="1508657"/>
                    </a:lnTo>
                    <a:lnTo>
                      <a:pt x="2289212" y="1561036"/>
                    </a:lnTo>
                    <a:lnTo>
                      <a:pt x="2252308" y="1612620"/>
                    </a:lnTo>
                    <a:lnTo>
                      <a:pt x="2213024" y="1662221"/>
                    </a:lnTo>
                    <a:lnTo>
                      <a:pt x="2171756" y="1710631"/>
                    </a:lnTo>
                    <a:lnTo>
                      <a:pt x="2128503" y="1758248"/>
                    </a:lnTo>
                    <a:lnTo>
                      <a:pt x="2060251" y="1826102"/>
                    </a:lnTo>
                    <a:lnTo>
                      <a:pt x="1962635" y="1910225"/>
                    </a:lnTo>
                    <a:lnTo>
                      <a:pt x="1858670" y="1987999"/>
                    </a:lnTo>
                    <a:lnTo>
                      <a:pt x="1749547" y="2057837"/>
                    </a:lnTo>
                    <a:lnTo>
                      <a:pt x="1664232" y="2104660"/>
                    </a:lnTo>
                    <a:lnTo>
                      <a:pt x="1606298" y="2132833"/>
                    </a:lnTo>
                    <a:lnTo>
                      <a:pt x="1547173" y="2159816"/>
                    </a:lnTo>
                    <a:lnTo>
                      <a:pt x="1486857" y="2183228"/>
                    </a:lnTo>
                    <a:lnTo>
                      <a:pt x="1426145" y="2205449"/>
                    </a:lnTo>
                    <a:lnTo>
                      <a:pt x="1365036" y="2224495"/>
                    </a:lnTo>
                    <a:lnTo>
                      <a:pt x="1302736" y="2241161"/>
                    </a:lnTo>
                    <a:lnTo>
                      <a:pt x="1240436" y="2255446"/>
                    </a:lnTo>
                    <a:lnTo>
                      <a:pt x="1177740" y="2266557"/>
                    </a:lnTo>
                    <a:lnTo>
                      <a:pt x="1114647" y="2275287"/>
                    </a:lnTo>
                    <a:lnTo>
                      <a:pt x="1051157" y="2281239"/>
                    </a:lnTo>
                    <a:lnTo>
                      <a:pt x="988064" y="2284413"/>
                    </a:lnTo>
                    <a:lnTo>
                      <a:pt x="955922" y="2284413"/>
                    </a:lnTo>
                    <a:lnTo>
                      <a:pt x="924574" y="2284413"/>
                    </a:lnTo>
                    <a:lnTo>
                      <a:pt x="862274" y="2281239"/>
                    </a:lnTo>
                    <a:lnTo>
                      <a:pt x="802355" y="2275287"/>
                    </a:lnTo>
                    <a:lnTo>
                      <a:pt x="744024" y="2266557"/>
                    </a:lnTo>
                    <a:lnTo>
                      <a:pt x="686883" y="2255446"/>
                    </a:lnTo>
                    <a:lnTo>
                      <a:pt x="632520" y="2241161"/>
                    </a:lnTo>
                    <a:lnTo>
                      <a:pt x="579743" y="2224495"/>
                    </a:lnTo>
                    <a:lnTo>
                      <a:pt x="528158" y="2205449"/>
                    </a:lnTo>
                    <a:lnTo>
                      <a:pt x="479350" y="2183228"/>
                    </a:lnTo>
                    <a:lnTo>
                      <a:pt x="432129" y="2159816"/>
                    </a:lnTo>
                    <a:lnTo>
                      <a:pt x="387289" y="2132833"/>
                    </a:lnTo>
                    <a:lnTo>
                      <a:pt x="344434" y="2104660"/>
                    </a:lnTo>
                    <a:lnTo>
                      <a:pt x="303959" y="2073709"/>
                    </a:lnTo>
                    <a:lnTo>
                      <a:pt x="265468" y="2040774"/>
                    </a:lnTo>
                    <a:lnTo>
                      <a:pt x="229358" y="2005855"/>
                    </a:lnTo>
                    <a:lnTo>
                      <a:pt x="196026" y="1968952"/>
                    </a:lnTo>
                    <a:lnTo>
                      <a:pt x="164677" y="1930462"/>
                    </a:lnTo>
                    <a:lnTo>
                      <a:pt x="136107" y="1889591"/>
                    </a:lnTo>
                    <a:lnTo>
                      <a:pt x="109917" y="1847530"/>
                    </a:lnTo>
                    <a:lnTo>
                      <a:pt x="86505" y="1803484"/>
                    </a:lnTo>
                    <a:lnTo>
                      <a:pt x="65871" y="1758248"/>
                    </a:lnTo>
                    <a:lnTo>
                      <a:pt x="47618" y="1710631"/>
                    </a:lnTo>
                    <a:lnTo>
                      <a:pt x="32142" y="1662221"/>
                    </a:lnTo>
                    <a:lnTo>
                      <a:pt x="19841" y="1612620"/>
                    </a:lnTo>
                    <a:lnTo>
                      <a:pt x="10317" y="1561036"/>
                    </a:lnTo>
                    <a:lnTo>
                      <a:pt x="3968" y="1508657"/>
                    </a:lnTo>
                    <a:lnTo>
                      <a:pt x="397" y="1455088"/>
                    </a:lnTo>
                    <a:lnTo>
                      <a:pt x="0" y="1399932"/>
                    </a:lnTo>
                    <a:lnTo>
                      <a:pt x="2381" y="1344379"/>
                    </a:lnTo>
                    <a:lnTo>
                      <a:pt x="8730" y="1287636"/>
                    </a:lnTo>
                    <a:lnTo>
                      <a:pt x="17857" y="1229702"/>
                    </a:lnTo>
                    <a:lnTo>
                      <a:pt x="30158" y="1171769"/>
                    </a:lnTo>
                    <a:lnTo>
                      <a:pt x="38094" y="1142405"/>
                    </a:lnTo>
                    <a:lnTo>
                      <a:pt x="46031" y="1112645"/>
                    </a:lnTo>
                    <a:lnTo>
                      <a:pt x="64681" y="1054314"/>
                    </a:lnTo>
                    <a:lnTo>
                      <a:pt x="86505" y="996777"/>
                    </a:lnTo>
                    <a:lnTo>
                      <a:pt x="111108" y="939637"/>
                    </a:lnTo>
                    <a:lnTo>
                      <a:pt x="138091" y="884084"/>
                    </a:lnTo>
                    <a:lnTo>
                      <a:pt x="168249" y="829325"/>
                    </a:lnTo>
                    <a:lnTo>
                      <a:pt x="199994" y="775756"/>
                    </a:lnTo>
                    <a:lnTo>
                      <a:pt x="234913" y="723378"/>
                    </a:lnTo>
                    <a:lnTo>
                      <a:pt x="271817" y="671793"/>
                    </a:lnTo>
                    <a:lnTo>
                      <a:pt x="311101" y="621795"/>
                    </a:lnTo>
                    <a:lnTo>
                      <a:pt x="352370" y="573782"/>
                    </a:lnTo>
                    <a:lnTo>
                      <a:pt x="395622" y="526165"/>
                    </a:lnTo>
                    <a:lnTo>
                      <a:pt x="463874" y="458311"/>
                    </a:lnTo>
                    <a:lnTo>
                      <a:pt x="561490" y="374188"/>
                    </a:lnTo>
                    <a:lnTo>
                      <a:pt x="665455" y="296414"/>
                    </a:lnTo>
                    <a:lnTo>
                      <a:pt x="774578" y="226576"/>
                    </a:lnTo>
                    <a:lnTo>
                      <a:pt x="859893" y="179753"/>
                    </a:lnTo>
                    <a:lnTo>
                      <a:pt x="917828" y="151183"/>
                    </a:lnTo>
                    <a:lnTo>
                      <a:pt x="976953" y="124597"/>
                    </a:lnTo>
                    <a:lnTo>
                      <a:pt x="1037268" y="100789"/>
                    </a:lnTo>
                    <a:lnTo>
                      <a:pt x="1097981" y="79361"/>
                    </a:lnTo>
                    <a:lnTo>
                      <a:pt x="1159090" y="59918"/>
                    </a:lnTo>
                    <a:lnTo>
                      <a:pt x="1221389" y="43252"/>
                    </a:lnTo>
                    <a:lnTo>
                      <a:pt x="1283689" y="28967"/>
                    </a:lnTo>
                    <a:lnTo>
                      <a:pt x="1346385" y="17460"/>
                    </a:lnTo>
                    <a:lnTo>
                      <a:pt x="1409875" y="8730"/>
                    </a:lnTo>
                    <a:lnTo>
                      <a:pt x="1472969" y="3175"/>
                    </a:lnTo>
                    <a:close/>
                  </a:path>
                </a:pathLst>
              </a:custGeom>
              <a:solidFill>
                <a:srgbClr val="EC1C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8ABA4976-67A9-433F-831A-05B0D4E3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450" y="2363902"/>
                <a:ext cx="1548788" cy="1407431"/>
              </a:xfrm>
              <a:custGeom>
                <a:avLst/>
                <a:gdLst>
                  <a:gd name="connsiteX0" fmla="*/ 1244053 w 2000250"/>
                  <a:gd name="connsiteY0" fmla="*/ 0 h 1817688"/>
                  <a:gd name="connsiteX1" fmla="*/ 1293276 w 2000250"/>
                  <a:gd name="connsiteY1" fmla="*/ 794 h 1817688"/>
                  <a:gd name="connsiteX2" fmla="*/ 1388941 w 2000250"/>
                  <a:gd name="connsiteY2" fmla="*/ 9920 h 1817688"/>
                  <a:gd name="connsiteX3" fmla="*/ 1478653 w 2000250"/>
                  <a:gd name="connsiteY3" fmla="*/ 28172 h 1817688"/>
                  <a:gd name="connsiteX4" fmla="*/ 1562410 w 2000250"/>
                  <a:gd name="connsiteY4" fmla="*/ 54757 h 1817688"/>
                  <a:gd name="connsiteX5" fmla="*/ 1621556 w 2000250"/>
                  <a:gd name="connsiteY5" fmla="*/ 80151 h 1817688"/>
                  <a:gd name="connsiteX6" fmla="*/ 1658870 w 2000250"/>
                  <a:gd name="connsiteY6" fmla="*/ 99594 h 1817688"/>
                  <a:gd name="connsiteX7" fmla="*/ 1694199 w 2000250"/>
                  <a:gd name="connsiteY7" fmla="*/ 120227 h 1817688"/>
                  <a:gd name="connsiteX8" fmla="*/ 1728337 w 2000250"/>
                  <a:gd name="connsiteY8" fmla="*/ 143241 h 1817688"/>
                  <a:gd name="connsiteX9" fmla="*/ 1760490 w 2000250"/>
                  <a:gd name="connsiteY9" fmla="*/ 167445 h 1817688"/>
                  <a:gd name="connsiteX10" fmla="*/ 1791056 w 2000250"/>
                  <a:gd name="connsiteY10" fmla="*/ 193633 h 1817688"/>
                  <a:gd name="connsiteX11" fmla="*/ 1819239 w 2000250"/>
                  <a:gd name="connsiteY11" fmla="*/ 221408 h 1817688"/>
                  <a:gd name="connsiteX12" fmla="*/ 1845835 w 2000250"/>
                  <a:gd name="connsiteY12" fmla="*/ 250770 h 1817688"/>
                  <a:gd name="connsiteX13" fmla="*/ 1870049 w 2000250"/>
                  <a:gd name="connsiteY13" fmla="*/ 281720 h 1817688"/>
                  <a:gd name="connsiteX14" fmla="*/ 1892676 w 2000250"/>
                  <a:gd name="connsiteY14" fmla="*/ 313860 h 1817688"/>
                  <a:gd name="connsiteX15" fmla="*/ 1913714 w 2000250"/>
                  <a:gd name="connsiteY15" fmla="*/ 347587 h 1817688"/>
                  <a:gd name="connsiteX16" fmla="*/ 1932371 w 2000250"/>
                  <a:gd name="connsiteY16" fmla="*/ 382504 h 1817688"/>
                  <a:gd name="connsiteX17" fmla="*/ 1949043 w 2000250"/>
                  <a:gd name="connsiteY17" fmla="*/ 419009 h 1817688"/>
                  <a:gd name="connsiteX18" fmla="*/ 1962937 w 2000250"/>
                  <a:gd name="connsiteY18" fmla="*/ 456704 h 1817688"/>
                  <a:gd name="connsiteX19" fmla="*/ 1975242 w 2000250"/>
                  <a:gd name="connsiteY19" fmla="*/ 495192 h 1817688"/>
                  <a:gd name="connsiteX20" fmla="*/ 1984769 w 2000250"/>
                  <a:gd name="connsiteY20" fmla="*/ 534871 h 1817688"/>
                  <a:gd name="connsiteX21" fmla="*/ 1991914 w 2000250"/>
                  <a:gd name="connsiteY21" fmla="*/ 575343 h 1817688"/>
                  <a:gd name="connsiteX22" fmla="*/ 1997075 w 2000250"/>
                  <a:gd name="connsiteY22" fmla="*/ 617403 h 1817688"/>
                  <a:gd name="connsiteX23" fmla="*/ 1999853 w 2000250"/>
                  <a:gd name="connsiteY23" fmla="*/ 660256 h 1817688"/>
                  <a:gd name="connsiteX24" fmla="*/ 2000250 w 2000250"/>
                  <a:gd name="connsiteY24" fmla="*/ 703506 h 1817688"/>
                  <a:gd name="connsiteX25" fmla="*/ 1998265 w 2000250"/>
                  <a:gd name="connsiteY25" fmla="*/ 747946 h 1817688"/>
                  <a:gd name="connsiteX26" fmla="*/ 1993105 w 2000250"/>
                  <a:gd name="connsiteY26" fmla="*/ 792784 h 1817688"/>
                  <a:gd name="connsiteX27" fmla="*/ 1985960 w 2000250"/>
                  <a:gd name="connsiteY27" fmla="*/ 839208 h 1817688"/>
                  <a:gd name="connsiteX28" fmla="*/ 1976036 w 2000250"/>
                  <a:gd name="connsiteY28" fmla="*/ 885235 h 1817688"/>
                  <a:gd name="connsiteX29" fmla="*/ 1970082 w 2000250"/>
                  <a:gd name="connsiteY29" fmla="*/ 909043 h 1817688"/>
                  <a:gd name="connsiteX30" fmla="*/ 1956585 w 2000250"/>
                  <a:gd name="connsiteY30" fmla="*/ 955864 h 1817688"/>
                  <a:gd name="connsiteX31" fmla="*/ 1922050 w 2000250"/>
                  <a:gd name="connsiteY31" fmla="*/ 1047522 h 1817688"/>
                  <a:gd name="connsiteX32" fmla="*/ 1878782 w 2000250"/>
                  <a:gd name="connsiteY32" fmla="*/ 1136006 h 1817688"/>
                  <a:gd name="connsiteX33" fmla="*/ 1827972 w 2000250"/>
                  <a:gd name="connsiteY33" fmla="*/ 1221315 h 1817688"/>
                  <a:gd name="connsiteX34" fmla="*/ 1768826 w 2000250"/>
                  <a:gd name="connsiteY34" fmla="*/ 1303054 h 1817688"/>
                  <a:gd name="connsiteX35" fmla="*/ 1703329 w 2000250"/>
                  <a:gd name="connsiteY35" fmla="*/ 1380031 h 1817688"/>
                  <a:gd name="connsiteX36" fmla="*/ 1631877 w 2000250"/>
                  <a:gd name="connsiteY36" fmla="*/ 1452643 h 1817688"/>
                  <a:gd name="connsiteX37" fmla="*/ 1554074 w 2000250"/>
                  <a:gd name="connsiteY37" fmla="*/ 1520097 h 1817688"/>
                  <a:gd name="connsiteX38" fmla="*/ 1471905 w 2000250"/>
                  <a:gd name="connsiteY38" fmla="*/ 1581599 h 1817688"/>
                  <a:gd name="connsiteX39" fmla="*/ 1385369 w 2000250"/>
                  <a:gd name="connsiteY39" fmla="*/ 1637149 h 1817688"/>
                  <a:gd name="connsiteX40" fmla="*/ 1294863 w 2000250"/>
                  <a:gd name="connsiteY40" fmla="*/ 1686351 h 1817688"/>
                  <a:gd name="connsiteX41" fmla="*/ 1201182 w 2000250"/>
                  <a:gd name="connsiteY41" fmla="*/ 1728411 h 1817688"/>
                  <a:gd name="connsiteX42" fmla="*/ 1105119 w 2000250"/>
                  <a:gd name="connsiteY42" fmla="*/ 1762931 h 1817688"/>
                  <a:gd name="connsiteX43" fmla="*/ 1006675 w 2000250"/>
                  <a:gd name="connsiteY43" fmla="*/ 1789516 h 1817688"/>
                  <a:gd name="connsiteX44" fmla="*/ 907040 w 2000250"/>
                  <a:gd name="connsiteY44" fmla="*/ 1807372 h 1817688"/>
                  <a:gd name="connsiteX45" fmla="*/ 806610 w 2000250"/>
                  <a:gd name="connsiteY45" fmla="*/ 1816895 h 1817688"/>
                  <a:gd name="connsiteX46" fmla="*/ 756197 w 2000250"/>
                  <a:gd name="connsiteY46" fmla="*/ 1817688 h 1817688"/>
                  <a:gd name="connsiteX47" fmla="*/ 706975 w 2000250"/>
                  <a:gd name="connsiteY47" fmla="*/ 1816895 h 1817688"/>
                  <a:gd name="connsiteX48" fmla="*/ 611309 w 2000250"/>
                  <a:gd name="connsiteY48" fmla="*/ 1807372 h 1817688"/>
                  <a:gd name="connsiteX49" fmla="*/ 521597 w 2000250"/>
                  <a:gd name="connsiteY49" fmla="*/ 1789516 h 1817688"/>
                  <a:gd name="connsiteX50" fmla="*/ 437840 w 2000250"/>
                  <a:gd name="connsiteY50" fmla="*/ 1762931 h 1817688"/>
                  <a:gd name="connsiteX51" fmla="*/ 378694 w 2000250"/>
                  <a:gd name="connsiteY51" fmla="*/ 1737537 h 1817688"/>
                  <a:gd name="connsiteX52" fmla="*/ 341380 w 2000250"/>
                  <a:gd name="connsiteY52" fmla="*/ 1718094 h 1817688"/>
                  <a:gd name="connsiteX53" fmla="*/ 306052 w 2000250"/>
                  <a:gd name="connsiteY53" fmla="*/ 1697461 h 1817688"/>
                  <a:gd name="connsiteX54" fmla="*/ 271914 w 2000250"/>
                  <a:gd name="connsiteY54" fmla="*/ 1674448 h 1817688"/>
                  <a:gd name="connsiteX55" fmla="*/ 239760 w 2000250"/>
                  <a:gd name="connsiteY55" fmla="*/ 1650243 h 1817688"/>
                  <a:gd name="connsiteX56" fmla="*/ 209195 w 2000250"/>
                  <a:gd name="connsiteY56" fmla="*/ 1624055 h 1817688"/>
                  <a:gd name="connsiteX57" fmla="*/ 181011 w 2000250"/>
                  <a:gd name="connsiteY57" fmla="*/ 1596280 h 1817688"/>
                  <a:gd name="connsiteX58" fmla="*/ 154415 w 2000250"/>
                  <a:gd name="connsiteY58" fmla="*/ 1566918 h 1817688"/>
                  <a:gd name="connsiteX59" fmla="*/ 130201 w 2000250"/>
                  <a:gd name="connsiteY59" fmla="*/ 1535968 h 1817688"/>
                  <a:gd name="connsiteX60" fmla="*/ 107575 w 2000250"/>
                  <a:gd name="connsiteY60" fmla="*/ 1503432 h 1817688"/>
                  <a:gd name="connsiteX61" fmla="*/ 86536 w 2000250"/>
                  <a:gd name="connsiteY61" fmla="*/ 1470101 h 1817688"/>
                  <a:gd name="connsiteX62" fmla="*/ 67879 w 2000250"/>
                  <a:gd name="connsiteY62" fmla="*/ 1435184 h 1817688"/>
                  <a:gd name="connsiteX63" fmla="*/ 51207 w 2000250"/>
                  <a:gd name="connsiteY63" fmla="*/ 1398680 h 1817688"/>
                  <a:gd name="connsiteX64" fmla="*/ 37314 w 2000250"/>
                  <a:gd name="connsiteY64" fmla="*/ 1360985 h 1817688"/>
                  <a:gd name="connsiteX65" fmla="*/ 25008 w 2000250"/>
                  <a:gd name="connsiteY65" fmla="*/ 1322496 h 1817688"/>
                  <a:gd name="connsiteX66" fmla="*/ 15481 w 2000250"/>
                  <a:gd name="connsiteY66" fmla="*/ 1282817 h 1817688"/>
                  <a:gd name="connsiteX67" fmla="*/ 10545 w 2000250"/>
                  <a:gd name="connsiteY67" fmla="*/ 1254858 h 1817688"/>
                  <a:gd name="connsiteX68" fmla="*/ 7167 w 2000250"/>
                  <a:gd name="connsiteY68" fmla="*/ 1237457 h 1817688"/>
                  <a:gd name="connsiteX69" fmla="*/ 4376 w 2000250"/>
                  <a:gd name="connsiteY69" fmla="*/ 1210070 h 1817688"/>
                  <a:gd name="connsiteX70" fmla="*/ 3176 w 2000250"/>
                  <a:gd name="connsiteY70" fmla="*/ 1200285 h 1817688"/>
                  <a:gd name="connsiteX71" fmla="*/ 2820 w 2000250"/>
                  <a:gd name="connsiteY71" fmla="*/ 1194791 h 1817688"/>
                  <a:gd name="connsiteX72" fmla="*/ 1991 w 2000250"/>
                  <a:gd name="connsiteY72" fmla="*/ 1186657 h 1817688"/>
                  <a:gd name="connsiteX73" fmla="*/ 1556 w 2000250"/>
                  <a:gd name="connsiteY73" fmla="*/ 1175307 h 1817688"/>
                  <a:gd name="connsiteX74" fmla="*/ 397 w 2000250"/>
                  <a:gd name="connsiteY74" fmla="*/ 1157432 h 1817688"/>
                  <a:gd name="connsiteX75" fmla="*/ 248 w 2000250"/>
                  <a:gd name="connsiteY75" fmla="*/ 1141126 h 1817688"/>
                  <a:gd name="connsiteX76" fmla="*/ 0 w 2000250"/>
                  <a:gd name="connsiteY76" fmla="*/ 1134666 h 1817688"/>
                  <a:gd name="connsiteX77" fmla="*/ 144 w 2000250"/>
                  <a:gd name="connsiteY77" fmla="*/ 1129833 h 1817688"/>
                  <a:gd name="connsiteX78" fmla="*/ 0 w 2000250"/>
                  <a:gd name="connsiteY78" fmla="*/ 1114182 h 1817688"/>
                  <a:gd name="connsiteX79" fmla="*/ 1985 w 2000250"/>
                  <a:gd name="connsiteY79" fmla="*/ 1069345 h 1817688"/>
                  <a:gd name="connsiteX80" fmla="*/ 3218 w 2000250"/>
                  <a:gd name="connsiteY80" fmla="*/ 1058727 h 1817688"/>
                  <a:gd name="connsiteX81" fmla="*/ 3583 w 2000250"/>
                  <a:gd name="connsiteY81" fmla="*/ 1053703 h 1817688"/>
                  <a:gd name="connsiteX82" fmla="*/ 3822 w 2000250"/>
                  <a:gd name="connsiteY82" fmla="*/ 1053529 h 1817688"/>
                  <a:gd name="connsiteX83" fmla="*/ 7145 w 2000250"/>
                  <a:gd name="connsiteY83" fmla="*/ 1024905 h 1817688"/>
                  <a:gd name="connsiteX84" fmla="*/ 14291 w 2000250"/>
                  <a:gd name="connsiteY84" fmla="*/ 978877 h 1817688"/>
                  <a:gd name="connsiteX85" fmla="*/ 24214 w 2000250"/>
                  <a:gd name="connsiteY85" fmla="*/ 932056 h 1817688"/>
                  <a:gd name="connsiteX86" fmla="*/ 30169 w 2000250"/>
                  <a:gd name="connsiteY86" fmla="*/ 909043 h 1817688"/>
                  <a:gd name="connsiteX87" fmla="*/ 43665 w 2000250"/>
                  <a:gd name="connsiteY87" fmla="*/ 861825 h 1817688"/>
                  <a:gd name="connsiteX88" fmla="*/ 78200 w 2000250"/>
                  <a:gd name="connsiteY88" fmla="*/ 770167 h 1817688"/>
                  <a:gd name="connsiteX89" fmla="*/ 121468 w 2000250"/>
                  <a:gd name="connsiteY89" fmla="*/ 681683 h 1817688"/>
                  <a:gd name="connsiteX90" fmla="*/ 172278 w 2000250"/>
                  <a:gd name="connsiteY90" fmla="*/ 596373 h 1817688"/>
                  <a:gd name="connsiteX91" fmla="*/ 231424 w 2000250"/>
                  <a:gd name="connsiteY91" fmla="*/ 514635 h 1817688"/>
                  <a:gd name="connsiteX92" fmla="*/ 296922 w 2000250"/>
                  <a:gd name="connsiteY92" fmla="*/ 437658 h 1817688"/>
                  <a:gd name="connsiteX93" fmla="*/ 368373 w 2000250"/>
                  <a:gd name="connsiteY93" fmla="*/ 365046 h 1817688"/>
                  <a:gd name="connsiteX94" fmla="*/ 446176 w 2000250"/>
                  <a:gd name="connsiteY94" fmla="*/ 297591 h 1817688"/>
                  <a:gd name="connsiteX95" fmla="*/ 528346 w 2000250"/>
                  <a:gd name="connsiteY95" fmla="*/ 235692 h 1817688"/>
                  <a:gd name="connsiteX96" fmla="*/ 614882 w 2000250"/>
                  <a:gd name="connsiteY96" fmla="*/ 180142 h 1817688"/>
                  <a:gd name="connsiteX97" fmla="*/ 705387 w 2000250"/>
                  <a:gd name="connsiteY97" fmla="*/ 131337 h 1817688"/>
                  <a:gd name="connsiteX98" fmla="*/ 799068 w 2000250"/>
                  <a:gd name="connsiteY98" fmla="*/ 89278 h 1817688"/>
                  <a:gd name="connsiteX99" fmla="*/ 895131 w 2000250"/>
                  <a:gd name="connsiteY99" fmla="*/ 54757 h 1817688"/>
                  <a:gd name="connsiteX100" fmla="*/ 993575 w 2000250"/>
                  <a:gd name="connsiteY100" fmla="*/ 28172 h 1817688"/>
                  <a:gd name="connsiteX101" fmla="*/ 1093211 w 2000250"/>
                  <a:gd name="connsiteY101" fmla="*/ 9920 h 1817688"/>
                  <a:gd name="connsiteX102" fmla="*/ 1193640 w 2000250"/>
                  <a:gd name="connsiteY102" fmla="*/ 794 h 181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00250" h="1817688">
                    <a:moveTo>
                      <a:pt x="1244053" y="0"/>
                    </a:moveTo>
                    <a:lnTo>
                      <a:pt x="1293276" y="794"/>
                    </a:lnTo>
                    <a:lnTo>
                      <a:pt x="1388941" y="9920"/>
                    </a:lnTo>
                    <a:lnTo>
                      <a:pt x="1478653" y="28172"/>
                    </a:lnTo>
                    <a:lnTo>
                      <a:pt x="1562410" y="54757"/>
                    </a:lnTo>
                    <a:lnTo>
                      <a:pt x="1621556" y="80151"/>
                    </a:lnTo>
                    <a:lnTo>
                      <a:pt x="1658870" y="99594"/>
                    </a:lnTo>
                    <a:lnTo>
                      <a:pt x="1694199" y="120227"/>
                    </a:lnTo>
                    <a:lnTo>
                      <a:pt x="1728337" y="143241"/>
                    </a:lnTo>
                    <a:lnTo>
                      <a:pt x="1760490" y="167445"/>
                    </a:lnTo>
                    <a:lnTo>
                      <a:pt x="1791056" y="193633"/>
                    </a:lnTo>
                    <a:lnTo>
                      <a:pt x="1819239" y="221408"/>
                    </a:lnTo>
                    <a:lnTo>
                      <a:pt x="1845835" y="250770"/>
                    </a:lnTo>
                    <a:lnTo>
                      <a:pt x="1870049" y="281720"/>
                    </a:lnTo>
                    <a:lnTo>
                      <a:pt x="1892676" y="313860"/>
                    </a:lnTo>
                    <a:lnTo>
                      <a:pt x="1913714" y="347587"/>
                    </a:lnTo>
                    <a:lnTo>
                      <a:pt x="1932371" y="382504"/>
                    </a:lnTo>
                    <a:lnTo>
                      <a:pt x="1949043" y="419009"/>
                    </a:lnTo>
                    <a:lnTo>
                      <a:pt x="1962937" y="456704"/>
                    </a:lnTo>
                    <a:lnTo>
                      <a:pt x="1975242" y="495192"/>
                    </a:lnTo>
                    <a:lnTo>
                      <a:pt x="1984769" y="534871"/>
                    </a:lnTo>
                    <a:lnTo>
                      <a:pt x="1991914" y="575343"/>
                    </a:lnTo>
                    <a:lnTo>
                      <a:pt x="1997075" y="617403"/>
                    </a:lnTo>
                    <a:lnTo>
                      <a:pt x="1999853" y="660256"/>
                    </a:lnTo>
                    <a:lnTo>
                      <a:pt x="2000250" y="703506"/>
                    </a:lnTo>
                    <a:lnTo>
                      <a:pt x="1998265" y="747946"/>
                    </a:lnTo>
                    <a:lnTo>
                      <a:pt x="1993105" y="792784"/>
                    </a:lnTo>
                    <a:lnTo>
                      <a:pt x="1985960" y="839208"/>
                    </a:lnTo>
                    <a:lnTo>
                      <a:pt x="1976036" y="885235"/>
                    </a:lnTo>
                    <a:lnTo>
                      <a:pt x="1970082" y="909043"/>
                    </a:lnTo>
                    <a:lnTo>
                      <a:pt x="1956585" y="955864"/>
                    </a:lnTo>
                    <a:lnTo>
                      <a:pt x="1922050" y="1047522"/>
                    </a:lnTo>
                    <a:lnTo>
                      <a:pt x="1878782" y="1136006"/>
                    </a:lnTo>
                    <a:lnTo>
                      <a:pt x="1827972" y="1221315"/>
                    </a:lnTo>
                    <a:lnTo>
                      <a:pt x="1768826" y="1303054"/>
                    </a:lnTo>
                    <a:lnTo>
                      <a:pt x="1703329" y="1380031"/>
                    </a:lnTo>
                    <a:lnTo>
                      <a:pt x="1631877" y="1452643"/>
                    </a:lnTo>
                    <a:lnTo>
                      <a:pt x="1554074" y="1520097"/>
                    </a:lnTo>
                    <a:lnTo>
                      <a:pt x="1471905" y="1581599"/>
                    </a:lnTo>
                    <a:lnTo>
                      <a:pt x="1385369" y="1637149"/>
                    </a:lnTo>
                    <a:lnTo>
                      <a:pt x="1294863" y="1686351"/>
                    </a:lnTo>
                    <a:lnTo>
                      <a:pt x="1201182" y="1728411"/>
                    </a:lnTo>
                    <a:lnTo>
                      <a:pt x="1105119" y="1762931"/>
                    </a:lnTo>
                    <a:lnTo>
                      <a:pt x="1006675" y="1789516"/>
                    </a:lnTo>
                    <a:lnTo>
                      <a:pt x="907040" y="1807372"/>
                    </a:lnTo>
                    <a:lnTo>
                      <a:pt x="806610" y="1816895"/>
                    </a:lnTo>
                    <a:lnTo>
                      <a:pt x="756197" y="1817688"/>
                    </a:lnTo>
                    <a:lnTo>
                      <a:pt x="706975" y="1816895"/>
                    </a:lnTo>
                    <a:lnTo>
                      <a:pt x="611309" y="1807372"/>
                    </a:lnTo>
                    <a:lnTo>
                      <a:pt x="521597" y="1789516"/>
                    </a:lnTo>
                    <a:lnTo>
                      <a:pt x="437840" y="1762931"/>
                    </a:lnTo>
                    <a:lnTo>
                      <a:pt x="378694" y="1737537"/>
                    </a:lnTo>
                    <a:lnTo>
                      <a:pt x="341380" y="1718094"/>
                    </a:lnTo>
                    <a:lnTo>
                      <a:pt x="306052" y="1697461"/>
                    </a:lnTo>
                    <a:lnTo>
                      <a:pt x="271914" y="1674448"/>
                    </a:lnTo>
                    <a:lnTo>
                      <a:pt x="239760" y="1650243"/>
                    </a:lnTo>
                    <a:lnTo>
                      <a:pt x="209195" y="1624055"/>
                    </a:lnTo>
                    <a:lnTo>
                      <a:pt x="181011" y="1596280"/>
                    </a:lnTo>
                    <a:lnTo>
                      <a:pt x="154415" y="1566918"/>
                    </a:lnTo>
                    <a:lnTo>
                      <a:pt x="130201" y="1535968"/>
                    </a:lnTo>
                    <a:lnTo>
                      <a:pt x="107575" y="1503432"/>
                    </a:lnTo>
                    <a:lnTo>
                      <a:pt x="86536" y="1470101"/>
                    </a:lnTo>
                    <a:lnTo>
                      <a:pt x="67879" y="1435184"/>
                    </a:lnTo>
                    <a:lnTo>
                      <a:pt x="51207" y="1398680"/>
                    </a:lnTo>
                    <a:lnTo>
                      <a:pt x="37314" y="1360985"/>
                    </a:lnTo>
                    <a:lnTo>
                      <a:pt x="25008" y="1322496"/>
                    </a:lnTo>
                    <a:lnTo>
                      <a:pt x="15481" y="1282817"/>
                    </a:lnTo>
                    <a:lnTo>
                      <a:pt x="10545" y="1254858"/>
                    </a:lnTo>
                    <a:lnTo>
                      <a:pt x="7167" y="1237457"/>
                    </a:lnTo>
                    <a:lnTo>
                      <a:pt x="4376" y="1210070"/>
                    </a:lnTo>
                    <a:lnTo>
                      <a:pt x="3176" y="1200285"/>
                    </a:lnTo>
                    <a:lnTo>
                      <a:pt x="2820" y="1194791"/>
                    </a:lnTo>
                    <a:lnTo>
                      <a:pt x="1991" y="1186657"/>
                    </a:lnTo>
                    <a:lnTo>
                      <a:pt x="1556" y="1175307"/>
                    </a:lnTo>
                    <a:lnTo>
                      <a:pt x="397" y="1157432"/>
                    </a:lnTo>
                    <a:lnTo>
                      <a:pt x="248" y="1141126"/>
                    </a:lnTo>
                    <a:lnTo>
                      <a:pt x="0" y="1134666"/>
                    </a:lnTo>
                    <a:lnTo>
                      <a:pt x="144" y="1129833"/>
                    </a:lnTo>
                    <a:lnTo>
                      <a:pt x="0" y="1114182"/>
                    </a:lnTo>
                    <a:lnTo>
                      <a:pt x="1985" y="1069345"/>
                    </a:lnTo>
                    <a:lnTo>
                      <a:pt x="3218" y="1058727"/>
                    </a:lnTo>
                    <a:lnTo>
                      <a:pt x="3583" y="1053703"/>
                    </a:lnTo>
                    <a:lnTo>
                      <a:pt x="3822" y="1053529"/>
                    </a:lnTo>
                    <a:lnTo>
                      <a:pt x="7145" y="1024905"/>
                    </a:lnTo>
                    <a:lnTo>
                      <a:pt x="14291" y="978877"/>
                    </a:lnTo>
                    <a:lnTo>
                      <a:pt x="24214" y="932056"/>
                    </a:lnTo>
                    <a:lnTo>
                      <a:pt x="30169" y="909043"/>
                    </a:lnTo>
                    <a:lnTo>
                      <a:pt x="43665" y="861825"/>
                    </a:lnTo>
                    <a:lnTo>
                      <a:pt x="78200" y="770167"/>
                    </a:lnTo>
                    <a:lnTo>
                      <a:pt x="121468" y="681683"/>
                    </a:lnTo>
                    <a:lnTo>
                      <a:pt x="172278" y="596373"/>
                    </a:lnTo>
                    <a:lnTo>
                      <a:pt x="231424" y="514635"/>
                    </a:lnTo>
                    <a:lnTo>
                      <a:pt x="296922" y="437658"/>
                    </a:lnTo>
                    <a:lnTo>
                      <a:pt x="368373" y="365046"/>
                    </a:lnTo>
                    <a:lnTo>
                      <a:pt x="446176" y="297591"/>
                    </a:lnTo>
                    <a:lnTo>
                      <a:pt x="528346" y="235692"/>
                    </a:lnTo>
                    <a:lnTo>
                      <a:pt x="614882" y="180142"/>
                    </a:lnTo>
                    <a:lnTo>
                      <a:pt x="705387" y="131337"/>
                    </a:lnTo>
                    <a:lnTo>
                      <a:pt x="799068" y="89278"/>
                    </a:lnTo>
                    <a:lnTo>
                      <a:pt x="895131" y="54757"/>
                    </a:lnTo>
                    <a:lnTo>
                      <a:pt x="993575" y="28172"/>
                    </a:lnTo>
                    <a:lnTo>
                      <a:pt x="1093211" y="9920"/>
                    </a:lnTo>
                    <a:lnTo>
                      <a:pt x="1193640" y="7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8BEEE221-DCCB-4C6B-BD56-F11FA6DCD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621" y="2511406"/>
                <a:ext cx="1214447" cy="1112424"/>
              </a:xfrm>
              <a:custGeom>
                <a:avLst/>
                <a:gdLst>
                  <a:gd name="connsiteX0" fmla="*/ 976463 w 1568450"/>
                  <a:gd name="connsiteY0" fmla="*/ 0 h 1436688"/>
                  <a:gd name="connsiteX1" fmla="*/ 1015743 w 1568450"/>
                  <a:gd name="connsiteY1" fmla="*/ 397 h 1436688"/>
                  <a:gd name="connsiteX2" fmla="*/ 1090337 w 1568450"/>
                  <a:gd name="connsiteY2" fmla="*/ 7547 h 1436688"/>
                  <a:gd name="connsiteX3" fmla="*/ 1160566 w 1568450"/>
                  <a:gd name="connsiteY3" fmla="*/ 21846 h 1436688"/>
                  <a:gd name="connsiteX4" fmla="*/ 1226430 w 1568450"/>
                  <a:gd name="connsiteY4" fmla="*/ 43295 h 1436688"/>
                  <a:gd name="connsiteX5" fmla="*/ 1287137 w 1568450"/>
                  <a:gd name="connsiteY5" fmla="*/ 70305 h 1436688"/>
                  <a:gd name="connsiteX6" fmla="*/ 1343082 w 1568450"/>
                  <a:gd name="connsiteY6" fmla="*/ 104068 h 1436688"/>
                  <a:gd name="connsiteX7" fmla="*/ 1393076 w 1568450"/>
                  <a:gd name="connsiteY7" fmla="*/ 142596 h 1436688"/>
                  <a:gd name="connsiteX8" fmla="*/ 1437911 w 1568450"/>
                  <a:gd name="connsiteY8" fmla="*/ 186289 h 1436688"/>
                  <a:gd name="connsiteX9" fmla="*/ 1476398 w 1568450"/>
                  <a:gd name="connsiteY9" fmla="*/ 235145 h 1436688"/>
                  <a:gd name="connsiteX10" fmla="*/ 1508934 w 1568450"/>
                  <a:gd name="connsiteY10" fmla="*/ 288370 h 1436688"/>
                  <a:gd name="connsiteX11" fmla="*/ 1511141 w 1568450"/>
                  <a:gd name="connsiteY11" fmla="*/ 293455 h 1436688"/>
                  <a:gd name="connsiteX12" fmla="*/ 1521174 w 1568450"/>
                  <a:gd name="connsiteY12" fmla="*/ 313174 h 1436688"/>
                  <a:gd name="connsiteX13" fmla="*/ 1540259 w 1568450"/>
                  <a:gd name="connsiteY13" fmla="*/ 361282 h 1436688"/>
                  <a:gd name="connsiteX14" fmla="*/ 1547813 w 1568450"/>
                  <a:gd name="connsiteY14" fmla="*/ 385932 h 1436688"/>
                  <a:gd name="connsiteX15" fmla="*/ 1546688 w 1568450"/>
                  <a:gd name="connsiteY15" fmla="*/ 386674 h 1436688"/>
                  <a:gd name="connsiteX16" fmla="*/ 1552976 w 1568450"/>
                  <a:gd name="connsiteY16" fmla="*/ 406737 h 1436688"/>
                  <a:gd name="connsiteX17" fmla="*/ 1564482 w 1568450"/>
                  <a:gd name="connsiteY17" fmla="*/ 471084 h 1436688"/>
                  <a:gd name="connsiteX18" fmla="*/ 1568450 w 1568450"/>
                  <a:gd name="connsiteY18" fmla="*/ 539006 h 1436688"/>
                  <a:gd name="connsiteX19" fmla="*/ 1565276 w 1568450"/>
                  <a:gd name="connsiteY19" fmla="*/ 608914 h 1436688"/>
                  <a:gd name="connsiteX20" fmla="*/ 1553770 w 1568450"/>
                  <a:gd name="connsiteY20" fmla="*/ 681603 h 1436688"/>
                  <a:gd name="connsiteX21" fmla="*/ 1544247 w 1568450"/>
                  <a:gd name="connsiteY21" fmla="*/ 718543 h 1436688"/>
                  <a:gd name="connsiteX22" fmla="*/ 1533534 w 1568450"/>
                  <a:gd name="connsiteY22" fmla="*/ 755086 h 1436688"/>
                  <a:gd name="connsiteX23" fmla="*/ 1506950 w 1568450"/>
                  <a:gd name="connsiteY23" fmla="*/ 827774 h 1436688"/>
                  <a:gd name="connsiteX24" fmla="*/ 1472431 w 1568450"/>
                  <a:gd name="connsiteY24" fmla="*/ 898079 h 1436688"/>
                  <a:gd name="connsiteX25" fmla="*/ 1462956 w 1568450"/>
                  <a:gd name="connsiteY25" fmla="*/ 914044 h 1436688"/>
                  <a:gd name="connsiteX26" fmla="*/ 1463676 w 1568450"/>
                  <a:gd name="connsiteY26" fmla="*/ 915988 h 1436688"/>
                  <a:gd name="connsiteX27" fmla="*/ 1448966 w 1568450"/>
                  <a:gd name="connsiteY27" fmla="*/ 941388 h 1436688"/>
                  <a:gd name="connsiteX28" fmla="*/ 1415966 w 1568450"/>
                  <a:gd name="connsiteY28" fmla="*/ 991394 h 1436688"/>
                  <a:gd name="connsiteX29" fmla="*/ 1379389 w 1568450"/>
                  <a:gd name="connsiteY29" fmla="*/ 1039813 h 1436688"/>
                  <a:gd name="connsiteX30" fmla="*/ 1340028 w 1568450"/>
                  <a:gd name="connsiteY30" fmla="*/ 1086247 h 1436688"/>
                  <a:gd name="connsiteX31" fmla="*/ 1319354 w 1568450"/>
                  <a:gd name="connsiteY31" fmla="*/ 1108076 h 1436688"/>
                  <a:gd name="connsiteX32" fmla="*/ 1317498 w 1568450"/>
                  <a:gd name="connsiteY32" fmla="*/ 1108076 h 1436688"/>
                  <a:gd name="connsiteX33" fmla="*/ 1278408 w 1568450"/>
                  <a:gd name="connsiteY33" fmla="*/ 1148318 h 1436688"/>
                  <a:gd name="connsiteX34" fmla="*/ 1217701 w 1568450"/>
                  <a:gd name="connsiteY34" fmla="*/ 1201543 h 1436688"/>
                  <a:gd name="connsiteX35" fmla="*/ 1153027 w 1568450"/>
                  <a:gd name="connsiteY35" fmla="*/ 1250399 h 1436688"/>
                  <a:gd name="connsiteX36" fmla="*/ 1085179 w 1568450"/>
                  <a:gd name="connsiteY36" fmla="*/ 1294092 h 1436688"/>
                  <a:gd name="connsiteX37" fmla="*/ 1014156 w 1568450"/>
                  <a:gd name="connsiteY37" fmla="*/ 1332621 h 1436688"/>
                  <a:gd name="connsiteX38" fmla="*/ 940753 w 1568450"/>
                  <a:gd name="connsiteY38" fmla="*/ 1366383 h 1436688"/>
                  <a:gd name="connsiteX39" fmla="*/ 864969 w 1568450"/>
                  <a:gd name="connsiteY39" fmla="*/ 1393393 h 1436688"/>
                  <a:gd name="connsiteX40" fmla="*/ 787995 w 1568450"/>
                  <a:gd name="connsiteY40" fmla="*/ 1414445 h 1436688"/>
                  <a:gd name="connsiteX41" fmla="*/ 709830 w 1568450"/>
                  <a:gd name="connsiteY41" fmla="*/ 1429141 h 1436688"/>
                  <a:gd name="connsiteX42" fmla="*/ 631665 w 1568450"/>
                  <a:gd name="connsiteY42" fmla="*/ 1436291 h 1436688"/>
                  <a:gd name="connsiteX43" fmla="*/ 591988 w 1568450"/>
                  <a:gd name="connsiteY43" fmla="*/ 1436688 h 1436688"/>
                  <a:gd name="connsiteX44" fmla="*/ 552707 w 1568450"/>
                  <a:gd name="connsiteY44" fmla="*/ 1436291 h 1436688"/>
                  <a:gd name="connsiteX45" fmla="*/ 478114 w 1568450"/>
                  <a:gd name="connsiteY45" fmla="*/ 1429141 h 1436688"/>
                  <a:gd name="connsiteX46" fmla="*/ 407885 w 1568450"/>
                  <a:gd name="connsiteY46" fmla="*/ 1414445 h 1436688"/>
                  <a:gd name="connsiteX47" fmla="*/ 342020 w 1568450"/>
                  <a:gd name="connsiteY47" fmla="*/ 1393393 h 1436688"/>
                  <a:gd name="connsiteX48" fmla="*/ 281313 w 1568450"/>
                  <a:gd name="connsiteY48" fmla="*/ 1366383 h 1436688"/>
                  <a:gd name="connsiteX49" fmla="*/ 225368 w 1568450"/>
                  <a:gd name="connsiteY49" fmla="*/ 1332621 h 1436688"/>
                  <a:gd name="connsiteX50" fmla="*/ 175375 w 1568450"/>
                  <a:gd name="connsiteY50" fmla="*/ 1294092 h 1436688"/>
                  <a:gd name="connsiteX51" fmla="*/ 130539 w 1568450"/>
                  <a:gd name="connsiteY51" fmla="*/ 1250399 h 1436688"/>
                  <a:gd name="connsiteX52" fmla="*/ 92052 w 1568450"/>
                  <a:gd name="connsiteY52" fmla="*/ 1201543 h 1436688"/>
                  <a:gd name="connsiteX53" fmla="*/ 59516 w 1568450"/>
                  <a:gd name="connsiteY53" fmla="*/ 1148318 h 1436688"/>
                  <a:gd name="connsiteX54" fmla="*/ 34520 w 1568450"/>
                  <a:gd name="connsiteY54" fmla="*/ 1090723 h 1436688"/>
                  <a:gd name="connsiteX55" fmla="*/ 15474 w 1568450"/>
                  <a:gd name="connsiteY55" fmla="*/ 1029951 h 1436688"/>
                  <a:gd name="connsiteX56" fmla="*/ 7235 w 1568450"/>
                  <a:gd name="connsiteY56" fmla="*/ 983877 h 1436688"/>
                  <a:gd name="connsiteX57" fmla="*/ 6726 w 1568450"/>
                  <a:gd name="connsiteY57" fmla="*/ 984250 h 1436688"/>
                  <a:gd name="connsiteX58" fmla="*/ 4727 w 1568450"/>
                  <a:gd name="connsiteY58" fmla="*/ 969847 h 1436688"/>
                  <a:gd name="connsiteX59" fmla="*/ 3968 w 1568450"/>
                  <a:gd name="connsiteY59" fmla="*/ 965604 h 1436688"/>
                  <a:gd name="connsiteX60" fmla="*/ 3843 w 1568450"/>
                  <a:gd name="connsiteY60" fmla="*/ 963483 h 1436688"/>
                  <a:gd name="connsiteX61" fmla="*/ 2374 w 1568450"/>
                  <a:gd name="connsiteY61" fmla="*/ 952897 h 1436688"/>
                  <a:gd name="connsiteX62" fmla="*/ 941 w 1568450"/>
                  <a:gd name="connsiteY62" fmla="*/ 914097 h 1436688"/>
                  <a:gd name="connsiteX63" fmla="*/ 0 w 1568450"/>
                  <a:gd name="connsiteY63" fmla="*/ 898079 h 1436688"/>
                  <a:gd name="connsiteX64" fmla="*/ 193 w 1568450"/>
                  <a:gd name="connsiteY64" fmla="*/ 893816 h 1436688"/>
                  <a:gd name="connsiteX65" fmla="*/ 0 w 1568450"/>
                  <a:gd name="connsiteY65" fmla="*/ 888603 h 1436688"/>
                  <a:gd name="connsiteX66" fmla="*/ 1789 w 1568450"/>
                  <a:gd name="connsiteY66" fmla="*/ 858447 h 1436688"/>
                  <a:gd name="connsiteX67" fmla="*/ 3174 w 1568450"/>
                  <a:gd name="connsiteY67" fmla="*/ 827774 h 1436688"/>
                  <a:gd name="connsiteX68" fmla="*/ 3857 w 1568450"/>
                  <a:gd name="connsiteY68" fmla="*/ 823607 h 1436688"/>
                  <a:gd name="connsiteX69" fmla="*/ 3956 w 1568450"/>
                  <a:gd name="connsiteY69" fmla="*/ 821928 h 1436688"/>
                  <a:gd name="connsiteX70" fmla="*/ 12710 w 1568450"/>
                  <a:gd name="connsiteY70" fmla="*/ 769543 h 1436688"/>
                  <a:gd name="connsiteX71" fmla="*/ 15078 w 1568450"/>
                  <a:gd name="connsiteY71" fmla="*/ 755086 h 1436688"/>
                  <a:gd name="connsiteX72" fmla="*/ 15224 w 1568450"/>
                  <a:gd name="connsiteY72" fmla="*/ 754500 h 1436688"/>
                  <a:gd name="connsiteX73" fmla="*/ 15430 w 1568450"/>
                  <a:gd name="connsiteY73" fmla="*/ 753269 h 1436688"/>
                  <a:gd name="connsiteX74" fmla="*/ 24133 w 1568450"/>
                  <a:gd name="connsiteY74" fmla="*/ 718344 h 1436688"/>
                  <a:gd name="connsiteX75" fmla="*/ 29276 w 1568450"/>
                  <a:gd name="connsiteY75" fmla="*/ 700485 h 1436688"/>
                  <a:gd name="connsiteX76" fmla="*/ 34419 w 1568450"/>
                  <a:gd name="connsiteY76" fmla="*/ 682228 h 1436688"/>
                  <a:gd name="connsiteX77" fmla="*/ 34818 w 1568450"/>
                  <a:gd name="connsiteY77" fmla="*/ 681942 h 1436688"/>
                  <a:gd name="connsiteX78" fmla="*/ 34916 w 1568450"/>
                  <a:gd name="connsiteY78" fmla="*/ 681603 h 1436688"/>
                  <a:gd name="connsiteX79" fmla="*/ 61500 w 1568450"/>
                  <a:gd name="connsiteY79" fmla="*/ 608914 h 1436688"/>
                  <a:gd name="connsiteX80" fmla="*/ 96020 w 1568450"/>
                  <a:gd name="connsiteY80" fmla="*/ 539006 h 1436688"/>
                  <a:gd name="connsiteX81" fmla="*/ 136094 w 1568450"/>
                  <a:gd name="connsiteY81" fmla="*/ 471084 h 1436688"/>
                  <a:gd name="connsiteX82" fmla="*/ 182120 w 1568450"/>
                  <a:gd name="connsiteY82" fmla="*/ 406737 h 1436688"/>
                  <a:gd name="connsiteX83" fmla="*/ 234097 w 1568450"/>
                  <a:gd name="connsiteY83" fmla="*/ 345965 h 1436688"/>
                  <a:gd name="connsiteX84" fmla="*/ 290042 w 1568450"/>
                  <a:gd name="connsiteY84" fmla="*/ 288370 h 1436688"/>
                  <a:gd name="connsiteX85" fmla="*/ 350749 w 1568450"/>
                  <a:gd name="connsiteY85" fmla="*/ 235145 h 1436688"/>
                  <a:gd name="connsiteX86" fmla="*/ 415423 w 1568450"/>
                  <a:gd name="connsiteY86" fmla="*/ 186289 h 1436688"/>
                  <a:gd name="connsiteX87" fmla="*/ 483272 w 1568450"/>
                  <a:gd name="connsiteY87" fmla="*/ 142596 h 1436688"/>
                  <a:gd name="connsiteX88" fmla="*/ 554294 w 1568450"/>
                  <a:gd name="connsiteY88" fmla="*/ 104068 h 1436688"/>
                  <a:gd name="connsiteX89" fmla="*/ 627698 w 1568450"/>
                  <a:gd name="connsiteY89" fmla="*/ 70305 h 1436688"/>
                  <a:gd name="connsiteX90" fmla="*/ 703482 w 1568450"/>
                  <a:gd name="connsiteY90" fmla="*/ 43295 h 1436688"/>
                  <a:gd name="connsiteX91" fmla="*/ 780456 w 1568450"/>
                  <a:gd name="connsiteY91" fmla="*/ 21846 h 1436688"/>
                  <a:gd name="connsiteX92" fmla="*/ 858620 w 1568450"/>
                  <a:gd name="connsiteY92" fmla="*/ 7547 h 1436688"/>
                  <a:gd name="connsiteX93" fmla="*/ 936785 w 1568450"/>
                  <a:gd name="connsiteY93" fmla="*/ 397 h 143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568450" h="1436688">
                    <a:moveTo>
                      <a:pt x="976463" y="0"/>
                    </a:moveTo>
                    <a:lnTo>
                      <a:pt x="1015743" y="397"/>
                    </a:lnTo>
                    <a:lnTo>
                      <a:pt x="1090337" y="7547"/>
                    </a:lnTo>
                    <a:lnTo>
                      <a:pt x="1160566" y="21846"/>
                    </a:lnTo>
                    <a:lnTo>
                      <a:pt x="1226430" y="43295"/>
                    </a:lnTo>
                    <a:lnTo>
                      <a:pt x="1287137" y="70305"/>
                    </a:lnTo>
                    <a:lnTo>
                      <a:pt x="1343082" y="104068"/>
                    </a:lnTo>
                    <a:lnTo>
                      <a:pt x="1393076" y="142596"/>
                    </a:lnTo>
                    <a:lnTo>
                      <a:pt x="1437911" y="186289"/>
                    </a:lnTo>
                    <a:lnTo>
                      <a:pt x="1476398" y="235145"/>
                    </a:lnTo>
                    <a:lnTo>
                      <a:pt x="1508934" y="288370"/>
                    </a:lnTo>
                    <a:lnTo>
                      <a:pt x="1511141" y="293455"/>
                    </a:lnTo>
                    <a:lnTo>
                      <a:pt x="1521174" y="313174"/>
                    </a:lnTo>
                    <a:lnTo>
                      <a:pt x="1540259" y="361282"/>
                    </a:lnTo>
                    <a:lnTo>
                      <a:pt x="1547813" y="385932"/>
                    </a:lnTo>
                    <a:lnTo>
                      <a:pt x="1546688" y="386674"/>
                    </a:lnTo>
                    <a:lnTo>
                      <a:pt x="1552976" y="406737"/>
                    </a:lnTo>
                    <a:lnTo>
                      <a:pt x="1564482" y="471084"/>
                    </a:lnTo>
                    <a:lnTo>
                      <a:pt x="1568450" y="539006"/>
                    </a:lnTo>
                    <a:lnTo>
                      <a:pt x="1565276" y="608914"/>
                    </a:lnTo>
                    <a:lnTo>
                      <a:pt x="1553770" y="681603"/>
                    </a:lnTo>
                    <a:lnTo>
                      <a:pt x="1544247" y="718543"/>
                    </a:lnTo>
                    <a:lnTo>
                      <a:pt x="1533534" y="755086"/>
                    </a:lnTo>
                    <a:lnTo>
                      <a:pt x="1506950" y="827774"/>
                    </a:lnTo>
                    <a:lnTo>
                      <a:pt x="1472431" y="898079"/>
                    </a:lnTo>
                    <a:lnTo>
                      <a:pt x="1462956" y="914044"/>
                    </a:lnTo>
                    <a:lnTo>
                      <a:pt x="1463676" y="915988"/>
                    </a:lnTo>
                    <a:lnTo>
                      <a:pt x="1448966" y="941388"/>
                    </a:lnTo>
                    <a:lnTo>
                      <a:pt x="1415966" y="991394"/>
                    </a:lnTo>
                    <a:lnTo>
                      <a:pt x="1379389" y="1039813"/>
                    </a:lnTo>
                    <a:lnTo>
                      <a:pt x="1340028" y="1086247"/>
                    </a:lnTo>
                    <a:lnTo>
                      <a:pt x="1319354" y="1108076"/>
                    </a:lnTo>
                    <a:lnTo>
                      <a:pt x="1317498" y="1108076"/>
                    </a:lnTo>
                    <a:lnTo>
                      <a:pt x="1278408" y="1148318"/>
                    </a:lnTo>
                    <a:lnTo>
                      <a:pt x="1217701" y="1201543"/>
                    </a:lnTo>
                    <a:lnTo>
                      <a:pt x="1153027" y="1250399"/>
                    </a:lnTo>
                    <a:lnTo>
                      <a:pt x="1085179" y="1294092"/>
                    </a:lnTo>
                    <a:lnTo>
                      <a:pt x="1014156" y="1332621"/>
                    </a:lnTo>
                    <a:lnTo>
                      <a:pt x="940753" y="1366383"/>
                    </a:lnTo>
                    <a:lnTo>
                      <a:pt x="864969" y="1393393"/>
                    </a:lnTo>
                    <a:lnTo>
                      <a:pt x="787995" y="1414445"/>
                    </a:lnTo>
                    <a:lnTo>
                      <a:pt x="709830" y="1429141"/>
                    </a:lnTo>
                    <a:lnTo>
                      <a:pt x="631665" y="1436291"/>
                    </a:lnTo>
                    <a:lnTo>
                      <a:pt x="591988" y="1436688"/>
                    </a:lnTo>
                    <a:lnTo>
                      <a:pt x="552707" y="1436291"/>
                    </a:lnTo>
                    <a:lnTo>
                      <a:pt x="478114" y="1429141"/>
                    </a:lnTo>
                    <a:lnTo>
                      <a:pt x="407885" y="1414445"/>
                    </a:lnTo>
                    <a:lnTo>
                      <a:pt x="342020" y="1393393"/>
                    </a:lnTo>
                    <a:lnTo>
                      <a:pt x="281313" y="1366383"/>
                    </a:lnTo>
                    <a:lnTo>
                      <a:pt x="225368" y="1332621"/>
                    </a:lnTo>
                    <a:lnTo>
                      <a:pt x="175375" y="1294092"/>
                    </a:lnTo>
                    <a:lnTo>
                      <a:pt x="130539" y="1250399"/>
                    </a:lnTo>
                    <a:lnTo>
                      <a:pt x="92052" y="1201543"/>
                    </a:lnTo>
                    <a:lnTo>
                      <a:pt x="59516" y="1148318"/>
                    </a:lnTo>
                    <a:lnTo>
                      <a:pt x="34520" y="1090723"/>
                    </a:lnTo>
                    <a:lnTo>
                      <a:pt x="15474" y="1029951"/>
                    </a:lnTo>
                    <a:lnTo>
                      <a:pt x="7235" y="983877"/>
                    </a:lnTo>
                    <a:lnTo>
                      <a:pt x="6726" y="984250"/>
                    </a:lnTo>
                    <a:lnTo>
                      <a:pt x="4727" y="969847"/>
                    </a:lnTo>
                    <a:lnTo>
                      <a:pt x="3968" y="965604"/>
                    </a:lnTo>
                    <a:lnTo>
                      <a:pt x="3843" y="963483"/>
                    </a:lnTo>
                    <a:lnTo>
                      <a:pt x="2374" y="952897"/>
                    </a:lnTo>
                    <a:lnTo>
                      <a:pt x="941" y="914097"/>
                    </a:lnTo>
                    <a:lnTo>
                      <a:pt x="0" y="898079"/>
                    </a:lnTo>
                    <a:lnTo>
                      <a:pt x="193" y="893816"/>
                    </a:lnTo>
                    <a:lnTo>
                      <a:pt x="0" y="888603"/>
                    </a:lnTo>
                    <a:lnTo>
                      <a:pt x="1789" y="858447"/>
                    </a:lnTo>
                    <a:lnTo>
                      <a:pt x="3174" y="827774"/>
                    </a:lnTo>
                    <a:lnTo>
                      <a:pt x="3857" y="823607"/>
                    </a:lnTo>
                    <a:lnTo>
                      <a:pt x="3956" y="821928"/>
                    </a:lnTo>
                    <a:lnTo>
                      <a:pt x="12710" y="769543"/>
                    </a:lnTo>
                    <a:lnTo>
                      <a:pt x="15078" y="755086"/>
                    </a:lnTo>
                    <a:lnTo>
                      <a:pt x="15224" y="754500"/>
                    </a:lnTo>
                    <a:lnTo>
                      <a:pt x="15430" y="753269"/>
                    </a:lnTo>
                    <a:lnTo>
                      <a:pt x="24133" y="718344"/>
                    </a:lnTo>
                    <a:lnTo>
                      <a:pt x="29276" y="700485"/>
                    </a:lnTo>
                    <a:lnTo>
                      <a:pt x="34419" y="682228"/>
                    </a:lnTo>
                    <a:lnTo>
                      <a:pt x="34818" y="681942"/>
                    </a:lnTo>
                    <a:lnTo>
                      <a:pt x="34916" y="681603"/>
                    </a:lnTo>
                    <a:lnTo>
                      <a:pt x="61500" y="608914"/>
                    </a:lnTo>
                    <a:lnTo>
                      <a:pt x="96020" y="539006"/>
                    </a:lnTo>
                    <a:lnTo>
                      <a:pt x="136094" y="471084"/>
                    </a:lnTo>
                    <a:lnTo>
                      <a:pt x="182120" y="406737"/>
                    </a:lnTo>
                    <a:lnTo>
                      <a:pt x="234097" y="345965"/>
                    </a:lnTo>
                    <a:lnTo>
                      <a:pt x="290042" y="288370"/>
                    </a:lnTo>
                    <a:lnTo>
                      <a:pt x="350749" y="235145"/>
                    </a:lnTo>
                    <a:lnTo>
                      <a:pt x="415423" y="186289"/>
                    </a:lnTo>
                    <a:lnTo>
                      <a:pt x="483272" y="142596"/>
                    </a:lnTo>
                    <a:lnTo>
                      <a:pt x="554294" y="104068"/>
                    </a:lnTo>
                    <a:lnTo>
                      <a:pt x="627698" y="70305"/>
                    </a:lnTo>
                    <a:lnTo>
                      <a:pt x="703482" y="43295"/>
                    </a:lnTo>
                    <a:lnTo>
                      <a:pt x="780456" y="21846"/>
                    </a:lnTo>
                    <a:lnTo>
                      <a:pt x="858620" y="7547"/>
                    </a:lnTo>
                    <a:lnTo>
                      <a:pt x="936785" y="397"/>
                    </a:lnTo>
                    <a:close/>
                  </a:path>
                </a:pathLst>
              </a:custGeom>
              <a:solidFill>
                <a:srgbClr val="EC1C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2BB907F8-F8E0-4DA9-AAD5-54B80FAE6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105" y="2656451"/>
                <a:ext cx="887480" cy="822333"/>
              </a:xfrm>
              <a:custGeom>
                <a:avLst/>
                <a:gdLst>
                  <a:gd name="connsiteX0" fmla="*/ 715616 w 1146175"/>
                  <a:gd name="connsiteY0" fmla="*/ 0 h 1062038"/>
                  <a:gd name="connsiteX1" fmla="*/ 743765 w 1146175"/>
                  <a:gd name="connsiteY1" fmla="*/ 397 h 1062038"/>
                  <a:gd name="connsiteX2" fmla="*/ 798081 w 1146175"/>
                  <a:gd name="connsiteY2" fmla="*/ 6348 h 1062038"/>
                  <a:gd name="connsiteX3" fmla="*/ 849621 w 1146175"/>
                  <a:gd name="connsiteY3" fmla="*/ 16663 h 1062038"/>
                  <a:gd name="connsiteX4" fmla="*/ 897196 w 1146175"/>
                  <a:gd name="connsiteY4" fmla="*/ 32532 h 1062038"/>
                  <a:gd name="connsiteX5" fmla="*/ 941997 w 1146175"/>
                  <a:gd name="connsiteY5" fmla="*/ 52368 h 1062038"/>
                  <a:gd name="connsiteX6" fmla="*/ 982832 w 1146175"/>
                  <a:gd name="connsiteY6" fmla="*/ 76568 h 1062038"/>
                  <a:gd name="connsiteX7" fmla="*/ 1019307 w 1146175"/>
                  <a:gd name="connsiteY7" fmla="*/ 105529 h 1062038"/>
                  <a:gd name="connsiteX8" fmla="*/ 1051420 w 1146175"/>
                  <a:gd name="connsiteY8" fmla="*/ 138061 h 1062038"/>
                  <a:gd name="connsiteX9" fmla="*/ 1079966 w 1146175"/>
                  <a:gd name="connsiteY9" fmla="*/ 173767 h 1062038"/>
                  <a:gd name="connsiteX10" fmla="*/ 1102961 w 1146175"/>
                  <a:gd name="connsiteY10" fmla="*/ 213439 h 1062038"/>
                  <a:gd name="connsiteX11" fmla="*/ 1118980 w 1146175"/>
                  <a:gd name="connsiteY11" fmla="*/ 250377 h 1062038"/>
                  <a:gd name="connsiteX12" fmla="*/ 1120378 w 1146175"/>
                  <a:gd name="connsiteY12" fmla="*/ 249238 h 1062038"/>
                  <a:gd name="connsiteX13" fmla="*/ 1127125 w 1146175"/>
                  <a:gd name="connsiteY13" fmla="*/ 267891 h 1062038"/>
                  <a:gd name="connsiteX14" fmla="*/ 1137840 w 1146175"/>
                  <a:gd name="connsiteY14" fmla="*/ 307181 h 1062038"/>
                  <a:gd name="connsiteX15" fmla="*/ 1141412 w 1146175"/>
                  <a:gd name="connsiteY15" fmla="*/ 327422 h 1062038"/>
                  <a:gd name="connsiteX16" fmla="*/ 1139914 w 1146175"/>
                  <a:gd name="connsiteY16" fmla="*/ 328393 h 1062038"/>
                  <a:gd name="connsiteX17" fmla="*/ 1143400 w 1146175"/>
                  <a:gd name="connsiteY17" fmla="*/ 348326 h 1062038"/>
                  <a:gd name="connsiteX18" fmla="*/ 1146175 w 1146175"/>
                  <a:gd name="connsiteY18" fmla="*/ 397917 h 1062038"/>
                  <a:gd name="connsiteX19" fmla="*/ 1143400 w 1146175"/>
                  <a:gd name="connsiteY19" fmla="*/ 449888 h 1062038"/>
                  <a:gd name="connsiteX20" fmla="*/ 1134678 w 1146175"/>
                  <a:gd name="connsiteY20" fmla="*/ 503447 h 1062038"/>
                  <a:gd name="connsiteX21" fmla="*/ 1127938 w 1146175"/>
                  <a:gd name="connsiteY21" fmla="*/ 531218 h 1062038"/>
                  <a:gd name="connsiteX22" fmla="*/ 1120009 w 1146175"/>
                  <a:gd name="connsiteY22" fmla="*/ 558592 h 1062038"/>
                  <a:gd name="connsiteX23" fmla="*/ 1119126 w 1146175"/>
                  <a:gd name="connsiteY23" fmla="*/ 560929 h 1062038"/>
                  <a:gd name="connsiteX24" fmla="*/ 1120378 w 1146175"/>
                  <a:gd name="connsiteY24" fmla="*/ 561975 h 1062038"/>
                  <a:gd name="connsiteX25" fmla="*/ 1110059 w 1146175"/>
                  <a:gd name="connsiteY25" fmla="*/ 590947 h 1062038"/>
                  <a:gd name="connsiteX26" fmla="*/ 1085056 w 1146175"/>
                  <a:gd name="connsiteY26" fmla="*/ 647700 h 1062038"/>
                  <a:gd name="connsiteX27" fmla="*/ 1054497 w 1146175"/>
                  <a:gd name="connsiteY27" fmla="*/ 702072 h 1062038"/>
                  <a:gd name="connsiteX28" fmla="*/ 1018381 w 1146175"/>
                  <a:gd name="connsiteY28" fmla="*/ 754063 h 1062038"/>
                  <a:gd name="connsiteX29" fmla="*/ 978297 w 1146175"/>
                  <a:gd name="connsiteY29" fmla="*/ 803672 h 1062038"/>
                  <a:gd name="connsiteX30" fmla="*/ 933847 w 1146175"/>
                  <a:gd name="connsiteY30" fmla="*/ 849313 h 1062038"/>
                  <a:gd name="connsiteX31" fmla="*/ 885825 w 1146175"/>
                  <a:gd name="connsiteY31" fmla="*/ 891382 h 1062038"/>
                  <a:gd name="connsiteX32" fmla="*/ 833834 w 1146175"/>
                  <a:gd name="connsiteY32" fmla="*/ 930276 h 1062038"/>
                  <a:gd name="connsiteX33" fmla="*/ 807243 w 1146175"/>
                  <a:gd name="connsiteY33" fmla="*/ 947738 h 1062038"/>
                  <a:gd name="connsiteX34" fmla="*/ 806257 w 1146175"/>
                  <a:gd name="connsiteY34" fmla="*/ 946717 h 1062038"/>
                  <a:gd name="connsiteX35" fmla="*/ 791341 w 1146175"/>
                  <a:gd name="connsiteY35" fmla="*/ 956509 h 1062038"/>
                  <a:gd name="connsiteX36" fmla="*/ 739008 w 1146175"/>
                  <a:gd name="connsiteY36" fmla="*/ 985470 h 1062038"/>
                  <a:gd name="connsiteX37" fmla="*/ 685485 w 1146175"/>
                  <a:gd name="connsiteY37" fmla="*/ 1009273 h 1062038"/>
                  <a:gd name="connsiteX38" fmla="*/ 630773 w 1146175"/>
                  <a:gd name="connsiteY38" fmla="*/ 1029507 h 1062038"/>
                  <a:gd name="connsiteX39" fmla="*/ 574079 w 1146175"/>
                  <a:gd name="connsiteY39" fmla="*/ 1045376 h 1062038"/>
                  <a:gd name="connsiteX40" fmla="*/ 516988 w 1146175"/>
                  <a:gd name="connsiteY40" fmla="*/ 1055691 h 1062038"/>
                  <a:gd name="connsiteX41" fmla="*/ 459501 w 1146175"/>
                  <a:gd name="connsiteY41" fmla="*/ 1061245 h 1062038"/>
                  <a:gd name="connsiteX42" fmla="*/ 430559 w 1146175"/>
                  <a:gd name="connsiteY42" fmla="*/ 1062038 h 1062038"/>
                  <a:gd name="connsiteX43" fmla="*/ 402410 w 1146175"/>
                  <a:gd name="connsiteY43" fmla="*/ 1061245 h 1062038"/>
                  <a:gd name="connsiteX44" fmla="*/ 348095 w 1146175"/>
                  <a:gd name="connsiteY44" fmla="*/ 1055691 h 1062038"/>
                  <a:gd name="connsiteX45" fmla="*/ 296555 w 1146175"/>
                  <a:gd name="connsiteY45" fmla="*/ 1045376 h 1062038"/>
                  <a:gd name="connsiteX46" fmla="*/ 248979 w 1146175"/>
                  <a:gd name="connsiteY46" fmla="*/ 1029507 h 1062038"/>
                  <a:gd name="connsiteX47" fmla="*/ 204179 w 1146175"/>
                  <a:gd name="connsiteY47" fmla="*/ 1009273 h 1062038"/>
                  <a:gd name="connsiteX48" fmla="*/ 163740 w 1146175"/>
                  <a:gd name="connsiteY48" fmla="*/ 985470 h 1062038"/>
                  <a:gd name="connsiteX49" fmla="*/ 126868 w 1146175"/>
                  <a:gd name="connsiteY49" fmla="*/ 956509 h 1062038"/>
                  <a:gd name="connsiteX50" fmla="*/ 94755 w 1146175"/>
                  <a:gd name="connsiteY50" fmla="*/ 923977 h 1062038"/>
                  <a:gd name="connsiteX51" fmla="*/ 67003 w 1146175"/>
                  <a:gd name="connsiteY51" fmla="*/ 888272 h 1062038"/>
                  <a:gd name="connsiteX52" fmla="*/ 43215 w 1146175"/>
                  <a:gd name="connsiteY52" fmla="*/ 848599 h 1062038"/>
                  <a:gd name="connsiteX53" fmla="*/ 24977 w 1146175"/>
                  <a:gd name="connsiteY53" fmla="*/ 806546 h 1062038"/>
                  <a:gd name="connsiteX54" fmla="*/ 11498 w 1146175"/>
                  <a:gd name="connsiteY54" fmla="*/ 760922 h 1062038"/>
                  <a:gd name="connsiteX55" fmla="*/ 2775 w 1146175"/>
                  <a:gd name="connsiteY55" fmla="*/ 713712 h 1062038"/>
                  <a:gd name="connsiteX56" fmla="*/ 0 w 1146175"/>
                  <a:gd name="connsiteY56" fmla="*/ 664121 h 1062038"/>
                  <a:gd name="connsiteX57" fmla="*/ 912 w 1146175"/>
                  <a:gd name="connsiteY57" fmla="*/ 647039 h 1062038"/>
                  <a:gd name="connsiteX58" fmla="*/ 0 w 1146175"/>
                  <a:gd name="connsiteY58" fmla="*/ 647700 h 1062038"/>
                  <a:gd name="connsiteX59" fmla="*/ 812 w 1146175"/>
                  <a:gd name="connsiteY59" fmla="*/ 627558 h 1062038"/>
                  <a:gd name="connsiteX60" fmla="*/ 5680 w 1146175"/>
                  <a:gd name="connsiteY60" fmla="*/ 587274 h 1062038"/>
                  <a:gd name="connsiteX61" fmla="*/ 9331 w 1146175"/>
                  <a:gd name="connsiteY61" fmla="*/ 566737 h 1062038"/>
                  <a:gd name="connsiteX62" fmla="*/ 10016 w 1146175"/>
                  <a:gd name="connsiteY62" fmla="*/ 567689 h 1062038"/>
                  <a:gd name="connsiteX63" fmla="*/ 11498 w 1146175"/>
                  <a:gd name="connsiteY63" fmla="*/ 558592 h 1062038"/>
                  <a:gd name="connsiteX64" fmla="*/ 18238 w 1146175"/>
                  <a:gd name="connsiteY64" fmla="*/ 531218 h 1062038"/>
                  <a:gd name="connsiteX65" fmla="*/ 26167 w 1146175"/>
                  <a:gd name="connsiteY65" fmla="*/ 503447 h 1062038"/>
                  <a:gd name="connsiteX66" fmla="*/ 26989 w 1146175"/>
                  <a:gd name="connsiteY66" fmla="*/ 501269 h 1062038"/>
                  <a:gd name="connsiteX67" fmla="*/ 32192 w 1146175"/>
                  <a:gd name="connsiteY67" fmla="*/ 484421 h 1062038"/>
                  <a:gd name="connsiteX68" fmla="*/ 40581 w 1146175"/>
                  <a:gd name="connsiteY68" fmla="*/ 463628 h 1062038"/>
                  <a:gd name="connsiteX69" fmla="*/ 41399 w 1146175"/>
                  <a:gd name="connsiteY69" fmla="*/ 463098 h 1062038"/>
                  <a:gd name="connsiteX70" fmla="*/ 46386 w 1146175"/>
                  <a:gd name="connsiteY70" fmla="*/ 449888 h 1062038"/>
                  <a:gd name="connsiteX71" fmla="*/ 70967 w 1146175"/>
                  <a:gd name="connsiteY71" fmla="*/ 397917 h 1062038"/>
                  <a:gd name="connsiteX72" fmla="*/ 100702 w 1146175"/>
                  <a:gd name="connsiteY72" fmla="*/ 348326 h 1062038"/>
                  <a:gd name="connsiteX73" fmla="*/ 134401 w 1146175"/>
                  <a:gd name="connsiteY73" fmla="*/ 300719 h 1062038"/>
                  <a:gd name="connsiteX74" fmla="*/ 172462 w 1146175"/>
                  <a:gd name="connsiteY74" fmla="*/ 255492 h 1062038"/>
                  <a:gd name="connsiteX75" fmla="*/ 213297 w 1146175"/>
                  <a:gd name="connsiteY75" fmla="*/ 213439 h 1062038"/>
                  <a:gd name="connsiteX76" fmla="*/ 258098 w 1146175"/>
                  <a:gd name="connsiteY76" fmla="*/ 173767 h 1062038"/>
                  <a:gd name="connsiteX77" fmla="*/ 305277 w 1146175"/>
                  <a:gd name="connsiteY77" fmla="*/ 138061 h 1062038"/>
                  <a:gd name="connsiteX78" fmla="*/ 354835 w 1146175"/>
                  <a:gd name="connsiteY78" fmla="*/ 105529 h 1062038"/>
                  <a:gd name="connsiteX79" fmla="*/ 407168 w 1146175"/>
                  <a:gd name="connsiteY79" fmla="*/ 76568 h 1062038"/>
                  <a:gd name="connsiteX80" fmla="*/ 460690 w 1146175"/>
                  <a:gd name="connsiteY80" fmla="*/ 52368 h 1062038"/>
                  <a:gd name="connsiteX81" fmla="*/ 515402 w 1146175"/>
                  <a:gd name="connsiteY81" fmla="*/ 32532 h 1062038"/>
                  <a:gd name="connsiteX82" fmla="*/ 572097 w 1146175"/>
                  <a:gd name="connsiteY82" fmla="*/ 16663 h 1062038"/>
                  <a:gd name="connsiteX83" fmla="*/ 629187 w 1146175"/>
                  <a:gd name="connsiteY83" fmla="*/ 6348 h 1062038"/>
                  <a:gd name="connsiteX84" fmla="*/ 686674 w 1146175"/>
                  <a:gd name="connsiteY84" fmla="*/ 397 h 106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146175" h="1062038">
                    <a:moveTo>
                      <a:pt x="715616" y="0"/>
                    </a:moveTo>
                    <a:lnTo>
                      <a:pt x="743765" y="397"/>
                    </a:lnTo>
                    <a:lnTo>
                      <a:pt x="798081" y="6348"/>
                    </a:lnTo>
                    <a:lnTo>
                      <a:pt x="849621" y="16663"/>
                    </a:lnTo>
                    <a:lnTo>
                      <a:pt x="897196" y="32532"/>
                    </a:lnTo>
                    <a:lnTo>
                      <a:pt x="941997" y="52368"/>
                    </a:lnTo>
                    <a:lnTo>
                      <a:pt x="982832" y="76568"/>
                    </a:lnTo>
                    <a:lnTo>
                      <a:pt x="1019307" y="105529"/>
                    </a:lnTo>
                    <a:lnTo>
                      <a:pt x="1051420" y="138061"/>
                    </a:lnTo>
                    <a:lnTo>
                      <a:pt x="1079966" y="173767"/>
                    </a:lnTo>
                    <a:lnTo>
                      <a:pt x="1102961" y="213439"/>
                    </a:lnTo>
                    <a:lnTo>
                      <a:pt x="1118980" y="250377"/>
                    </a:lnTo>
                    <a:lnTo>
                      <a:pt x="1120378" y="249238"/>
                    </a:lnTo>
                    <a:lnTo>
                      <a:pt x="1127125" y="267891"/>
                    </a:lnTo>
                    <a:lnTo>
                      <a:pt x="1137840" y="307181"/>
                    </a:lnTo>
                    <a:lnTo>
                      <a:pt x="1141412" y="327422"/>
                    </a:lnTo>
                    <a:lnTo>
                      <a:pt x="1139914" y="328393"/>
                    </a:lnTo>
                    <a:lnTo>
                      <a:pt x="1143400" y="348326"/>
                    </a:lnTo>
                    <a:lnTo>
                      <a:pt x="1146175" y="397917"/>
                    </a:lnTo>
                    <a:lnTo>
                      <a:pt x="1143400" y="449888"/>
                    </a:lnTo>
                    <a:lnTo>
                      <a:pt x="1134678" y="503447"/>
                    </a:lnTo>
                    <a:lnTo>
                      <a:pt x="1127938" y="531218"/>
                    </a:lnTo>
                    <a:lnTo>
                      <a:pt x="1120009" y="558592"/>
                    </a:lnTo>
                    <a:lnTo>
                      <a:pt x="1119126" y="560929"/>
                    </a:lnTo>
                    <a:lnTo>
                      <a:pt x="1120378" y="561975"/>
                    </a:lnTo>
                    <a:lnTo>
                      <a:pt x="1110059" y="590947"/>
                    </a:lnTo>
                    <a:lnTo>
                      <a:pt x="1085056" y="647700"/>
                    </a:lnTo>
                    <a:lnTo>
                      <a:pt x="1054497" y="702072"/>
                    </a:lnTo>
                    <a:lnTo>
                      <a:pt x="1018381" y="754063"/>
                    </a:lnTo>
                    <a:lnTo>
                      <a:pt x="978297" y="803672"/>
                    </a:lnTo>
                    <a:lnTo>
                      <a:pt x="933847" y="849313"/>
                    </a:lnTo>
                    <a:lnTo>
                      <a:pt x="885825" y="891382"/>
                    </a:lnTo>
                    <a:lnTo>
                      <a:pt x="833834" y="930276"/>
                    </a:lnTo>
                    <a:lnTo>
                      <a:pt x="807243" y="947738"/>
                    </a:lnTo>
                    <a:lnTo>
                      <a:pt x="806257" y="946717"/>
                    </a:lnTo>
                    <a:lnTo>
                      <a:pt x="791341" y="956509"/>
                    </a:lnTo>
                    <a:lnTo>
                      <a:pt x="739008" y="985470"/>
                    </a:lnTo>
                    <a:lnTo>
                      <a:pt x="685485" y="1009273"/>
                    </a:lnTo>
                    <a:lnTo>
                      <a:pt x="630773" y="1029507"/>
                    </a:lnTo>
                    <a:lnTo>
                      <a:pt x="574079" y="1045376"/>
                    </a:lnTo>
                    <a:lnTo>
                      <a:pt x="516988" y="1055691"/>
                    </a:lnTo>
                    <a:lnTo>
                      <a:pt x="459501" y="1061245"/>
                    </a:lnTo>
                    <a:lnTo>
                      <a:pt x="430559" y="1062038"/>
                    </a:lnTo>
                    <a:lnTo>
                      <a:pt x="402410" y="1061245"/>
                    </a:lnTo>
                    <a:lnTo>
                      <a:pt x="348095" y="1055691"/>
                    </a:lnTo>
                    <a:lnTo>
                      <a:pt x="296555" y="1045376"/>
                    </a:lnTo>
                    <a:lnTo>
                      <a:pt x="248979" y="1029507"/>
                    </a:lnTo>
                    <a:lnTo>
                      <a:pt x="204179" y="1009273"/>
                    </a:lnTo>
                    <a:lnTo>
                      <a:pt x="163740" y="985470"/>
                    </a:lnTo>
                    <a:lnTo>
                      <a:pt x="126868" y="956509"/>
                    </a:lnTo>
                    <a:lnTo>
                      <a:pt x="94755" y="923977"/>
                    </a:lnTo>
                    <a:lnTo>
                      <a:pt x="67003" y="888272"/>
                    </a:lnTo>
                    <a:lnTo>
                      <a:pt x="43215" y="848599"/>
                    </a:lnTo>
                    <a:lnTo>
                      <a:pt x="24977" y="806546"/>
                    </a:lnTo>
                    <a:lnTo>
                      <a:pt x="11498" y="760922"/>
                    </a:lnTo>
                    <a:lnTo>
                      <a:pt x="2775" y="713712"/>
                    </a:lnTo>
                    <a:lnTo>
                      <a:pt x="0" y="664121"/>
                    </a:lnTo>
                    <a:lnTo>
                      <a:pt x="912" y="647039"/>
                    </a:lnTo>
                    <a:lnTo>
                      <a:pt x="0" y="647700"/>
                    </a:lnTo>
                    <a:lnTo>
                      <a:pt x="812" y="627558"/>
                    </a:lnTo>
                    <a:lnTo>
                      <a:pt x="5680" y="587274"/>
                    </a:lnTo>
                    <a:lnTo>
                      <a:pt x="9331" y="566737"/>
                    </a:lnTo>
                    <a:lnTo>
                      <a:pt x="10016" y="567689"/>
                    </a:lnTo>
                    <a:lnTo>
                      <a:pt x="11498" y="558592"/>
                    </a:lnTo>
                    <a:lnTo>
                      <a:pt x="18238" y="531218"/>
                    </a:lnTo>
                    <a:lnTo>
                      <a:pt x="26167" y="503447"/>
                    </a:lnTo>
                    <a:lnTo>
                      <a:pt x="26989" y="501269"/>
                    </a:lnTo>
                    <a:lnTo>
                      <a:pt x="32192" y="484421"/>
                    </a:lnTo>
                    <a:lnTo>
                      <a:pt x="40581" y="463628"/>
                    </a:lnTo>
                    <a:lnTo>
                      <a:pt x="41399" y="463098"/>
                    </a:lnTo>
                    <a:lnTo>
                      <a:pt x="46386" y="449888"/>
                    </a:lnTo>
                    <a:lnTo>
                      <a:pt x="70967" y="397917"/>
                    </a:lnTo>
                    <a:lnTo>
                      <a:pt x="100702" y="348326"/>
                    </a:lnTo>
                    <a:lnTo>
                      <a:pt x="134401" y="300719"/>
                    </a:lnTo>
                    <a:lnTo>
                      <a:pt x="172462" y="255492"/>
                    </a:lnTo>
                    <a:lnTo>
                      <a:pt x="213297" y="213439"/>
                    </a:lnTo>
                    <a:lnTo>
                      <a:pt x="258098" y="173767"/>
                    </a:lnTo>
                    <a:lnTo>
                      <a:pt x="305277" y="138061"/>
                    </a:lnTo>
                    <a:lnTo>
                      <a:pt x="354835" y="105529"/>
                    </a:lnTo>
                    <a:lnTo>
                      <a:pt x="407168" y="76568"/>
                    </a:lnTo>
                    <a:lnTo>
                      <a:pt x="460690" y="52368"/>
                    </a:lnTo>
                    <a:lnTo>
                      <a:pt x="515402" y="32532"/>
                    </a:lnTo>
                    <a:lnTo>
                      <a:pt x="572097" y="16663"/>
                    </a:lnTo>
                    <a:lnTo>
                      <a:pt x="629187" y="6348"/>
                    </a:lnTo>
                    <a:lnTo>
                      <a:pt x="686674" y="3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AE15A6F-A0E9-4547-A07D-498FED566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964" y="2874018"/>
                <a:ext cx="427761" cy="387197"/>
              </a:xfrm>
              <a:custGeom>
                <a:avLst/>
                <a:gdLst>
                  <a:gd name="connsiteX0" fmla="*/ 343243 w 552450"/>
                  <a:gd name="connsiteY0" fmla="*/ 0 h 500063"/>
                  <a:gd name="connsiteX1" fmla="*/ 343289 w 552450"/>
                  <a:gd name="connsiteY1" fmla="*/ 1 h 500063"/>
                  <a:gd name="connsiteX2" fmla="*/ 343352 w 552450"/>
                  <a:gd name="connsiteY2" fmla="*/ 0 h 500063"/>
                  <a:gd name="connsiteX3" fmla="*/ 357266 w 552450"/>
                  <a:gd name="connsiteY3" fmla="*/ 397 h 500063"/>
                  <a:gd name="connsiteX4" fmla="*/ 383502 w 552450"/>
                  <a:gd name="connsiteY4" fmla="*/ 3175 h 500063"/>
                  <a:gd name="connsiteX5" fmla="*/ 408149 w 552450"/>
                  <a:gd name="connsiteY5" fmla="*/ 7938 h 500063"/>
                  <a:gd name="connsiteX6" fmla="*/ 431603 w 552450"/>
                  <a:gd name="connsiteY6" fmla="*/ 15478 h 500063"/>
                  <a:gd name="connsiteX7" fmla="*/ 453069 w 552450"/>
                  <a:gd name="connsiteY7" fmla="*/ 24606 h 500063"/>
                  <a:gd name="connsiteX8" fmla="*/ 472548 w 552450"/>
                  <a:gd name="connsiteY8" fmla="*/ 36116 h 500063"/>
                  <a:gd name="connsiteX9" fmla="*/ 490834 w 552450"/>
                  <a:gd name="connsiteY9" fmla="*/ 50006 h 500063"/>
                  <a:gd name="connsiteX10" fmla="*/ 506337 w 552450"/>
                  <a:gd name="connsiteY10" fmla="*/ 64691 h 500063"/>
                  <a:gd name="connsiteX11" fmla="*/ 520251 w 552450"/>
                  <a:gd name="connsiteY11" fmla="*/ 81756 h 500063"/>
                  <a:gd name="connsiteX12" fmla="*/ 531381 w 552450"/>
                  <a:gd name="connsiteY12" fmla="*/ 100410 h 500063"/>
                  <a:gd name="connsiteX13" fmla="*/ 540127 w 552450"/>
                  <a:gd name="connsiteY13" fmla="*/ 120253 h 500063"/>
                  <a:gd name="connsiteX14" fmla="*/ 546885 w 552450"/>
                  <a:gd name="connsiteY14" fmla="*/ 141685 h 500063"/>
                  <a:gd name="connsiteX15" fmla="*/ 550860 w 552450"/>
                  <a:gd name="connsiteY15" fmla="*/ 164307 h 500063"/>
                  <a:gd name="connsiteX16" fmla="*/ 552450 w 552450"/>
                  <a:gd name="connsiteY16" fmla="*/ 187325 h 500063"/>
                  <a:gd name="connsiteX17" fmla="*/ 552447 w 552450"/>
                  <a:gd name="connsiteY17" fmla="*/ 187427 h 500063"/>
                  <a:gd name="connsiteX18" fmla="*/ 552450 w 552450"/>
                  <a:gd name="connsiteY18" fmla="*/ 187474 h 500063"/>
                  <a:gd name="connsiteX19" fmla="*/ 551655 w 552450"/>
                  <a:gd name="connsiteY19" fmla="*/ 212100 h 500063"/>
                  <a:gd name="connsiteX20" fmla="*/ 547280 w 552450"/>
                  <a:gd name="connsiteY20" fmla="*/ 236726 h 500063"/>
                  <a:gd name="connsiteX21" fmla="*/ 544496 w 552450"/>
                  <a:gd name="connsiteY21" fmla="*/ 250230 h 500063"/>
                  <a:gd name="connsiteX22" fmla="*/ 540518 w 552450"/>
                  <a:gd name="connsiteY22" fmla="*/ 263338 h 500063"/>
                  <a:gd name="connsiteX23" fmla="*/ 535792 w 552450"/>
                  <a:gd name="connsiteY23" fmla="*/ 275530 h 500063"/>
                  <a:gd name="connsiteX24" fmla="*/ 530984 w 552450"/>
                  <a:gd name="connsiteY24" fmla="*/ 288132 h 500063"/>
                  <a:gd name="connsiteX25" fmla="*/ 526563 w 552450"/>
                  <a:gd name="connsiteY25" fmla="*/ 296771 h 500063"/>
                  <a:gd name="connsiteX26" fmla="*/ 512677 w 552450"/>
                  <a:gd name="connsiteY26" fmla="*/ 324505 h 500063"/>
                  <a:gd name="connsiteX27" fmla="*/ 480461 w 552450"/>
                  <a:gd name="connsiteY27" fmla="*/ 369387 h 500063"/>
                  <a:gd name="connsiteX28" fmla="*/ 440687 w 552450"/>
                  <a:gd name="connsiteY28" fmla="*/ 409504 h 500063"/>
                  <a:gd name="connsiteX29" fmla="*/ 425271 w 552450"/>
                  <a:gd name="connsiteY29" fmla="*/ 420983 h 500063"/>
                  <a:gd name="connsiteX30" fmla="*/ 417689 w 552450"/>
                  <a:gd name="connsiteY30" fmla="*/ 427038 h 500063"/>
                  <a:gd name="connsiteX31" fmla="*/ 417740 w 552450"/>
                  <a:gd name="connsiteY31" fmla="*/ 426590 h 500063"/>
                  <a:gd name="connsiteX32" fmla="*/ 395346 w 552450"/>
                  <a:gd name="connsiteY32" fmla="*/ 443265 h 500063"/>
                  <a:gd name="connsiteX33" fmla="*/ 345232 w 552450"/>
                  <a:gd name="connsiteY33" fmla="*/ 470274 h 500063"/>
                  <a:gd name="connsiteX34" fmla="*/ 292333 w 552450"/>
                  <a:gd name="connsiteY34" fmla="*/ 489339 h 500063"/>
                  <a:gd name="connsiteX35" fmla="*/ 250969 w 552450"/>
                  <a:gd name="connsiteY35" fmla="*/ 496886 h 500063"/>
                  <a:gd name="connsiteX36" fmla="*/ 223128 w 552450"/>
                  <a:gd name="connsiteY36" fmla="*/ 499269 h 500063"/>
                  <a:gd name="connsiteX37" fmla="*/ 209207 w 552450"/>
                  <a:gd name="connsiteY37" fmla="*/ 500063 h 500063"/>
                  <a:gd name="connsiteX38" fmla="*/ 195287 w 552450"/>
                  <a:gd name="connsiteY38" fmla="*/ 499269 h 500063"/>
                  <a:gd name="connsiteX39" fmla="*/ 169036 w 552450"/>
                  <a:gd name="connsiteY39" fmla="*/ 496886 h 500063"/>
                  <a:gd name="connsiteX40" fmla="*/ 144377 w 552450"/>
                  <a:gd name="connsiteY40" fmla="*/ 492119 h 500063"/>
                  <a:gd name="connsiteX41" fmla="*/ 120911 w 552450"/>
                  <a:gd name="connsiteY41" fmla="*/ 484970 h 500063"/>
                  <a:gd name="connsiteX42" fmla="*/ 99433 w 552450"/>
                  <a:gd name="connsiteY42" fmla="*/ 475437 h 500063"/>
                  <a:gd name="connsiteX43" fmla="*/ 79944 w 552450"/>
                  <a:gd name="connsiteY43" fmla="*/ 463919 h 500063"/>
                  <a:gd name="connsiteX44" fmla="*/ 61649 w 552450"/>
                  <a:gd name="connsiteY44" fmla="*/ 450414 h 500063"/>
                  <a:gd name="connsiteX45" fmla="*/ 46137 w 552450"/>
                  <a:gd name="connsiteY45" fmla="*/ 434924 h 500063"/>
                  <a:gd name="connsiteX46" fmla="*/ 32217 w 552450"/>
                  <a:gd name="connsiteY46" fmla="*/ 418242 h 500063"/>
                  <a:gd name="connsiteX47" fmla="*/ 21080 w 552450"/>
                  <a:gd name="connsiteY47" fmla="*/ 399574 h 500063"/>
                  <a:gd name="connsiteX48" fmla="*/ 12330 w 552450"/>
                  <a:gd name="connsiteY48" fmla="*/ 379317 h 500063"/>
                  <a:gd name="connsiteX49" fmla="*/ 5569 w 552450"/>
                  <a:gd name="connsiteY49" fmla="*/ 358266 h 500063"/>
                  <a:gd name="connsiteX50" fmla="*/ 1591 w 552450"/>
                  <a:gd name="connsiteY50" fmla="*/ 335626 h 500063"/>
                  <a:gd name="connsiteX51" fmla="*/ 0 w 552450"/>
                  <a:gd name="connsiteY51" fmla="*/ 312589 h 500063"/>
                  <a:gd name="connsiteX52" fmla="*/ 796 w 552450"/>
                  <a:gd name="connsiteY52" fmla="*/ 287963 h 500063"/>
                  <a:gd name="connsiteX53" fmla="*/ 5171 w 552450"/>
                  <a:gd name="connsiteY53" fmla="*/ 263338 h 500063"/>
                  <a:gd name="connsiteX54" fmla="*/ 8353 w 552450"/>
                  <a:gd name="connsiteY54" fmla="*/ 250230 h 500063"/>
                  <a:gd name="connsiteX55" fmla="*/ 11932 w 552450"/>
                  <a:gd name="connsiteY55" fmla="*/ 236726 h 500063"/>
                  <a:gd name="connsiteX56" fmla="*/ 21478 w 552450"/>
                  <a:gd name="connsiteY56" fmla="*/ 212100 h 500063"/>
                  <a:gd name="connsiteX57" fmla="*/ 39773 w 552450"/>
                  <a:gd name="connsiteY57" fmla="*/ 175558 h 500063"/>
                  <a:gd name="connsiteX58" fmla="*/ 71990 w 552450"/>
                  <a:gd name="connsiteY58" fmla="*/ 130676 h 500063"/>
                  <a:gd name="connsiteX59" fmla="*/ 78414 w 552450"/>
                  <a:gd name="connsiteY59" fmla="*/ 124197 h 500063"/>
                  <a:gd name="connsiteX60" fmla="*/ 79396 w 552450"/>
                  <a:gd name="connsiteY60" fmla="*/ 123032 h 500063"/>
                  <a:gd name="connsiteX61" fmla="*/ 86604 w 552450"/>
                  <a:gd name="connsiteY61" fmla="*/ 115935 h 500063"/>
                  <a:gd name="connsiteX62" fmla="*/ 111763 w 552450"/>
                  <a:gd name="connsiteY62" fmla="*/ 90560 h 500063"/>
                  <a:gd name="connsiteX63" fmla="*/ 124385 w 552450"/>
                  <a:gd name="connsiteY63" fmla="*/ 81272 h 500063"/>
                  <a:gd name="connsiteX64" fmla="*/ 138627 w 552450"/>
                  <a:gd name="connsiteY64" fmla="*/ 69453 h 500063"/>
                  <a:gd name="connsiteX65" fmla="*/ 150911 w 552450"/>
                  <a:gd name="connsiteY65" fmla="*/ 61753 h 500063"/>
                  <a:gd name="connsiteX66" fmla="*/ 157104 w 552450"/>
                  <a:gd name="connsiteY66" fmla="*/ 57196 h 500063"/>
                  <a:gd name="connsiteX67" fmla="*/ 165539 w 552450"/>
                  <a:gd name="connsiteY67" fmla="*/ 52583 h 500063"/>
                  <a:gd name="connsiteX68" fmla="*/ 172814 w 552450"/>
                  <a:gd name="connsiteY68" fmla="*/ 48022 h 500063"/>
                  <a:gd name="connsiteX69" fmla="*/ 191678 w 552450"/>
                  <a:gd name="connsiteY69" fmla="*/ 38288 h 500063"/>
                  <a:gd name="connsiteX70" fmla="*/ 207219 w 552450"/>
                  <a:gd name="connsiteY70" fmla="*/ 29789 h 500063"/>
                  <a:gd name="connsiteX71" fmla="*/ 226492 w 552450"/>
                  <a:gd name="connsiteY71" fmla="*/ 22843 h 500063"/>
                  <a:gd name="connsiteX72" fmla="*/ 245959 w 552450"/>
                  <a:gd name="connsiteY72" fmla="*/ 15478 h 500063"/>
                  <a:gd name="connsiteX73" fmla="*/ 249342 w 552450"/>
                  <a:gd name="connsiteY73" fmla="*/ 14608 h 500063"/>
                  <a:gd name="connsiteX74" fmla="*/ 260117 w 552450"/>
                  <a:gd name="connsiteY74" fmla="*/ 10724 h 500063"/>
                  <a:gd name="connsiteX75" fmla="*/ 274955 w 552450"/>
                  <a:gd name="connsiteY75" fmla="*/ 8017 h 500063"/>
                  <a:gd name="connsiteX76" fmla="*/ 284519 w 552450"/>
                  <a:gd name="connsiteY76" fmla="*/ 5556 h 500063"/>
                  <a:gd name="connsiteX77" fmla="*/ 298462 w 552450"/>
                  <a:gd name="connsiteY77" fmla="*/ 3728 h 500063"/>
                  <a:gd name="connsiteX78" fmla="*/ 301481 w 552450"/>
                  <a:gd name="connsiteY78" fmla="*/ 3178 h 500063"/>
                  <a:gd name="connsiteX79" fmla="*/ 306445 w 552450"/>
                  <a:gd name="connsiteY79" fmla="*/ 2682 h 500063"/>
                  <a:gd name="connsiteX80" fmla="*/ 323874 w 552450"/>
                  <a:gd name="connsiteY80" fmla="*/ 397 h 500063"/>
                  <a:gd name="connsiteX81" fmla="*/ 342971 w 552450"/>
                  <a:gd name="connsiteY81" fmla="*/ 8 h 5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52450" h="500063">
                    <a:moveTo>
                      <a:pt x="343243" y="0"/>
                    </a:moveTo>
                    <a:lnTo>
                      <a:pt x="343289" y="1"/>
                    </a:lnTo>
                    <a:lnTo>
                      <a:pt x="343352" y="0"/>
                    </a:lnTo>
                    <a:lnTo>
                      <a:pt x="357266" y="397"/>
                    </a:lnTo>
                    <a:lnTo>
                      <a:pt x="383502" y="3175"/>
                    </a:lnTo>
                    <a:lnTo>
                      <a:pt x="408149" y="7938"/>
                    </a:lnTo>
                    <a:lnTo>
                      <a:pt x="431603" y="15478"/>
                    </a:lnTo>
                    <a:lnTo>
                      <a:pt x="453069" y="24606"/>
                    </a:lnTo>
                    <a:lnTo>
                      <a:pt x="472548" y="36116"/>
                    </a:lnTo>
                    <a:lnTo>
                      <a:pt x="490834" y="50006"/>
                    </a:lnTo>
                    <a:lnTo>
                      <a:pt x="506337" y="64691"/>
                    </a:lnTo>
                    <a:lnTo>
                      <a:pt x="520251" y="81756"/>
                    </a:lnTo>
                    <a:lnTo>
                      <a:pt x="531381" y="100410"/>
                    </a:lnTo>
                    <a:lnTo>
                      <a:pt x="540127" y="120253"/>
                    </a:lnTo>
                    <a:lnTo>
                      <a:pt x="546885" y="141685"/>
                    </a:lnTo>
                    <a:lnTo>
                      <a:pt x="550860" y="164307"/>
                    </a:lnTo>
                    <a:lnTo>
                      <a:pt x="552450" y="187325"/>
                    </a:lnTo>
                    <a:lnTo>
                      <a:pt x="552447" y="187427"/>
                    </a:lnTo>
                    <a:lnTo>
                      <a:pt x="552450" y="187474"/>
                    </a:lnTo>
                    <a:lnTo>
                      <a:pt x="551655" y="212100"/>
                    </a:lnTo>
                    <a:lnTo>
                      <a:pt x="547280" y="236726"/>
                    </a:lnTo>
                    <a:lnTo>
                      <a:pt x="544496" y="250230"/>
                    </a:lnTo>
                    <a:lnTo>
                      <a:pt x="540518" y="263338"/>
                    </a:lnTo>
                    <a:lnTo>
                      <a:pt x="535792" y="275530"/>
                    </a:lnTo>
                    <a:lnTo>
                      <a:pt x="530984" y="288132"/>
                    </a:lnTo>
                    <a:lnTo>
                      <a:pt x="526563" y="296771"/>
                    </a:lnTo>
                    <a:lnTo>
                      <a:pt x="512677" y="324505"/>
                    </a:lnTo>
                    <a:lnTo>
                      <a:pt x="480461" y="369387"/>
                    </a:lnTo>
                    <a:lnTo>
                      <a:pt x="440687" y="409504"/>
                    </a:lnTo>
                    <a:lnTo>
                      <a:pt x="425271" y="420983"/>
                    </a:lnTo>
                    <a:lnTo>
                      <a:pt x="417689" y="427038"/>
                    </a:lnTo>
                    <a:lnTo>
                      <a:pt x="417740" y="426590"/>
                    </a:lnTo>
                    <a:lnTo>
                      <a:pt x="395346" y="443265"/>
                    </a:lnTo>
                    <a:lnTo>
                      <a:pt x="345232" y="470274"/>
                    </a:lnTo>
                    <a:lnTo>
                      <a:pt x="292333" y="489339"/>
                    </a:lnTo>
                    <a:lnTo>
                      <a:pt x="250969" y="496886"/>
                    </a:lnTo>
                    <a:lnTo>
                      <a:pt x="223128" y="499269"/>
                    </a:lnTo>
                    <a:lnTo>
                      <a:pt x="209207" y="500063"/>
                    </a:lnTo>
                    <a:lnTo>
                      <a:pt x="195287" y="499269"/>
                    </a:lnTo>
                    <a:lnTo>
                      <a:pt x="169036" y="496886"/>
                    </a:lnTo>
                    <a:lnTo>
                      <a:pt x="144377" y="492119"/>
                    </a:lnTo>
                    <a:lnTo>
                      <a:pt x="120911" y="484970"/>
                    </a:lnTo>
                    <a:lnTo>
                      <a:pt x="99433" y="475437"/>
                    </a:lnTo>
                    <a:lnTo>
                      <a:pt x="79944" y="463919"/>
                    </a:lnTo>
                    <a:lnTo>
                      <a:pt x="61649" y="450414"/>
                    </a:lnTo>
                    <a:lnTo>
                      <a:pt x="46137" y="434924"/>
                    </a:lnTo>
                    <a:lnTo>
                      <a:pt x="32217" y="418242"/>
                    </a:lnTo>
                    <a:lnTo>
                      <a:pt x="21080" y="399574"/>
                    </a:lnTo>
                    <a:lnTo>
                      <a:pt x="12330" y="379317"/>
                    </a:lnTo>
                    <a:lnTo>
                      <a:pt x="5569" y="358266"/>
                    </a:lnTo>
                    <a:lnTo>
                      <a:pt x="1591" y="335626"/>
                    </a:lnTo>
                    <a:lnTo>
                      <a:pt x="0" y="312589"/>
                    </a:lnTo>
                    <a:lnTo>
                      <a:pt x="796" y="287963"/>
                    </a:lnTo>
                    <a:lnTo>
                      <a:pt x="5171" y="263338"/>
                    </a:lnTo>
                    <a:lnTo>
                      <a:pt x="8353" y="250230"/>
                    </a:lnTo>
                    <a:lnTo>
                      <a:pt x="11932" y="236726"/>
                    </a:lnTo>
                    <a:lnTo>
                      <a:pt x="21478" y="212100"/>
                    </a:lnTo>
                    <a:lnTo>
                      <a:pt x="39773" y="175558"/>
                    </a:lnTo>
                    <a:lnTo>
                      <a:pt x="71990" y="130676"/>
                    </a:lnTo>
                    <a:lnTo>
                      <a:pt x="78414" y="124197"/>
                    </a:lnTo>
                    <a:lnTo>
                      <a:pt x="79396" y="123032"/>
                    </a:lnTo>
                    <a:lnTo>
                      <a:pt x="86604" y="115935"/>
                    </a:lnTo>
                    <a:lnTo>
                      <a:pt x="111763" y="90560"/>
                    </a:lnTo>
                    <a:lnTo>
                      <a:pt x="124385" y="81272"/>
                    </a:lnTo>
                    <a:lnTo>
                      <a:pt x="138627" y="69453"/>
                    </a:lnTo>
                    <a:lnTo>
                      <a:pt x="150911" y="61753"/>
                    </a:lnTo>
                    <a:lnTo>
                      <a:pt x="157104" y="57196"/>
                    </a:lnTo>
                    <a:lnTo>
                      <a:pt x="165539" y="52583"/>
                    </a:lnTo>
                    <a:lnTo>
                      <a:pt x="172814" y="48022"/>
                    </a:lnTo>
                    <a:lnTo>
                      <a:pt x="191678" y="38288"/>
                    </a:lnTo>
                    <a:lnTo>
                      <a:pt x="207219" y="29789"/>
                    </a:lnTo>
                    <a:lnTo>
                      <a:pt x="226492" y="22843"/>
                    </a:lnTo>
                    <a:lnTo>
                      <a:pt x="245959" y="15478"/>
                    </a:lnTo>
                    <a:lnTo>
                      <a:pt x="249342" y="14608"/>
                    </a:lnTo>
                    <a:lnTo>
                      <a:pt x="260117" y="10724"/>
                    </a:lnTo>
                    <a:lnTo>
                      <a:pt x="274955" y="8017"/>
                    </a:lnTo>
                    <a:lnTo>
                      <a:pt x="284519" y="5556"/>
                    </a:lnTo>
                    <a:lnTo>
                      <a:pt x="298462" y="3728"/>
                    </a:lnTo>
                    <a:lnTo>
                      <a:pt x="301481" y="3178"/>
                    </a:lnTo>
                    <a:lnTo>
                      <a:pt x="306445" y="2682"/>
                    </a:lnTo>
                    <a:lnTo>
                      <a:pt x="323874" y="397"/>
                    </a:lnTo>
                    <a:lnTo>
                      <a:pt x="342971" y="8"/>
                    </a:lnTo>
                    <a:close/>
                  </a:path>
                </a:pathLst>
              </a:custGeom>
              <a:solidFill>
                <a:srgbClr val="EC1C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5" name="Freeform 42">
                <a:extLst>
                  <a:ext uri="{FF2B5EF4-FFF2-40B4-BE49-F238E27FC236}">
                    <a16:creationId xmlns:a16="http://schemas.microsoft.com/office/drawing/2014/main" id="{03C273C7-9AE1-44D1-8B70-50A94BF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649" y="3980296"/>
                <a:ext cx="33189" cy="39334"/>
              </a:xfrm>
              <a:custGeom>
                <a:avLst/>
                <a:gdLst>
                  <a:gd name="T0" fmla="*/ 102 w 106"/>
                  <a:gd name="T1" fmla="*/ 129 h 129"/>
                  <a:gd name="T2" fmla="*/ 50 w 106"/>
                  <a:gd name="T3" fmla="*/ 66 h 129"/>
                  <a:gd name="T4" fmla="*/ 0 w 106"/>
                  <a:gd name="T5" fmla="*/ 0 h 129"/>
                  <a:gd name="T6" fmla="*/ 52 w 106"/>
                  <a:gd name="T7" fmla="*/ 59 h 129"/>
                  <a:gd name="T8" fmla="*/ 106 w 106"/>
                  <a:gd name="T9" fmla="*/ 116 h 129"/>
                  <a:gd name="T10" fmla="*/ 105 w 106"/>
                  <a:gd name="T11" fmla="*/ 123 h 129"/>
                  <a:gd name="T12" fmla="*/ 102 w 106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29">
                    <a:moveTo>
                      <a:pt x="102" y="129"/>
                    </a:moveTo>
                    <a:lnTo>
                      <a:pt x="50" y="66"/>
                    </a:lnTo>
                    <a:lnTo>
                      <a:pt x="0" y="0"/>
                    </a:lnTo>
                    <a:lnTo>
                      <a:pt x="52" y="59"/>
                    </a:lnTo>
                    <a:lnTo>
                      <a:pt x="106" y="116"/>
                    </a:lnTo>
                    <a:lnTo>
                      <a:pt x="105" y="123"/>
                    </a:lnTo>
                    <a:lnTo>
                      <a:pt x="102" y="129"/>
                    </a:lnTo>
                    <a:close/>
                  </a:path>
                </a:pathLst>
              </a:custGeom>
              <a:solidFill>
                <a:srgbClr val="6112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FD203D-F5D7-4FB7-A508-2B80055E8628}"/>
                </a:ext>
              </a:extLst>
            </p:cNvPr>
            <p:cNvGrpSpPr/>
            <p:nvPr/>
          </p:nvGrpSpPr>
          <p:grpSpPr>
            <a:xfrm rot="2131897">
              <a:off x="8600960" y="1400474"/>
              <a:ext cx="1347201" cy="1374243"/>
              <a:chOff x="3184525" y="3143250"/>
              <a:chExt cx="1739901" cy="1774826"/>
            </a:xfrm>
            <a:effectLst>
              <a:reflection blurRad="6350" stA="35000" endPos="90000" dir="5400000" sy="-100000" algn="bl" rotWithShape="0"/>
            </a:effectLst>
          </p:grpSpPr>
          <p:sp>
            <p:nvSpPr>
              <p:cNvPr id="17" name="Freeform 61">
                <a:extLst>
                  <a:ext uri="{FF2B5EF4-FFF2-40B4-BE49-F238E27FC236}">
                    <a16:creationId xmlns:a16="http://schemas.microsoft.com/office/drawing/2014/main" id="{42595640-BD81-4F17-9E03-722354A5A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8" y="4733925"/>
                <a:ext cx="179388" cy="184150"/>
              </a:xfrm>
              <a:custGeom>
                <a:avLst/>
                <a:gdLst>
                  <a:gd name="T0" fmla="*/ 370 w 451"/>
                  <a:gd name="T1" fmla="*/ 364 h 466"/>
                  <a:gd name="T2" fmla="*/ 287 w 451"/>
                  <a:gd name="T3" fmla="*/ 271 h 466"/>
                  <a:gd name="T4" fmla="*/ 187 w 451"/>
                  <a:gd name="T5" fmla="*/ 161 h 466"/>
                  <a:gd name="T6" fmla="*/ 136 w 451"/>
                  <a:gd name="T7" fmla="*/ 104 h 466"/>
                  <a:gd name="T8" fmla="*/ 89 w 451"/>
                  <a:gd name="T9" fmla="*/ 52 h 466"/>
                  <a:gd name="T10" fmla="*/ 60 w 451"/>
                  <a:gd name="T11" fmla="*/ 25 h 466"/>
                  <a:gd name="T12" fmla="*/ 33 w 451"/>
                  <a:gd name="T13" fmla="*/ 0 h 466"/>
                  <a:gd name="T14" fmla="*/ 26 w 451"/>
                  <a:gd name="T15" fmla="*/ 13 h 466"/>
                  <a:gd name="T16" fmla="*/ 19 w 451"/>
                  <a:gd name="T17" fmla="*/ 27 h 466"/>
                  <a:gd name="T18" fmla="*/ 9 w 451"/>
                  <a:gd name="T19" fmla="*/ 42 h 466"/>
                  <a:gd name="T20" fmla="*/ 0 w 451"/>
                  <a:gd name="T21" fmla="*/ 56 h 466"/>
                  <a:gd name="T22" fmla="*/ 25 w 451"/>
                  <a:gd name="T23" fmla="*/ 85 h 466"/>
                  <a:gd name="T24" fmla="*/ 52 w 451"/>
                  <a:gd name="T25" fmla="*/ 114 h 466"/>
                  <a:gd name="T26" fmla="*/ 104 w 451"/>
                  <a:gd name="T27" fmla="*/ 161 h 466"/>
                  <a:gd name="T28" fmla="*/ 158 w 451"/>
                  <a:gd name="T29" fmla="*/ 209 h 466"/>
                  <a:gd name="T30" fmla="*/ 267 w 451"/>
                  <a:gd name="T31" fmla="*/ 306 h 466"/>
                  <a:gd name="T32" fmla="*/ 357 w 451"/>
                  <a:gd name="T33" fmla="*/ 387 h 466"/>
                  <a:gd name="T34" fmla="*/ 431 w 451"/>
                  <a:gd name="T35" fmla="*/ 450 h 466"/>
                  <a:gd name="T36" fmla="*/ 449 w 451"/>
                  <a:gd name="T37" fmla="*/ 466 h 466"/>
                  <a:gd name="T38" fmla="*/ 451 w 451"/>
                  <a:gd name="T39" fmla="*/ 459 h 466"/>
                  <a:gd name="T40" fmla="*/ 436 w 451"/>
                  <a:gd name="T41" fmla="*/ 440 h 466"/>
                  <a:gd name="T42" fmla="*/ 370 w 451"/>
                  <a:gd name="T43" fmla="*/ 364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1" h="466">
                    <a:moveTo>
                      <a:pt x="370" y="364"/>
                    </a:moveTo>
                    <a:lnTo>
                      <a:pt x="287" y="271"/>
                    </a:lnTo>
                    <a:lnTo>
                      <a:pt x="187" y="161"/>
                    </a:lnTo>
                    <a:lnTo>
                      <a:pt x="136" y="104"/>
                    </a:lnTo>
                    <a:lnTo>
                      <a:pt x="89" y="52"/>
                    </a:lnTo>
                    <a:lnTo>
                      <a:pt x="60" y="25"/>
                    </a:lnTo>
                    <a:lnTo>
                      <a:pt x="33" y="0"/>
                    </a:lnTo>
                    <a:lnTo>
                      <a:pt x="26" y="13"/>
                    </a:lnTo>
                    <a:lnTo>
                      <a:pt x="19" y="27"/>
                    </a:lnTo>
                    <a:lnTo>
                      <a:pt x="9" y="42"/>
                    </a:lnTo>
                    <a:lnTo>
                      <a:pt x="0" y="56"/>
                    </a:lnTo>
                    <a:lnTo>
                      <a:pt x="25" y="85"/>
                    </a:lnTo>
                    <a:lnTo>
                      <a:pt x="52" y="114"/>
                    </a:lnTo>
                    <a:lnTo>
                      <a:pt x="104" y="161"/>
                    </a:lnTo>
                    <a:lnTo>
                      <a:pt x="158" y="209"/>
                    </a:lnTo>
                    <a:lnTo>
                      <a:pt x="267" y="306"/>
                    </a:lnTo>
                    <a:lnTo>
                      <a:pt x="357" y="387"/>
                    </a:lnTo>
                    <a:lnTo>
                      <a:pt x="431" y="450"/>
                    </a:lnTo>
                    <a:lnTo>
                      <a:pt x="449" y="466"/>
                    </a:lnTo>
                    <a:lnTo>
                      <a:pt x="451" y="459"/>
                    </a:lnTo>
                    <a:lnTo>
                      <a:pt x="436" y="440"/>
                    </a:lnTo>
                    <a:lnTo>
                      <a:pt x="370" y="364"/>
                    </a:lnTo>
                    <a:close/>
                  </a:path>
                </a:pathLst>
              </a:custGeom>
              <a:solidFill>
                <a:srgbClr val="A4A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8" name="Freeform 62">
                <a:extLst>
                  <a:ext uri="{FF2B5EF4-FFF2-40B4-BE49-F238E27FC236}">
                    <a16:creationId xmlns:a16="http://schemas.microsoft.com/office/drawing/2014/main" id="{41673514-4468-4619-A05E-AFD4D2B4C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295775"/>
                <a:ext cx="436563" cy="514350"/>
              </a:xfrm>
              <a:custGeom>
                <a:avLst/>
                <a:gdLst>
                  <a:gd name="T0" fmla="*/ 1102 w 1103"/>
                  <a:gd name="T1" fmla="*/ 845 h 1294"/>
                  <a:gd name="T2" fmla="*/ 257 w 1103"/>
                  <a:gd name="T3" fmla="*/ 0 h 1294"/>
                  <a:gd name="T4" fmla="*/ 263 w 1103"/>
                  <a:gd name="T5" fmla="*/ 8 h 1294"/>
                  <a:gd name="T6" fmla="*/ 269 w 1103"/>
                  <a:gd name="T7" fmla="*/ 29 h 1294"/>
                  <a:gd name="T8" fmla="*/ 269 w 1103"/>
                  <a:gd name="T9" fmla="*/ 73 h 1294"/>
                  <a:gd name="T10" fmla="*/ 251 w 1103"/>
                  <a:gd name="T11" fmla="*/ 149 h 1294"/>
                  <a:gd name="T12" fmla="*/ 214 w 1103"/>
                  <a:gd name="T13" fmla="*/ 240 h 1294"/>
                  <a:gd name="T14" fmla="*/ 188 w 1103"/>
                  <a:gd name="T15" fmla="*/ 287 h 1294"/>
                  <a:gd name="T16" fmla="*/ 162 w 1103"/>
                  <a:gd name="T17" fmla="*/ 331 h 1294"/>
                  <a:gd name="T18" fmla="*/ 107 w 1103"/>
                  <a:gd name="T19" fmla="*/ 401 h 1294"/>
                  <a:gd name="T20" fmla="*/ 57 w 1103"/>
                  <a:gd name="T21" fmla="*/ 445 h 1294"/>
                  <a:gd name="T22" fmla="*/ 25 w 1103"/>
                  <a:gd name="T23" fmla="*/ 458 h 1294"/>
                  <a:gd name="T24" fmla="*/ 8 w 1103"/>
                  <a:gd name="T25" fmla="*/ 457 h 1294"/>
                  <a:gd name="T26" fmla="*/ 0 w 1103"/>
                  <a:gd name="T27" fmla="*/ 453 h 1294"/>
                  <a:gd name="T28" fmla="*/ 841 w 1103"/>
                  <a:gd name="T29" fmla="*/ 1294 h 1294"/>
                  <a:gd name="T30" fmla="*/ 853 w 1103"/>
                  <a:gd name="T31" fmla="*/ 1293 h 1294"/>
                  <a:gd name="T32" fmla="*/ 925 w 1103"/>
                  <a:gd name="T33" fmla="*/ 1256 h 1294"/>
                  <a:gd name="T34" fmla="*/ 986 w 1103"/>
                  <a:gd name="T35" fmla="*/ 1202 h 1294"/>
                  <a:gd name="T36" fmla="*/ 1017 w 1103"/>
                  <a:gd name="T37" fmla="*/ 1159 h 1294"/>
                  <a:gd name="T38" fmla="*/ 1026 w 1103"/>
                  <a:gd name="T39" fmla="*/ 1145 h 1294"/>
                  <a:gd name="T40" fmla="*/ 1036 w 1103"/>
                  <a:gd name="T41" fmla="*/ 1130 h 1294"/>
                  <a:gd name="T42" fmla="*/ 1043 w 1103"/>
                  <a:gd name="T43" fmla="*/ 1116 h 1294"/>
                  <a:gd name="T44" fmla="*/ 1050 w 1103"/>
                  <a:gd name="T45" fmla="*/ 1103 h 1294"/>
                  <a:gd name="T46" fmla="*/ 1073 w 1103"/>
                  <a:gd name="T47" fmla="*/ 1051 h 1294"/>
                  <a:gd name="T48" fmla="*/ 1098 w 1103"/>
                  <a:gd name="T49" fmla="*/ 959 h 1294"/>
                  <a:gd name="T50" fmla="*/ 1103 w 1103"/>
                  <a:gd name="T51" fmla="*/ 860 h 1294"/>
                  <a:gd name="T52" fmla="*/ 1102 w 1103"/>
                  <a:gd name="T53" fmla="*/ 845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3" h="1294">
                    <a:moveTo>
                      <a:pt x="1102" y="845"/>
                    </a:moveTo>
                    <a:lnTo>
                      <a:pt x="257" y="0"/>
                    </a:lnTo>
                    <a:lnTo>
                      <a:pt x="263" y="8"/>
                    </a:lnTo>
                    <a:lnTo>
                      <a:pt x="269" y="29"/>
                    </a:lnTo>
                    <a:lnTo>
                      <a:pt x="269" y="73"/>
                    </a:lnTo>
                    <a:lnTo>
                      <a:pt x="251" y="149"/>
                    </a:lnTo>
                    <a:lnTo>
                      <a:pt x="214" y="240"/>
                    </a:lnTo>
                    <a:lnTo>
                      <a:pt x="188" y="287"/>
                    </a:lnTo>
                    <a:lnTo>
                      <a:pt x="162" y="331"/>
                    </a:lnTo>
                    <a:lnTo>
                      <a:pt x="107" y="401"/>
                    </a:lnTo>
                    <a:lnTo>
                      <a:pt x="57" y="445"/>
                    </a:lnTo>
                    <a:lnTo>
                      <a:pt x="25" y="458"/>
                    </a:lnTo>
                    <a:lnTo>
                      <a:pt x="8" y="457"/>
                    </a:lnTo>
                    <a:lnTo>
                      <a:pt x="0" y="453"/>
                    </a:lnTo>
                    <a:lnTo>
                      <a:pt x="841" y="1294"/>
                    </a:lnTo>
                    <a:lnTo>
                      <a:pt x="853" y="1293"/>
                    </a:lnTo>
                    <a:lnTo>
                      <a:pt x="925" y="1256"/>
                    </a:lnTo>
                    <a:lnTo>
                      <a:pt x="986" y="1202"/>
                    </a:lnTo>
                    <a:lnTo>
                      <a:pt x="1017" y="1159"/>
                    </a:lnTo>
                    <a:lnTo>
                      <a:pt x="1026" y="1145"/>
                    </a:lnTo>
                    <a:lnTo>
                      <a:pt x="1036" y="1130"/>
                    </a:lnTo>
                    <a:lnTo>
                      <a:pt x="1043" y="1116"/>
                    </a:lnTo>
                    <a:lnTo>
                      <a:pt x="1050" y="1103"/>
                    </a:lnTo>
                    <a:lnTo>
                      <a:pt x="1073" y="1051"/>
                    </a:lnTo>
                    <a:lnTo>
                      <a:pt x="1098" y="959"/>
                    </a:lnTo>
                    <a:lnTo>
                      <a:pt x="1103" y="860"/>
                    </a:lnTo>
                    <a:lnTo>
                      <a:pt x="1102" y="845"/>
                    </a:lnTo>
                    <a:close/>
                  </a:path>
                </a:pathLst>
              </a:custGeom>
              <a:solidFill>
                <a:srgbClr val="BAB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" name="Freeform 63">
                <a:extLst>
                  <a:ext uri="{FF2B5EF4-FFF2-40B4-BE49-F238E27FC236}">
                    <a16:creationId xmlns:a16="http://schemas.microsoft.com/office/drawing/2014/main" id="{56F3C44D-274A-4707-84D9-AE34F7520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463" y="4294188"/>
                <a:ext cx="112713" cy="184150"/>
              </a:xfrm>
              <a:custGeom>
                <a:avLst/>
                <a:gdLst>
                  <a:gd name="T0" fmla="*/ 274 w 286"/>
                  <a:gd name="T1" fmla="*/ 6 h 464"/>
                  <a:gd name="T2" fmla="*/ 266 w 286"/>
                  <a:gd name="T3" fmla="*/ 0 h 464"/>
                  <a:gd name="T4" fmla="*/ 242 w 286"/>
                  <a:gd name="T5" fmla="*/ 0 h 464"/>
                  <a:gd name="T6" fmla="*/ 214 w 286"/>
                  <a:gd name="T7" fmla="*/ 13 h 464"/>
                  <a:gd name="T8" fmla="*/ 182 w 286"/>
                  <a:gd name="T9" fmla="*/ 40 h 464"/>
                  <a:gd name="T10" fmla="*/ 165 w 286"/>
                  <a:gd name="T11" fmla="*/ 57 h 464"/>
                  <a:gd name="T12" fmla="*/ 198 w 286"/>
                  <a:gd name="T13" fmla="*/ 91 h 464"/>
                  <a:gd name="T14" fmla="*/ 206 w 286"/>
                  <a:gd name="T15" fmla="*/ 97 h 464"/>
                  <a:gd name="T16" fmla="*/ 207 w 286"/>
                  <a:gd name="T17" fmla="*/ 102 h 464"/>
                  <a:gd name="T18" fmla="*/ 206 w 286"/>
                  <a:gd name="T19" fmla="*/ 123 h 464"/>
                  <a:gd name="T20" fmla="*/ 205 w 286"/>
                  <a:gd name="T21" fmla="*/ 148 h 464"/>
                  <a:gd name="T22" fmla="*/ 185 w 286"/>
                  <a:gd name="T23" fmla="*/ 216 h 464"/>
                  <a:gd name="T24" fmla="*/ 165 w 286"/>
                  <a:gd name="T25" fmla="*/ 258 h 464"/>
                  <a:gd name="T26" fmla="*/ 140 w 286"/>
                  <a:gd name="T27" fmla="*/ 295 h 464"/>
                  <a:gd name="T28" fmla="*/ 96 w 286"/>
                  <a:gd name="T29" fmla="*/ 335 h 464"/>
                  <a:gd name="T30" fmla="*/ 80 w 286"/>
                  <a:gd name="T31" fmla="*/ 342 h 464"/>
                  <a:gd name="T32" fmla="*/ 66 w 286"/>
                  <a:gd name="T33" fmla="*/ 346 h 464"/>
                  <a:gd name="T34" fmla="*/ 62 w 286"/>
                  <a:gd name="T35" fmla="*/ 346 h 464"/>
                  <a:gd name="T36" fmla="*/ 54 w 286"/>
                  <a:gd name="T37" fmla="*/ 339 h 464"/>
                  <a:gd name="T38" fmla="*/ 22 w 286"/>
                  <a:gd name="T39" fmla="*/ 303 h 464"/>
                  <a:gd name="T40" fmla="*/ 13 w 286"/>
                  <a:gd name="T41" fmla="*/ 330 h 464"/>
                  <a:gd name="T42" fmla="*/ 3 w 286"/>
                  <a:gd name="T43" fmla="*/ 378 h 464"/>
                  <a:gd name="T44" fmla="*/ 0 w 286"/>
                  <a:gd name="T45" fmla="*/ 418 h 464"/>
                  <a:gd name="T46" fmla="*/ 7 w 286"/>
                  <a:gd name="T47" fmla="*/ 447 h 464"/>
                  <a:gd name="T48" fmla="*/ 14 w 286"/>
                  <a:gd name="T49" fmla="*/ 456 h 464"/>
                  <a:gd name="T50" fmla="*/ 17 w 286"/>
                  <a:gd name="T51" fmla="*/ 459 h 464"/>
                  <a:gd name="T52" fmla="*/ 25 w 286"/>
                  <a:gd name="T53" fmla="*/ 463 h 464"/>
                  <a:gd name="T54" fmla="*/ 42 w 286"/>
                  <a:gd name="T55" fmla="*/ 464 h 464"/>
                  <a:gd name="T56" fmla="*/ 74 w 286"/>
                  <a:gd name="T57" fmla="*/ 451 h 464"/>
                  <a:gd name="T58" fmla="*/ 124 w 286"/>
                  <a:gd name="T59" fmla="*/ 407 h 464"/>
                  <a:gd name="T60" fmla="*/ 179 w 286"/>
                  <a:gd name="T61" fmla="*/ 337 h 464"/>
                  <a:gd name="T62" fmla="*/ 205 w 286"/>
                  <a:gd name="T63" fmla="*/ 293 h 464"/>
                  <a:gd name="T64" fmla="*/ 231 w 286"/>
                  <a:gd name="T65" fmla="*/ 246 h 464"/>
                  <a:gd name="T66" fmla="*/ 268 w 286"/>
                  <a:gd name="T67" fmla="*/ 155 h 464"/>
                  <a:gd name="T68" fmla="*/ 286 w 286"/>
                  <a:gd name="T69" fmla="*/ 79 h 464"/>
                  <a:gd name="T70" fmla="*/ 286 w 286"/>
                  <a:gd name="T71" fmla="*/ 35 h 464"/>
                  <a:gd name="T72" fmla="*/ 280 w 286"/>
                  <a:gd name="T73" fmla="*/ 14 h 464"/>
                  <a:gd name="T74" fmla="*/ 274 w 286"/>
                  <a:gd name="T75" fmla="*/ 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6" h="464">
                    <a:moveTo>
                      <a:pt x="274" y="6"/>
                    </a:moveTo>
                    <a:lnTo>
                      <a:pt x="266" y="0"/>
                    </a:lnTo>
                    <a:lnTo>
                      <a:pt x="242" y="0"/>
                    </a:lnTo>
                    <a:lnTo>
                      <a:pt x="214" y="13"/>
                    </a:lnTo>
                    <a:lnTo>
                      <a:pt x="182" y="40"/>
                    </a:lnTo>
                    <a:lnTo>
                      <a:pt x="165" y="57"/>
                    </a:lnTo>
                    <a:lnTo>
                      <a:pt x="198" y="91"/>
                    </a:lnTo>
                    <a:lnTo>
                      <a:pt x="206" y="97"/>
                    </a:lnTo>
                    <a:lnTo>
                      <a:pt x="207" y="102"/>
                    </a:lnTo>
                    <a:lnTo>
                      <a:pt x="206" y="123"/>
                    </a:lnTo>
                    <a:lnTo>
                      <a:pt x="205" y="148"/>
                    </a:lnTo>
                    <a:lnTo>
                      <a:pt x="185" y="216"/>
                    </a:lnTo>
                    <a:lnTo>
                      <a:pt x="165" y="258"/>
                    </a:lnTo>
                    <a:lnTo>
                      <a:pt x="140" y="295"/>
                    </a:lnTo>
                    <a:lnTo>
                      <a:pt x="96" y="335"/>
                    </a:lnTo>
                    <a:lnTo>
                      <a:pt x="80" y="342"/>
                    </a:lnTo>
                    <a:lnTo>
                      <a:pt x="66" y="346"/>
                    </a:lnTo>
                    <a:lnTo>
                      <a:pt x="62" y="346"/>
                    </a:lnTo>
                    <a:lnTo>
                      <a:pt x="54" y="339"/>
                    </a:lnTo>
                    <a:lnTo>
                      <a:pt x="22" y="303"/>
                    </a:lnTo>
                    <a:lnTo>
                      <a:pt x="13" y="330"/>
                    </a:lnTo>
                    <a:lnTo>
                      <a:pt x="3" y="378"/>
                    </a:lnTo>
                    <a:lnTo>
                      <a:pt x="0" y="418"/>
                    </a:lnTo>
                    <a:lnTo>
                      <a:pt x="7" y="447"/>
                    </a:lnTo>
                    <a:lnTo>
                      <a:pt x="14" y="456"/>
                    </a:lnTo>
                    <a:lnTo>
                      <a:pt x="17" y="459"/>
                    </a:lnTo>
                    <a:lnTo>
                      <a:pt x="25" y="463"/>
                    </a:lnTo>
                    <a:lnTo>
                      <a:pt x="42" y="464"/>
                    </a:lnTo>
                    <a:lnTo>
                      <a:pt x="74" y="451"/>
                    </a:lnTo>
                    <a:lnTo>
                      <a:pt x="124" y="407"/>
                    </a:lnTo>
                    <a:lnTo>
                      <a:pt x="179" y="337"/>
                    </a:lnTo>
                    <a:lnTo>
                      <a:pt x="205" y="293"/>
                    </a:lnTo>
                    <a:lnTo>
                      <a:pt x="231" y="246"/>
                    </a:lnTo>
                    <a:lnTo>
                      <a:pt x="268" y="155"/>
                    </a:lnTo>
                    <a:lnTo>
                      <a:pt x="286" y="79"/>
                    </a:lnTo>
                    <a:lnTo>
                      <a:pt x="286" y="35"/>
                    </a:lnTo>
                    <a:lnTo>
                      <a:pt x="280" y="14"/>
                    </a:lnTo>
                    <a:lnTo>
                      <a:pt x="274" y="6"/>
                    </a:lnTo>
                    <a:close/>
                  </a:path>
                </a:pathLst>
              </a:custGeom>
              <a:solidFill>
                <a:srgbClr val="A4A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0" name="Freeform 64">
                <a:extLst>
                  <a:ext uri="{FF2B5EF4-FFF2-40B4-BE49-F238E27FC236}">
                    <a16:creationId xmlns:a16="http://schemas.microsoft.com/office/drawing/2014/main" id="{2B3814A2-4E9E-4BC8-B2B0-B12BBED3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5" y="3530600"/>
                <a:ext cx="415925" cy="350838"/>
              </a:xfrm>
              <a:custGeom>
                <a:avLst/>
                <a:gdLst>
                  <a:gd name="T0" fmla="*/ 413 w 1049"/>
                  <a:gd name="T1" fmla="*/ 302 h 883"/>
                  <a:gd name="T2" fmla="*/ 438 w 1049"/>
                  <a:gd name="T3" fmla="*/ 264 h 883"/>
                  <a:gd name="T4" fmla="*/ 497 w 1049"/>
                  <a:gd name="T5" fmla="*/ 202 h 883"/>
                  <a:gd name="T6" fmla="*/ 567 w 1049"/>
                  <a:gd name="T7" fmla="*/ 158 h 883"/>
                  <a:gd name="T8" fmla="*/ 648 w 1049"/>
                  <a:gd name="T9" fmla="*/ 128 h 883"/>
                  <a:gd name="T10" fmla="*/ 733 w 1049"/>
                  <a:gd name="T11" fmla="*/ 114 h 883"/>
                  <a:gd name="T12" fmla="*/ 823 w 1049"/>
                  <a:gd name="T13" fmla="*/ 111 h 883"/>
                  <a:gd name="T14" fmla="*/ 915 w 1049"/>
                  <a:gd name="T15" fmla="*/ 122 h 883"/>
                  <a:gd name="T16" fmla="*/ 1005 w 1049"/>
                  <a:gd name="T17" fmla="*/ 144 h 883"/>
                  <a:gd name="T18" fmla="*/ 1049 w 1049"/>
                  <a:gd name="T19" fmla="*/ 158 h 883"/>
                  <a:gd name="T20" fmla="*/ 1048 w 1049"/>
                  <a:gd name="T21" fmla="*/ 154 h 883"/>
                  <a:gd name="T22" fmla="*/ 1049 w 1049"/>
                  <a:gd name="T23" fmla="*/ 152 h 883"/>
                  <a:gd name="T24" fmla="*/ 1008 w 1049"/>
                  <a:gd name="T25" fmla="*/ 128 h 883"/>
                  <a:gd name="T26" fmla="*/ 920 w 1049"/>
                  <a:gd name="T27" fmla="*/ 88 h 883"/>
                  <a:gd name="T28" fmla="*/ 830 w 1049"/>
                  <a:gd name="T29" fmla="*/ 53 h 883"/>
                  <a:gd name="T30" fmla="*/ 741 w 1049"/>
                  <a:gd name="T31" fmla="*/ 26 h 883"/>
                  <a:gd name="T32" fmla="*/ 650 w 1049"/>
                  <a:gd name="T33" fmla="*/ 8 h 883"/>
                  <a:gd name="T34" fmla="*/ 563 w 1049"/>
                  <a:gd name="T35" fmla="*/ 0 h 883"/>
                  <a:gd name="T36" fmla="*/ 479 w 1049"/>
                  <a:gd name="T37" fmla="*/ 3 h 883"/>
                  <a:gd name="T38" fmla="*/ 400 w 1049"/>
                  <a:gd name="T39" fmla="*/ 18 h 883"/>
                  <a:gd name="T40" fmla="*/ 364 w 1049"/>
                  <a:gd name="T41" fmla="*/ 31 h 883"/>
                  <a:gd name="T42" fmla="*/ 298 w 1049"/>
                  <a:gd name="T43" fmla="*/ 58 h 883"/>
                  <a:gd name="T44" fmla="*/ 190 w 1049"/>
                  <a:gd name="T45" fmla="*/ 119 h 883"/>
                  <a:gd name="T46" fmla="*/ 111 w 1049"/>
                  <a:gd name="T47" fmla="*/ 185 h 883"/>
                  <a:gd name="T48" fmla="*/ 54 w 1049"/>
                  <a:gd name="T49" fmla="*/ 257 h 883"/>
                  <a:gd name="T50" fmla="*/ 19 w 1049"/>
                  <a:gd name="T51" fmla="*/ 333 h 883"/>
                  <a:gd name="T52" fmla="*/ 2 w 1049"/>
                  <a:gd name="T53" fmla="*/ 415 h 883"/>
                  <a:gd name="T54" fmla="*/ 0 w 1049"/>
                  <a:gd name="T55" fmla="*/ 500 h 883"/>
                  <a:gd name="T56" fmla="*/ 9 w 1049"/>
                  <a:gd name="T57" fmla="*/ 588 h 883"/>
                  <a:gd name="T58" fmla="*/ 16 w 1049"/>
                  <a:gd name="T59" fmla="*/ 635 h 883"/>
                  <a:gd name="T60" fmla="*/ 22 w 1049"/>
                  <a:gd name="T61" fmla="*/ 660 h 883"/>
                  <a:gd name="T62" fmla="*/ 40 w 1049"/>
                  <a:gd name="T63" fmla="*/ 706 h 883"/>
                  <a:gd name="T64" fmla="*/ 64 w 1049"/>
                  <a:gd name="T65" fmla="*/ 748 h 883"/>
                  <a:gd name="T66" fmla="*/ 97 w 1049"/>
                  <a:gd name="T67" fmla="*/ 784 h 883"/>
                  <a:gd name="T68" fmla="*/ 136 w 1049"/>
                  <a:gd name="T69" fmla="*/ 815 h 883"/>
                  <a:gd name="T70" fmla="*/ 180 w 1049"/>
                  <a:gd name="T71" fmla="*/ 841 h 883"/>
                  <a:gd name="T72" fmla="*/ 229 w 1049"/>
                  <a:gd name="T73" fmla="*/ 862 h 883"/>
                  <a:gd name="T74" fmla="*/ 285 w 1049"/>
                  <a:gd name="T75" fmla="*/ 877 h 883"/>
                  <a:gd name="T76" fmla="*/ 313 w 1049"/>
                  <a:gd name="T77" fmla="*/ 883 h 883"/>
                  <a:gd name="T78" fmla="*/ 308 w 1049"/>
                  <a:gd name="T79" fmla="*/ 846 h 883"/>
                  <a:gd name="T80" fmla="*/ 302 w 1049"/>
                  <a:gd name="T81" fmla="*/ 772 h 883"/>
                  <a:gd name="T82" fmla="*/ 302 w 1049"/>
                  <a:gd name="T83" fmla="*/ 699 h 883"/>
                  <a:gd name="T84" fmla="*/ 308 w 1049"/>
                  <a:gd name="T85" fmla="*/ 623 h 883"/>
                  <a:gd name="T86" fmla="*/ 320 w 1049"/>
                  <a:gd name="T87" fmla="*/ 548 h 883"/>
                  <a:gd name="T88" fmla="*/ 339 w 1049"/>
                  <a:gd name="T89" fmla="*/ 476 h 883"/>
                  <a:gd name="T90" fmla="*/ 364 w 1049"/>
                  <a:gd name="T91" fmla="*/ 404 h 883"/>
                  <a:gd name="T92" fmla="*/ 395 w 1049"/>
                  <a:gd name="T93" fmla="*/ 336 h 883"/>
                  <a:gd name="T94" fmla="*/ 413 w 1049"/>
                  <a:gd name="T95" fmla="*/ 302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9" h="883">
                    <a:moveTo>
                      <a:pt x="413" y="302"/>
                    </a:moveTo>
                    <a:lnTo>
                      <a:pt x="438" y="264"/>
                    </a:lnTo>
                    <a:lnTo>
                      <a:pt x="497" y="202"/>
                    </a:lnTo>
                    <a:lnTo>
                      <a:pt x="567" y="158"/>
                    </a:lnTo>
                    <a:lnTo>
                      <a:pt x="648" y="128"/>
                    </a:lnTo>
                    <a:lnTo>
                      <a:pt x="733" y="114"/>
                    </a:lnTo>
                    <a:lnTo>
                      <a:pt x="823" y="111"/>
                    </a:lnTo>
                    <a:lnTo>
                      <a:pt x="915" y="122"/>
                    </a:lnTo>
                    <a:lnTo>
                      <a:pt x="1005" y="144"/>
                    </a:lnTo>
                    <a:lnTo>
                      <a:pt x="1049" y="158"/>
                    </a:lnTo>
                    <a:lnTo>
                      <a:pt x="1048" y="154"/>
                    </a:lnTo>
                    <a:lnTo>
                      <a:pt x="1049" y="152"/>
                    </a:lnTo>
                    <a:lnTo>
                      <a:pt x="1008" y="128"/>
                    </a:lnTo>
                    <a:lnTo>
                      <a:pt x="920" y="88"/>
                    </a:lnTo>
                    <a:lnTo>
                      <a:pt x="830" y="53"/>
                    </a:lnTo>
                    <a:lnTo>
                      <a:pt x="741" y="26"/>
                    </a:lnTo>
                    <a:lnTo>
                      <a:pt x="650" y="8"/>
                    </a:lnTo>
                    <a:lnTo>
                      <a:pt x="563" y="0"/>
                    </a:lnTo>
                    <a:lnTo>
                      <a:pt x="479" y="3"/>
                    </a:lnTo>
                    <a:lnTo>
                      <a:pt x="400" y="18"/>
                    </a:lnTo>
                    <a:lnTo>
                      <a:pt x="364" y="31"/>
                    </a:lnTo>
                    <a:lnTo>
                      <a:pt x="298" y="58"/>
                    </a:lnTo>
                    <a:lnTo>
                      <a:pt x="190" y="119"/>
                    </a:lnTo>
                    <a:lnTo>
                      <a:pt x="111" y="185"/>
                    </a:lnTo>
                    <a:lnTo>
                      <a:pt x="54" y="257"/>
                    </a:lnTo>
                    <a:lnTo>
                      <a:pt x="19" y="333"/>
                    </a:lnTo>
                    <a:lnTo>
                      <a:pt x="2" y="415"/>
                    </a:lnTo>
                    <a:lnTo>
                      <a:pt x="0" y="500"/>
                    </a:lnTo>
                    <a:lnTo>
                      <a:pt x="9" y="588"/>
                    </a:lnTo>
                    <a:lnTo>
                      <a:pt x="16" y="635"/>
                    </a:lnTo>
                    <a:lnTo>
                      <a:pt x="22" y="660"/>
                    </a:lnTo>
                    <a:lnTo>
                      <a:pt x="40" y="706"/>
                    </a:lnTo>
                    <a:lnTo>
                      <a:pt x="64" y="748"/>
                    </a:lnTo>
                    <a:lnTo>
                      <a:pt x="97" y="784"/>
                    </a:lnTo>
                    <a:lnTo>
                      <a:pt x="136" y="815"/>
                    </a:lnTo>
                    <a:lnTo>
                      <a:pt x="180" y="841"/>
                    </a:lnTo>
                    <a:lnTo>
                      <a:pt x="229" y="862"/>
                    </a:lnTo>
                    <a:lnTo>
                      <a:pt x="285" y="877"/>
                    </a:lnTo>
                    <a:lnTo>
                      <a:pt x="313" y="883"/>
                    </a:lnTo>
                    <a:lnTo>
                      <a:pt x="308" y="846"/>
                    </a:lnTo>
                    <a:lnTo>
                      <a:pt x="302" y="772"/>
                    </a:lnTo>
                    <a:lnTo>
                      <a:pt x="302" y="699"/>
                    </a:lnTo>
                    <a:lnTo>
                      <a:pt x="308" y="623"/>
                    </a:lnTo>
                    <a:lnTo>
                      <a:pt x="320" y="548"/>
                    </a:lnTo>
                    <a:lnTo>
                      <a:pt x="339" y="476"/>
                    </a:lnTo>
                    <a:lnTo>
                      <a:pt x="364" y="404"/>
                    </a:lnTo>
                    <a:lnTo>
                      <a:pt x="395" y="336"/>
                    </a:lnTo>
                    <a:lnTo>
                      <a:pt x="413" y="302"/>
                    </a:lnTo>
                    <a:close/>
                  </a:path>
                </a:pathLst>
              </a:custGeom>
              <a:solidFill>
                <a:srgbClr val="EDC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1" name="Freeform 65">
                <a:extLst>
                  <a:ext uri="{FF2B5EF4-FFF2-40B4-BE49-F238E27FC236}">
                    <a16:creationId xmlns:a16="http://schemas.microsoft.com/office/drawing/2014/main" id="{02654188-BC86-4C34-8432-9EF2D27F1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0" y="3175000"/>
                <a:ext cx="157163" cy="415925"/>
              </a:xfrm>
              <a:custGeom>
                <a:avLst/>
                <a:gdLst>
                  <a:gd name="T0" fmla="*/ 213 w 397"/>
                  <a:gd name="T1" fmla="*/ 204 h 1047"/>
                  <a:gd name="T2" fmla="*/ 232 w 397"/>
                  <a:gd name="T3" fmla="*/ 171 h 1047"/>
                  <a:gd name="T4" fmla="*/ 275 w 397"/>
                  <a:gd name="T5" fmla="*/ 113 h 1047"/>
                  <a:gd name="T6" fmla="*/ 321 w 397"/>
                  <a:gd name="T7" fmla="*/ 61 h 1047"/>
                  <a:gd name="T8" fmla="*/ 371 w 397"/>
                  <a:gd name="T9" fmla="*/ 18 h 1047"/>
                  <a:gd name="T10" fmla="*/ 397 w 397"/>
                  <a:gd name="T11" fmla="*/ 0 h 1047"/>
                  <a:gd name="T12" fmla="*/ 354 w 397"/>
                  <a:gd name="T13" fmla="*/ 10 h 1047"/>
                  <a:gd name="T14" fmla="*/ 273 w 397"/>
                  <a:gd name="T15" fmla="*/ 36 h 1047"/>
                  <a:gd name="T16" fmla="*/ 201 w 397"/>
                  <a:gd name="T17" fmla="*/ 73 h 1047"/>
                  <a:gd name="T18" fmla="*/ 137 w 397"/>
                  <a:gd name="T19" fmla="*/ 121 h 1047"/>
                  <a:gd name="T20" fmla="*/ 84 w 397"/>
                  <a:gd name="T21" fmla="*/ 181 h 1047"/>
                  <a:gd name="T22" fmla="*/ 43 w 397"/>
                  <a:gd name="T23" fmla="*/ 259 h 1047"/>
                  <a:gd name="T24" fmla="*/ 14 w 397"/>
                  <a:gd name="T25" fmla="*/ 356 h 1047"/>
                  <a:gd name="T26" fmla="*/ 0 w 397"/>
                  <a:gd name="T27" fmla="*/ 474 h 1047"/>
                  <a:gd name="T28" fmla="*/ 0 w 397"/>
                  <a:gd name="T29" fmla="*/ 543 h 1047"/>
                  <a:gd name="T30" fmla="*/ 1 w 397"/>
                  <a:gd name="T31" fmla="*/ 574 h 1047"/>
                  <a:gd name="T32" fmla="*/ 12 w 397"/>
                  <a:gd name="T33" fmla="*/ 640 h 1047"/>
                  <a:gd name="T34" fmla="*/ 32 w 397"/>
                  <a:gd name="T35" fmla="*/ 706 h 1047"/>
                  <a:gd name="T36" fmla="*/ 62 w 397"/>
                  <a:gd name="T37" fmla="*/ 771 h 1047"/>
                  <a:gd name="T38" fmla="*/ 119 w 397"/>
                  <a:gd name="T39" fmla="*/ 867 h 1047"/>
                  <a:gd name="T40" fmla="*/ 218 w 397"/>
                  <a:gd name="T41" fmla="*/ 990 h 1047"/>
                  <a:gd name="T42" fmla="*/ 275 w 397"/>
                  <a:gd name="T43" fmla="*/ 1047 h 1047"/>
                  <a:gd name="T44" fmla="*/ 276 w 397"/>
                  <a:gd name="T45" fmla="*/ 1046 h 1047"/>
                  <a:gd name="T46" fmla="*/ 254 w 397"/>
                  <a:gd name="T47" fmla="*/ 994 h 1047"/>
                  <a:gd name="T48" fmla="*/ 214 w 397"/>
                  <a:gd name="T49" fmla="*/ 885 h 1047"/>
                  <a:gd name="T50" fmla="*/ 181 w 397"/>
                  <a:gd name="T51" fmla="*/ 773 h 1047"/>
                  <a:gd name="T52" fmla="*/ 159 w 397"/>
                  <a:gd name="T53" fmla="*/ 658 h 1047"/>
                  <a:gd name="T54" fmla="*/ 148 w 397"/>
                  <a:gd name="T55" fmla="*/ 546 h 1047"/>
                  <a:gd name="T56" fmla="*/ 148 w 397"/>
                  <a:gd name="T57" fmla="*/ 438 h 1047"/>
                  <a:gd name="T58" fmla="*/ 162 w 397"/>
                  <a:gd name="T59" fmla="*/ 336 h 1047"/>
                  <a:gd name="T60" fmla="*/ 191 w 397"/>
                  <a:gd name="T61" fmla="*/ 245 h 1047"/>
                  <a:gd name="T62" fmla="*/ 213 w 397"/>
                  <a:gd name="T63" fmla="*/ 204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7" h="1047">
                    <a:moveTo>
                      <a:pt x="213" y="204"/>
                    </a:moveTo>
                    <a:lnTo>
                      <a:pt x="232" y="171"/>
                    </a:lnTo>
                    <a:lnTo>
                      <a:pt x="275" y="113"/>
                    </a:lnTo>
                    <a:lnTo>
                      <a:pt x="321" y="61"/>
                    </a:lnTo>
                    <a:lnTo>
                      <a:pt x="371" y="18"/>
                    </a:lnTo>
                    <a:lnTo>
                      <a:pt x="397" y="0"/>
                    </a:lnTo>
                    <a:lnTo>
                      <a:pt x="354" y="10"/>
                    </a:lnTo>
                    <a:lnTo>
                      <a:pt x="273" y="36"/>
                    </a:lnTo>
                    <a:lnTo>
                      <a:pt x="201" y="73"/>
                    </a:lnTo>
                    <a:lnTo>
                      <a:pt x="137" y="121"/>
                    </a:lnTo>
                    <a:lnTo>
                      <a:pt x="84" y="181"/>
                    </a:lnTo>
                    <a:lnTo>
                      <a:pt x="43" y="259"/>
                    </a:lnTo>
                    <a:lnTo>
                      <a:pt x="14" y="356"/>
                    </a:lnTo>
                    <a:lnTo>
                      <a:pt x="0" y="474"/>
                    </a:lnTo>
                    <a:lnTo>
                      <a:pt x="0" y="543"/>
                    </a:lnTo>
                    <a:lnTo>
                      <a:pt x="1" y="574"/>
                    </a:lnTo>
                    <a:lnTo>
                      <a:pt x="12" y="640"/>
                    </a:lnTo>
                    <a:lnTo>
                      <a:pt x="32" y="706"/>
                    </a:lnTo>
                    <a:lnTo>
                      <a:pt x="62" y="771"/>
                    </a:lnTo>
                    <a:lnTo>
                      <a:pt x="119" y="867"/>
                    </a:lnTo>
                    <a:lnTo>
                      <a:pt x="218" y="990"/>
                    </a:lnTo>
                    <a:lnTo>
                      <a:pt x="275" y="1047"/>
                    </a:lnTo>
                    <a:lnTo>
                      <a:pt x="276" y="1046"/>
                    </a:lnTo>
                    <a:lnTo>
                      <a:pt x="254" y="994"/>
                    </a:lnTo>
                    <a:lnTo>
                      <a:pt x="214" y="885"/>
                    </a:lnTo>
                    <a:lnTo>
                      <a:pt x="181" y="773"/>
                    </a:lnTo>
                    <a:lnTo>
                      <a:pt x="159" y="658"/>
                    </a:lnTo>
                    <a:lnTo>
                      <a:pt x="148" y="546"/>
                    </a:lnTo>
                    <a:lnTo>
                      <a:pt x="148" y="438"/>
                    </a:lnTo>
                    <a:lnTo>
                      <a:pt x="162" y="336"/>
                    </a:lnTo>
                    <a:lnTo>
                      <a:pt x="191" y="245"/>
                    </a:lnTo>
                    <a:lnTo>
                      <a:pt x="213" y="204"/>
                    </a:lnTo>
                    <a:close/>
                  </a:path>
                </a:pathLst>
              </a:custGeom>
              <a:solidFill>
                <a:srgbClr val="EDC4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2" name="Freeform 66">
                <a:extLst>
                  <a:ext uri="{FF2B5EF4-FFF2-40B4-BE49-F238E27FC236}">
                    <a16:creationId xmlns:a16="http://schemas.microsoft.com/office/drawing/2014/main" id="{70AA66A6-6C5E-4245-ABAA-0296DCECE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3575050"/>
                <a:ext cx="449263" cy="504825"/>
              </a:xfrm>
              <a:custGeom>
                <a:avLst/>
                <a:gdLst>
                  <a:gd name="T0" fmla="*/ 1049 w 1130"/>
                  <a:gd name="T1" fmla="*/ 410 h 1272"/>
                  <a:gd name="T2" fmla="*/ 944 w 1130"/>
                  <a:gd name="T3" fmla="*/ 291 h 1272"/>
                  <a:gd name="T4" fmla="*/ 811 w 1130"/>
                  <a:gd name="T5" fmla="*/ 138 h 1272"/>
                  <a:gd name="T6" fmla="*/ 757 w 1130"/>
                  <a:gd name="T7" fmla="*/ 66 h 1272"/>
                  <a:gd name="T8" fmla="*/ 747 w 1130"/>
                  <a:gd name="T9" fmla="*/ 47 h 1272"/>
                  <a:gd name="T10" fmla="*/ 703 w 1130"/>
                  <a:gd name="T11" fmla="*/ 33 h 1272"/>
                  <a:gd name="T12" fmla="*/ 613 w 1130"/>
                  <a:gd name="T13" fmla="*/ 11 h 1272"/>
                  <a:gd name="T14" fmla="*/ 521 w 1130"/>
                  <a:gd name="T15" fmla="*/ 0 h 1272"/>
                  <a:gd name="T16" fmla="*/ 431 w 1130"/>
                  <a:gd name="T17" fmla="*/ 3 h 1272"/>
                  <a:gd name="T18" fmla="*/ 346 w 1130"/>
                  <a:gd name="T19" fmla="*/ 17 h 1272"/>
                  <a:gd name="T20" fmla="*/ 265 w 1130"/>
                  <a:gd name="T21" fmla="*/ 47 h 1272"/>
                  <a:gd name="T22" fmla="*/ 195 w 1130"/>
                  <a:gd name="T23" fmla="*/ 91 h 1272"/>
                  <a:gd name="T24" fmla="*/ 136 w 1130"/>
                  <a:gd name="T25" fmla="*/ 153 h 1272"/>
                  <a:gd name="T26" fmla="*/ 111 w 1130"/>
                  <a:gd name="T27" fmla="*/ 191 h 1272"/>
                  <a:gd name="T28" fmla="*/ 93 w 1130"/>
                  <a:gd name="T29" fmla="*/ 225 h 1272"/>
                  <a:gd name="T30" fmla="*/ 62 w 1130"/>
                  <a:gd name="T31" fmla="*/ 293 h 1272"/>
                  <a:gd name="T32" fmla="*/ 37 w 1130"/>
                  <a:gd name="T33" fmla="*/ 365 h 1272"/>
                  <a:gd name="T34" fmla="*/ 18 w 1130"/>
                  <a:gd name="T35" fmla="*/ 437 h 1272"/>
                  <a:gd name="T36" fmla="*/ 6 w 1130"/>
                  <a:gd name="T37" fmla="*/ 512 h 1272"/>
                  <a:gd name="T38" fmla="*/ 0 w 1130"/>
                  <a:gd name="T39" fmla="*/ 588 h 1272"/>
                  <a:gd name="T40" fmla="*/ 0 w 1130"/>
                  <a:gd name="T41" fmla="*/ 661 h 1272"/>
                  <a:gd name="T42" fmla="*/ 6 w 1130"/>
                  <a:gd name="T43" fmla="*/ 735 h 1272"/>
                  <a:gd name="T44" fmla="*/ 11 w 1130"/>
                  <a:gd name="T45" fmla="*/ 772 h 1272"/>
                  <a:gd name="T46" fmla="*/ 22 w 1130"/>
                  <a:gd name="T47" fmla="*/ 826 h 1272"/>
                  <a:gd name="T48" fmla="*/ 53 w 1130"/>
                  <a:gd name="T49" fmla="*/ 928 h 1272"/>
                  <a:gd name="T50" fmla="*/ 98 w 1130"/>
                  <a:gd name="T51" fmla="*/ 1023 h 1272"/>
                  <a:gd name="T52" fmla="*/ 156 w 1130"/>
                  <a:gd name="T53" fmla="*/ 1107 h 1272"/>
                  <a:gd name="T54" fmla="*/ 190 w 1130"/>
                  <a:gd name="T55" fmla="*/ 1144 h 1272"/>
                  <a:gd name="T56" fmla="*/ 211 w 1130"/>
                  <a:gd name="T57" fmla="*/ 1164 h 1272"/>
                  <a:gd name="T58" fmla="*/ 255 w 1130"/>
                  <a:gd name="T59" fmla="*/ 1198 h 1272"/>
                  <a:gd name="T60" fmla="*/ 300 w 1130"/>
                  <a:gd name="T61" fmla="*/ 1227 h 1272"/>
                  <a:gd name="T62" fmla="*/ 347 w 1130"/>
                  <a:gd name="T63" fmla="*/ 1247 h 1272"/>
                  <a:gd name="T64" fmla="*/ 395 w 1130"/>
                  <a:gd name="T65" fmla="*/ 1262 h 1272"/>
                  <a:gd name="T66" fmla="*/ 443 w 1130"/>
                  <a:gd name="T67" fmla="*/ 1271 h 1272"/>
                  <a:gd name="T68" fmla="*/ 492 w 1130"/>
                  <a:gd name="T69" fmla="*/ 1272 h 1272"/>
                  <a:gd name="T70" fmla="*/ 541 w 1130"/>
                  <a:gd name="T71" fmla="*/ 1268 h 1272"/>
                  <a:gd name="T72" fmla="*/ 614 w 1130"/>
                  <a:gd name="T73" fmla="*/ 1251 h 1272"/>
                  <a:gd name="T74" fmla="*/ 709 w 1130"/>
                  <a:gd name="T75" fmla="*/ 1206 h 1272"/>
                  <a:gd name="T76" fmla="*/ 795 w 1130"/>
                  <a:gd name="T77" fmla="*/ 1136 h 1272"/>
                  <a:gd name="T78" fmla="*/ 874 w 1130"/>
                  <a:gd name="T79" fmla="*/ 1044 h 1272"/>
                  <a:gd name="T80" fmla="*/ 908 w 1130"/>
                  <a:gd name="T81" fmla="*/ 988 h 1272"/>
                  <a:gd name="T82" fmla="*/ 981 w 1130"/>
                  <a:gd name="T83" fmla="*/ 864 h 1272"/>
                  <a:gd name="T84" fmla="*/ 1069 w 1130"/>
                  <a:gd name="T85" fmla="*/ 689 h 1272"/>
                  <a:gd name="T86" fmla="*/ 1108 w 1130"/>
                  <a:gd name="T87" fmla="*/ 578 h 1272"/>
                  <a:gd name="T88" fmla="*/ 1118 w 1130"/>
                  <a:gd name="T89" fmla="*/ 525 h 1272"/>
                  <a:gd name="T90" fmla="*/ 1125 w 1130"/>
                  <a:gd name="T91" fmla="*/ 512 h 1272"/>
                  <a:gd name="T92" fmla="*/ 1130 w 1130"/>
                  <a:gd name="T93" fmla="*/ 499 h 1272"/>
                  <a:gd name="T94" fmla="*/ 1126 w 1130"/>
                  <a:gd name="T95" fmla="*/ 496 h 1272"/>
                  <a:gd name="T96" fmla="*/ 1122 w 1130"/>
                  <a:gd name="T97" fmla="*/ 490 h 1272"/>
                  <a:gd name="T98" fmla="*/ 1086 w 1130"/>
                  <a:gd name="T99" fmla="*/ 449 h 1272"/>
                  <a:gd name="T100" fmla="*/ 1049 w 1130"/>
                  <a:gd name="T101" fmla="*/ 41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0" h="1272">
                    <a:moveTo>
                      <a:pt x="1049" y="410"/>
                    </a:moveTo>
                    <a:lnTo>
                      <a:pt x="944" y="291"/>
                    </a:lnTo>
                    <a:lnTo>
                      <a:pt x="811" y="138"/>
                    </a:lnTo>
                    <a:lnTo>
                      <a:pt x="757" y="66"/>
                    </a:lnTo>
                    <a:lnTo>
                      <a:pt x="747" y="47"/>
                    </a:lnTo>
                    <a:lnTo>
                      <a:pt x="703" y="33"/>
                    </a:lnTo>
                    <a:lnTo>
                      <a:pt x="613" y="11"/>
                    </a:lnTo>
                    <a:lnTo>
                      <a:pt x="521" y="0"/>
                    </a:lnTo>
                    <a:lnTo>
                      <a:pt x="431" y="3"/>
                    </a:lnTo>
                    <a:lnTo>
                      <a:pt x="346" y="17"/>
                    </a:lnTo>
                    <a:lnTo>
                      <a:pt x="265" y="47"/>
                    </a:lnTo>
                    <a:lnTo>
                      <a:pt x="195" y="91"/>
                    </a:lnTo>
                    <a:lnTo>
                      <a:pt x="136" y="153"/>
                    </a:lnTo>
                    <a:lnTo>
                      <a:pt x="111" y="191"/>
                    </a:lnTo>
                    <a:lnTo>
                      <a:pt x="93" y="225"/>
                    </a:lnTo>
                    <a:lnTo>
                      <a:pt x="62" y="293"/>
                    </a:lnTo>
                    <a:lnTo>
                      <a:pt x="37" y="365"/>
                    </a:lnTo>
                    <a:lnTo>
                      <a:pt x="18" y="437"/>
                    </a:lnTo>
                    <a:lnTo>
                      <a:pt x="6" y="512"/>
                    </a:lnTo>
                    <a:lnTo>
                      <a:pt x="0" y="588"/>
                    </a:lnTo>
                    <a:lnTo>
                      <a:pt x="0" y="661"/>
                    </a:lnTo>
                    <a:lnTo>
                      <a:pt x="6" y="735"/>
                    </a:lnTo>
                    <a:lnTo>
                      <a:pt x="11" y="772"/>
                    </a:lnTo>
                    <a:lnTo>
                      <a:pt x="22" y="826"/>
                    </a:lnTo>
                    <a:lnTo>
                      <a:pt x="53" y="928"/>
                    </a:lnTo>
                    <a:lnTo>
                      <a:pt x="98" y="1023"/>
                    </a:lnTo>
                    <a:lnTo>
                      <a:pt x="156" y="1107"/>
                    </a:lnTo>
                    <a:lnTo>
                      <a:pt x="190" y="1144"/>
                    </a:lnTo>
                    <a:lnTo>
                      <a:pt x="211" y="1164"/>
                    </a:lnTo>
                    <a:lnTo>
                      <a:pt x="255" y="1198"/>
                    </a:lnTo>
                    <a:lnTo>
                      <a:pt x="300" y="1227"/>
                    </a:lnTo>
                    <a:lnTo>
                      <a:pt x="347" y="1247"/>
                    </a:lnTo>
                    <a:lnTo>
                      <a:pt x="395" y="1262"/>
                    </a:lnTo>
                    <a:lnTo>
                      <a:pt x="443" y="1271"/>
                    </a:lnTo>
                    <a:lnTo>
                      <a:pt x="492" y="1272"/>
                    </a:lnTo>
                    <a:lnTo>
                      <a:pt x="541" y="1268"/>
                    </a:lnTo>
                    <a:lnTo>
                      <a:pt x="614" y="1251"/>
                    </a:lnTo>
                    <a:lnTo>
                      <a:pt x="709" y="1206"/>
                    </a:lnTo>
                    <a:lnTo>
                      <a:pt x="795" y="1136"/>
                    </a:lnTo>
                    <a:lnTo>
                      <a:pt x="874" y="1044"/>
                    </a:lnTo>
                    <a:lnTo>
                      <a:pt x="908" y="988"/>
                    </a:lnTo>
                    <a:lnTo>
                      <a:pt x="981" y="864"/>
                    </a:lnTo>
                    <a:lnTo>
                      <a:pt x="1069" y="689"/>
                    </a:lnTo>
                    <a:lnTo>
                      <a:pt x="1108" y="578"/>
                    </a:lnTo>
                    <a:lnTo>
                      <a:pt x="1118" y="525"/>
                    </a:lnTo>
                    <a:lnTo>
                      <a:pt x="1125" y="512"/>
                    </a:lnTo>
                    <a:lnTo>
                      <a:pt x="1130" y="499"/>
                    </a:lnTo>
                    <a:lnTo>
                      <a:pt x="1126" y="496"/>
                    </a:lnTo>
                    <a:lnTo>
                      <a:pt x="1122" y="490"/>
                    </a:lnTo>
                    <a:lnTo>
                      <a:pt x="1086" y="449"/>
                    </a:lnTo>
                    <a:lnTo>
                      <a:pt x="1049" y="410"/>
                    </a:lnTo>
                    <a:close/>
                  </a:path>
                </a:pathLst>
              </a:custGeom>
              <a:solidFill>
                <a:srgbClr val="EEC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3" name="Freeform 67">
                <a:extLst>
                  <a:ext uri="{FF2B5EF4-FFF2-40B4-BE49-F238E27FC236}">
                    <a16:creationId xmlns:a16="http://schemas.microsoft.com/office/drawing/2014/main" id="{7DBBE073-4652-4124-8202-AEA44807A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238" y="3143250"/>
                <a:ext cx="385763" cy="590550"/>
              </a:xfrm>
              <a:custGeom>
                <a:avLst/>
                <a:gdLst>
                  <a:gd name="T0" fmla="*/ 65 w 974"/>
                  <a:gd name="T1" fmla="*/ 284 h 1486"/>
                  <a:gd name="T2" fmla="*/ 43 w 974"/>
                  <a:gd name="T3" fmla="*/ 325 h 1486"/>
                  <a:gd name="T4" fmla="*/ 14 w 974"/>
                  <a:gd name="T5" fmla="*/ 416 h 1486"/>
                  <a:gd name="T6" fmla="*/ 0 w 974"/>
                  <a:gd name="T7" fmla="*/ 518 h 1486"/>
                  <a:gd name="T8" fmla="*/ 0 w 974"/>
                  <a:gd name="T9" fmla="*/ 626 h 1486"/>
                  <a:gd name="T10" fmla="*/ 11 w 974"/>
                  <a:gd name="T11" fmla="*/ 738 h 1486"/>
                  <a:gd name="T12" fmla="*/ 33 w 974"/>
                  <a:gd name="T13" fmla="*/ 853 h 1486"/>
                  <a:gd name="T14" fmla="*/ 66 w 974"/>
                  <a:gd name="T15" fmla="*/ 965 h 1486"/>
                  <a:gd name="T16" fmla="*/ 106 w 974"/>
                  <a:gd name="T17" fmla="*/ 1074 h 1486"/>
                  <a:gd name="T18" fmla="*/ 128 w 974"/>
                  <a:gd name="T19" fmla="*/ 1126 h 1486"/>
                  <a:gd name="T20" fmla="*/ 137 w 974"/>
                  <a:gd name="T21" fmla="*/ 1129 h 1486"/>
                  <a:gd name="T22" fmla="*/ 175 w 974"/>
                  <a:gd name="T23" fmla="*/ 1157 h 1486"/>
                  <a:gd name="T24" fmla="*/ 262 w 974"/>
                  <a:gd name="T25" fmla="*/ 1230 h 1486"/>
                  <a:gd name="T26" fmla="*/ 330 w 974"/>
                  <a:gd name="T27" fmla="*/ 1291 h 1486"/>
                  <a:gd name="T28" fmla="*/ 391 w 974"/>
                  <a:gd name="T29" fmla="*/ 1342 h 1486"/>
                  <a:gd name="T30" fmla="*/ 460 w 974"/>
                  <a:gd name="T31" fmla="*/ 1403 h 1486"/>
                  <a:gd name="T32" fmla="*/ 468 w 974"/>
                  <a:gd name="T33" fmla="*/ 1411 h 1486"/>
                  <a:gd name="T34" fmla="*/ 477 w 974"/>
                  <a:gd name="T35" fmla="*/ 1419 h 1486"/>
                  <a:gd name="T36" fmla="*/ 514 w 974"/>
                  <a:gd name="T37" fmla="*/ 1453 h 1486"/>
                  <a:gd name="T38" fmla="*/ 552 w 974"/>
                  <a:gd name="T39" fmla="*/ 1486 h 1486"/>
                  <a:gd name="T40" fmla="*/ 573 w 974"/>
                  <a:gd name="T41" fmla="*/ 1476 h 1486"/>
                  <a:gd name="T42" fmla="*/ 612 w 974"/>
                  <a:gd name="T43" fmla="*/ 1445 h 1486"/>
                  <a:gd name="T44" fmla="*/ 669 w 974"/>
                  <a:gd name="T45" fmla="*/ 1384 h 1486"/>
                  <a:gd name="T46" fmla="*/ 745 w 974"/>
                  <a:gd name="T47" fmla="*/ 1276 h 1486"/>
                  <a:gd name="T48" fmla="*/ 821 w 974"/>
                  <a:gd name="T49" fmla="*/ 1149 h 1486"/>
                  <a:gd name="T50" fmla="*/ 862 w 974"/>
                  <a:gd name="T51" fmla="*/ 1081 h 1486"/>
                  <a:gd name="T52" fmla="*/ 893 w 974"/>
                  <a:gd name="T53" fmla="*/ 1022 h 1486"/>
                  <a:gd name="T54" fmla="*/ 939 w 974"/>
                  <a:gd name="T55" fmla="*/ 898 h 1486"/>
                  <a:gd name="T56" fmla="*/ 967 w 974"/>
                  <a:gd name="T57" fmla="*/ 768 h 1486"/>
                  <a:gd name="T58" fmla="*/ 974 w 974"/>
                  <a:gd name="T59" fmla="*/ 637 h 1486"/>
                  <a:gd name="T60" fmla="*/ 964 w 974"/>
                  <a:gd name="T61" fmla="*/ 508 h 1486"/>
                  <a:gd name="T62" fmla="*/ 934 w 974"/>
                  <a:gd name="T63" fmla="*/ 385 h 1486"/>
                  <a:gd name="T64" fmla="*/ 888 w 974"/>
                  <a:gd name="T65" fmla="*/ 272 h 1486"/>
                  <a:gd name="T66" fmla="*/ 840 w 974"/>
                  <a:gd name="T67" fmla="*/ 195 h 1486"/>
                  <a:gd name="T68" fmla="*/ 803 w 974"/>
                  <a:gd name="T69" fmla="*/ 150 h 1486"/>
                  <a:gd name="T70" fmla="*/ 783 w 974"/>
                  <a:gd name="T71" fmla="*/ 128 h 1486"/>
                  <a:gd name="T72" fmla="*/ 753 w 974"/>
                  <a:gd name="T73" fmla="*/ 101 h 1486"/>
                  <a:gd name="T74" fmla="*/ 689 w 974"/>
                  <a:gd name="T75" fmla="*/ 55 h 1486"/>
                  <a:gd name="T76" fmla="*/ 623 w 974"/>
                  <a:gd name="T77" fmla="*/ 24 h 1486"/>
                  <a:gd name="T78" fmla="*/ 556 w 974"/>
                  <a:gd name="T79" fmla="*/ 5 h 1486"/>
                  <a:gd name="T80" fmla="*/ 486 w 974"/>
                  <a:gd name="T81" fmla="*/ 0 h 1486"/>
                  <a:gd name="T82" fmla="*/ 416 w 974"/>
                  <a:gd name="T83" fmla="*/ 7 h 1486"/>
                  <a:gd name="T84" fmla="*/ 347 w 974"/>
                  <a:gd name="T85" fmla="*/ 27 h 1486"/>
                  <a:gd name="T86" fmla="*/ 281 w 974"/>
                  <a:gd name="T87" fmla="*/ 59 h 1486"/>
                  <a:gd name="T88" fmla="*/ 249 w 974"/>
                  <a:gd name="T89" fmla="*/ 80 h 1486"/>
                  <a:gd name="T90" fmla="*/ 223 w 974"/>
                  <a:gd name="T91" fmla="*/ 98 h 1486"/>
                  <a:gd name="T92" fmla="*/ 173 w 974"/>
                  <a:gd name="T93" fmla="*/ 141 h 1486"/>
                  <a:gd name="T94" fmla="*/ 127 w 974"/>
                  <a:gd name="T95" fmla="*/ 193 h 1486"/>
                  <a:gd name="T96" fmla="*/ 84 w 974"/>
                  <a:gd name="T97" fmla="*/ 251 h 1486"/>
                  <a:gd name="T98" fmla="*/ 65 w 974"/>
                  <a:gd name="T99" fmla="*/ 284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74" h="1486">
                    <a:moveTo>
                      <a:pt x="65" y="284"/>
                    </a:moveTo>
                    <a:lnTo>
                      <a:pt x="43" y="325"/>
                    </a:lnTo>
                    <a:lnTo>
                      <a:pt x="14" y="416"/>
                    </a:lnTo>
                    <a:lnTo>
                      <a:pt x="0" y="518"/>
                    </a:lnTo>
                    <a:lnTo>
                      <a:pt x="0" y="626"/>
                    </a:lnTo>
                    <a:lnTo>
                      <a:pt x="11" y="738"/>
                    </a:lnTo>
                    <a:lnTo>
                      <a:pt x="33" y="853"/>
                    </a:lnTo>
                    <a:lnTo>
                      <a:pt x="66" y="965"/>
                    </a:lnTo>
                    <a:lnTo>
                      <a:pt x="106" y="1074"/>
                    </a:lnTo>
                    <a:lnTo>
                      <a:pt x="128" y="1126"/>
                    </a:lnTo>
                    <a:lnTo>
                      <a:pt x="137" y="1129"/>
                    </a:lnTo>
                    <a:lnTo>
                      <a:pt x="175" y="1157"/>
                    </a:lnTo>
                    <a:lnTo>
                      <a:pt x="262" y="1230"/>
                    </a:lnTo>
                    <a:lnTo>
                      <a:pt x="330" y="1291"/>
                    </a:lnTo>
                    <a:lnTo>
                      <a:pt x="391" y="1342"/>
                    </a:lnTo>
                    <a:lnTo>
                      <a:pt x="460" y="1403"/>
                    </a:lnTo>
                    <a:lnTo>
                      <a:pt x="468" y="1411"/>
                    </a:lnTo>
                    <a:lnTo>
                      <a:pt x="477" y="1419"/>
                    </a:lnTo>
                    <a:lnTo>
                      <a:pt x="514" y="1453"/>
                    </a:lnTo>
                    <a:lnTo>
                      <a:pt x="552" y="1486"/>
                    </a:lnTo>
                    <a:lnTo>
                      <a:pt x="573" y="1476"/>
                    </a:lnTo>
                    <a:lnTo>
                      <a:pt x="612" y="1445"/>
                    </a:lnTo>
                    <a:lnTo>
                      <a:pt x="669" y="1384"/>
                    </a:lnTo>
                    <a:lnTo>
                      <a:pt x="745" y="1276"/>
                    </a:lnTo>
                    <a:lnTo>
                      <a:pt x="821" y="1149"/>
                    </a:lnTo>
                    <a:lnTo>
                      <a:pt x="862" y="1081"/>
                    </a:lnTo>
                    <a:lnTo>
                      <a:pt x="893" y="1022"/>
                    </a:lnTo>
                    <a:lnTo>
                      <a:pt x="939" y="898"/>
                    </a:lnTo>
                    <a:lnTo>
                      <a:pt x="967" y="768"/>
                    </a:lnTo>
                    <a:lnTo>
                      <a:pt x="974" y="637"/>
                    </a:lnTo>
                    <a:lnTo>
                      <a:pt x="964" y="508"/>
                    </a:lnTo>
                    <a:lnTo>
                      <a:pt x="934" y="385"/>
                    </a:lnTo>
                    <a:lnTo>
                      <a:pt x="888" y="272"/>
                    </a:lnTo>
                    <a:lnTo>
                      <a:pt x="840" y="195"/>
                    </a:lnTo>
                    <a:lnTo>
                      <a:pt x="803" y="150"/>
                    </a:lnTo>
                    <a:lnTo>
                      <a:pt x="783" y="128"/>
                    </a:lnTo>
                    <a:lnTo>
                      <a:pt x="753" y="101"/>
                    </a:lnTo>
                    <a:lnTo>
                      <a:pt x="689" y="55"/>
                    </a:lnTo>
                    <a:lnTo>
                      <a:pt x="623" y="24"/>
                    </a:lnTo>
                    <a:lnTo>
                      <a:pt x="556" y="5"/>
                    </a:lnTo>
                    <a:lnTo>
                      <a:pt x="486" y="0"/>
                    </a:lnTo>
                    <a:lnTo>
                      <a:pt x="416" y="7"/>
                    </a:lnTo>
                    <a:lnTo>
                      <a:pt x="347" y="27"/>
                    </a:lnTo>
                    <a:lnTo>
                      <a:pt x="281" y="59"/>
                    </a:lnTo>
                    <a:lnTo>
                      <a:pt x="249" y="80"/>
                    </a:lnTo>
                    <a:lnTo>
                      <a:pt x="223" y="98"/>
                    </a:lnTo>
                    <a:lnTo>
                      <a:pt x="173" y="141"/>
                    </a:lnTo>
                    <a:lnTo>
                      <a:pt x="127" y="193"/>
                    </a:lnTo>
                    <a:lnTo>
                      <a:pt x="84" y="251"/>
                    </a:lnTo>
                    <a:lnTo>
                      <a:pt x="65" y="284"/>
                    </a:lnTo>
                    <a:close/>
                  </a:path>
                </a:pathLst>
              </a:custGeom>
              <a:solidFill>
                <a:srgbClr val="EECA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437B5AC0-2E19-4711-9B02-0CAEF056D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450" y="3590925"/>
                <a:ext cx="815975" cy="839788"/>
              </a:xfrm>
              <a:custGeom>
                <a:avLst/>
                <a:gdLst>
                  <a:gd name="T0" fmla="*/ 2057 w 2058"/>
                  <a:gd name="T1" fmla="*/ 1869 h 2118"/>
                  <a:gd name="T2" fmla="*/ 2049 w 2058"/>
                  <a:gd name="T3" fmla="*/ 1863 h 2118"/>
                  <a:gd name="T4" fmla="*/ 2016 w 2058"/>
                  <a:gd name="T5" fmla="*/ 1829 h 2118"/>
                  <a:gd name="T6" fmla="*/ 1784 w 2058"/>
                  <a:gd name="T7" fmla="*/ 1611 h 2118"/>
                  <a:gd name="T8" fmla="*/ 865 w 2058"/>
                  <a:gd name="T9" fmla="*/ 757 h 2118"/>
                  <a:gd name="T10" fmla="*/ 428 w 2058"/>
                  <a:gd name="T11" fmla="*/ 360 h 2118"/>
                  <a:gd name="T12" fmla="*/ 390 w 2058"/>
                  <a:gd name="T13" fmla="*/ 327 h 2118"/>
                  <a:gd name="T14" fmla="*/ 353 w 2058"/>
                  <a:gd name="T15" fmla="*/ 293 h 2118"/>
                  <a:gd name="T16" fmla="*/ 344 w 2058"/>
                  <a:gd name="T17" fmla="*/ 285 h 2118"/>
                  <a:gd name="T18" fmla="*/ 336 w 2058"/>
                  <a:gd name="T19" fmla="*/ 277 h 2118"/>
                  <a:gd name="T20" fmla="*/ 267 w 2058"/>
                  <a:gd name="T21" fmla="*/ 216 h 2118"/>
                  <a:gd name="T22" fmla="*/ 206 w 2058"/>
                  <a:gd name="T23" fmla="*/ 165 h 2118"/>
                  <a:gd name="T24" fmla="*/ 138 w 2058"/>
                  <a:gd name="T25" fmla="*/ 104 h 2118"/>
                  <a:gd name="T26" fmla="*/ 51 w 2058"/>
                  <a:gd name="T27" fmla="*/ 31 h 2118"/>
                  <a:gd name="T28" fmla="*/ 13 w 2058"/>
                  <a:gd name="T29" fmla="*/ 3 h 2118"/>
                  <a:gd name="T30" fmla="*/ 4 w 2058"/>
                  <a:gd name="T31" fmla="*/ 0 h 2118"/>
                  <a:gd name="T32" fmla="*/ 3 w 2058"/>
                  <a:gd name="T33" fmla="*/ 1 h 2118"/>
                  <a:gd name="T34" fmla="*/ 1 w 2058"/>
                  <a:gd name="T35" fmla="*/ 1 h 2118"/>
                  <a:gd name="T36" fmla="*/ 1 w 2058"/>
                  <a:gd name="T37" fmla="*/ 3 h 2118"/>
                  <a:gd name="T38" fmla="*/ 0 w 2058"/>
                  <a:gd name="T39" fmla="*/ 5 h 2118"/>
                  <a:gd name="T40" fmla="*/ 1 w 2058"/>
                  <a:gd name="T41" fmla="*/ 9 h 2118"/>
                  <a:gd name="T42" fmla="*/ 11 w 2058"/>
                  <a:gd name="T43" fmla="*/ 28 h 2118"/>
                  <a:gd name="T44" fmla="*/ 65 w 2058"/>
                  <a:gd name="T45" fmla="*/ 100 h 2118"/>
                  <a:gd name="T46" fmla="*/ 198 w 2058"/>
                  <a:gd name="T47" fmla="*/ 253 h 2118"/>
                  <a:gd name="T48" fmla="*/ 303 w 2058"/>
                  <a:gd name="T49" fmla="*/ 372 h 2118"/>
                  <a:gd name="T50" fmla="*/ 340 w 2058"/>
                  <a:gd name="T51" fmla="*/ 411 h 2118"/>
                  <a:gd name="T52" fmla="*/ 376 w 2058"/>
                  <a:gd name="T53" fmla="*/ 452 h 2118"/>
                  <a:gd name="T54" fmla="*/ 380 w 2058"/>
                  <a:gd name="T55" fmla="*/ 458 h 2118"/>
                  <a:gd name="T56" fmla="*/ 384 w 2058"/>
                  <a:gd name="T57" fmla="*/ 461 h 2118"/>
                  <a:gd name="T58" fmla="*/ 790 w 2058"/>
                  <a:gd name="T59" fmla="*/ 910 h 2118"/>
                  <a:gd name="T60" fmla="*/ 1654 w 2058"/>
                  <a:gd name="T61" fmla="*/ 1840 h 2118"/>
                  <a:gd name="T62" fmla="*/ 1873 w 2058"/>
                  <a:gd name="T63" fmla="*/ 2075 h 2118"/>
                  <a:gd name="T64" fmla="*/ 1905 w 2058"/>
                  <a:gd name="T65" fmla="*/ 2111 h 2118"/>
                  <a:gd name="T66" fmla="*/ 1913 w 2058"/>
                  <a:gd name="T67" fmla="*/ 2118 h 2118"/>
                  <a:gd name="T68" fmla="*/ 1917 w 2058"/>
                  <a:gd name="T69" fmla="*/ 2118 h 2118"/>
                  <a:gd name="T70" fmla="*/ 1931 w 2058"/>
                  <a:gd name="T71" fmla="*/ 2114 h 2118"/>
                  <a:gd name="T72" fmla="*/ 1947 w 2058"/>
                  <a:gd name="T73" fmla="*/ 2107 h 2118"/>
                  <a:gd name="T74" fmla="*/ 1991 w 2058"/>
                  <a:gd name="T75" fmla="*/ 2067 h 2118"/>
                  <a:gd name="T76" fmla="*/ 2016 w 2058"/>
                  <a:gd name="T77" fmla="*/ 2030 h 2118"/>
                  <a:gd name="T78" fmla="*/ 2036 w 2058"/>
                  <a:gd name="T79" fmla="*/ 1988 h 2118"/>
                  <a:gd name="T80" fmla="*/ 2056 w 2058"/>
                  <a:gd name="T81" fmla="*/ 1920 h 2118"/>
                  <a:gd name="T82" fmla="*/ 2057 w 2058"/>
                  <a:gd name="T83" fmla="*/ 1895 h 2118"/>
                  <a:gd name="T84" fmla="*/ 2058 w 2058"/>
                  <a:gd name="T85" fmla="*/ 1874 h 2118"/>
                  <a:gd name="T86" fmla="*/ 2057 w 2058"/>
                  <a:gd name="T87" fmla="*/ 1869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58" h="2118">
                    <a:moveTo>
                      <a:pt x="2057" y="1869"/>
                    </a:moveTo>
                    <a:lnTo>
                      <a:pt x="2049" y="1863"/>
                    </a:lnTo>
                    <a:lnTo>
                      <a:pt x="2016" y="1829"/>
                    </a:lnTo>
                    <a:lnTo>
                      <a:pt x="1784" y="1611"/>
                    </a:lnTo>
                    <a:lnTo>
                      <a:pt x="865" y="757"/>
                    </a:lnTo>
                    <a:lnTo>
                      <a:pt x="428" y="360"/>
                    </a:lnTo>
                    <a:lnTo>
                      <a:pt x="390" y="327"/>
                    </a:lnTo>
                    <a:lnTo>
                      <a:pt x="353" y="293"/>
                    </a:lnTo>
                    <a:lnTo>
                      <a:pt x="344" y="285"/>
                    </a:lnTo>
                    <a:lnTo>
                      <a:pt x="336" y="277"/>
                    </a:lnTo>
                    <a:lnTo>
                      <a:pt x="267" y="216"/>
                    </a:lnTo>
                    <a:lnTo>
                      <a:pt x="206" y="165"/>
                    </a:lnTo>
                    <a:lnTo>
                      <a:pt x="138" y="104"/>
                    </a:lnTo>
                    <a:lnTo>
                      <a:pt x="51" y="31"/>
                    </a:lnTo>
                    <a:lnTo>
                      <a:pt x="13" y="3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11" y="28"/>
                    </a:lnTo>
                    <a:lnTo>
                      <a:pt x="65" y="100"/>
                    </a:lnTo>
                    <a:lnTo>
                      <a:pt x="198" y="253"/>
                    </a:lnTo>
                    <a:lnTo>
                      <a:pt x="303" y="372"/>
                    </a:lnTo>
                    <a:lnTo>
                      <a:pt x="340" y="411"/>
                    </a:lnTo>
                    <a:lnTo>
                      <a:pt x="376" y="452"/>
                    </a:lnTo>
                    <a:lnTo>
                      <a:pt x="380" y="458"/>
                    </a:lnTo>
                    <a:lnTo>
                      <a:pt x="384" y="461"/>
                    </a:lnTo>
                    <a:lnTo>
                      <a:pt x="790" y="910"/>
                    </a:lnTo>
                    <a:lnTo>
                      <a:pt x="1654" y="1840"/>
                    </a:lnTo>
                    <a:lnTo>
                      <a:pt x="1873" y="2075"/>
                    </a:lnTo>
                    <a:lnTo>
                      <a:pt x="1905" y="2111"/>
                    </a:lnTo>
                    <a:lnTo>
                      <a:pt x="1913" y="2118"/>
                    </a:lnTo>
                    <a:lnTo>
                      <a:pt x="1917" y="2118"/>
                    </a:lnTo>
                    <a:lnTo>
                      <a:pt x="1931" y="2114"/>
                    </a:lnTo>
                    <a:lnTo>
                      <a:pt x="1947" y="2107"/>
                    </a:lnTo>
                    <a:lnTo>
                      <a:pt x="1991" y="2067"/>
                    </a:lnTo>
                    <a:lnTo>
                      <a:pt x="2016" y="2030"/>
                    </a:lnTo>
                    <a:lnTo>
                      <a:pt x="2036" y="1988"/>
                    </a:lnTo>
                    <a:lnTo>
                      <a:pt x="2056" y="1920"/>
                    </a:lnTo>
                    <a:lnTo>
                      <a:pt x="2057" y="1895"/>
                    </a:lnTo>
                    <a:lnTo>
                      <a:pt x="2058" y="1874"/>
                    </a:lnTo>
                    <a:lnTo>
                      <a:pt x="2057" y="1869"/>
                    </a:lnTo>
                    <a:close/>
                  </a:path>
                </a:pathLst>
              </a:custGeom>
              <a:solidFill>
                <a:srgbClr val="F0D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5" name="Freeform 70">
                <a:extLst>
                  <a:ext uri="{FF2B5EF4-FFF2-40B4-BE49-F238E27FC236}">
                    <a16:creationId xmlns:a16="http://schemas.microsoft.com/office/drawing/2014/main" id="{FAE4C4ED-9F72-4301-91CF-BEC2B388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0" y="4916488"/>
                <a:ext cx="1588" cy="1588"/>
              </a:xfrm>
              <a:custGeom>
                <a:avLst/>
                <a:gdLst>
                  <a:gd name="T0" fmla="*/ 4 w 4"/>
                  <a:gd name="T1" fmla="*/ 6 h 6"/>
                  <a:gd name="T2" fmla="*/ 3 w 4"/>
                  <a:gd name="T3" fmla="*/ 4 h 6"/>
                  <a:gd name="T4" fmla="*/ 0 w 4"/>
                  <a:gd name="T5" fmla="*/ 2 h 6"/>
                  <a:gd name="T6" fmla="*/ 0 w 4"/>
                  <a:gd name="T7" fmla="*/ 2 h 6"/>
                  <a:gd name="T8" fmla="*/ 1 w 4"/>
                  <a:gd name="T9" fmla="*/ 0 h 6"/>
                  <a:gd name="T10" fmla="*/ 4 w 4"/>
                  <a:gd name="T11" fmla="*/ 4 h 6"/>
                  <a:gd name="T12" fmla="*/ 4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3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6A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7302666-5488-4307-BC40-C56FCDF891DC}"/>
                </a:ext>
              </a:extLst>
            </p:cNvPr>
            <p:cNvGrpSpPr/>
            <p:nvPr/>
          </p:nvGrpSpPr>
          <p:grpSpPr>
            <a:xfrm rot="342435">
              <a:off x="8049158" y="1646436"/>
              <a:ext cx="1348429" cy="1374243"/>
              <a:chOff x="6796088" y="400050"/>
              <a:chExt cx="1741488" cy="1774826"/>
            </a:xfrm>
            <a:effectLst>
              <a:reflection blurRad="6350" stA="35000" endPos="90000" dir="5400000" sy="-100000" algn="bl" rotWithShape="0"/>
            </a:effectLst>
          </p:grpSpPr>
          <p:sp>
            <p:nvSpPr>
              <p:cNvPr id="27" name="Freeform 15">
                <a:extLst>
                  <a:ext uri="{FF2B5EF4-FFF2-40B4-BE49-F238E27FC236}">
                    <a16:creationId xmlns:a16="http://schemas.microsoft.com/office/drawing/2014/main" id="{A86B92B7-5965-42A3-862C-6F059F005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8188" y="1990725"/>
                <a:ext cx="179388" cy="184150"/>
              </a:xfrm>
              <a:custGeom>
                <a:avLst/>
                <a:gdLst>
                  <a:gd name="T0" fmla="*/ 369 w 452"/>
                  <a:gd name="T1" fmla="*/ 364 h 464"/>
                  <a:gd name="T2" fmla="*/ 288 w 452"/>
                  <a:gd name="T3" fmla="*/ 271 h 464"/>
                  <a:gd name="T4" fmla="*/ 187 w 452"/>
                  <a:gd name="T5" fmla="*/ 159 h 464"/>
                  <a:gd name="T6" fmla="*/ 137 w 452"/>
                  <a:gd name="T7" fmla="*/ 103 h 464"/>
                  <a:gd name="T8" fmla="*/ 90 w 452"/>
                  <a:gd name="T9" fmla="*/ 50 h 464"/>
                  <a:gd name="T10" fmla="*/ 61 w 452"/>
                  <a:gd name="T11" fmla="*/ 23 h 464"/>
                  <a:gd name="T12" fmla="*/ 34 w 452"/>
                  <a:gd name="T13" fmla="*/ 0 h 464"/>
                  <a:gd name="T14" fmla="*/ 27 w 452"/>
                  <a:gd name="T15" fmla="*/ 13 h 464"/>
                  <a:gd name="T16" fmla="*/ 20 w 452"/>
                  <a:gd name="T17" fmla="*/ 26 h 464"/>
                  <a:gd name="T18" fmla="*/ 10 w 452"/>
                  <a:gd name="T19" fmla="*/ 41 h 464"/>
                  <a:gd name="T20" fmla="*/ 0 w 452"/>
                  <a:gd name="T21" fmla="*/ 55 h 464"/>
                  <a:gd name="T22" fmla="*/ 26 w 452"/>
                  <a:gd name="T23" fmla="*/ 84 h 464"/>
                  <a:gd name="T24" fmla="*/ 53 w 452"/>
                  <a:gd name="T25" fmla="*/ 112 h 464"/>
                  <a:gd name="T26" fmla="*/ 105 w 452"/>
                  <a:gd name="T27" fmla="*/ 160 h 464"/>
                  <a:gd name="T28" fmla="*/ 160 w 452"/>
                  <a:gd name="T29" fmla="*/ 207 h 464"/>
                  <a:gd name="T30" fmla="*/ 267 w 452"/>
                  <a:gd name="T31" fmla="*/ 306 h 464"/>
                  <a:gd name="T32" fmla="*/ 358 w 452"/>
                  <a:gd name="T33" fmla="*/ 385 h 464"/>
                  <a:gd name="T34" fmla="*/ 430 w 452"/>
                  <a:gd name="T35" fmla="*/ 448 h 464"/>
                  <a:gd name="T36" fmla="*/ 449 w 452"/>
                  <a:gd name="T37" fmla="*/ 464 h 464"/>
                  <a:gd name="T38" fmla="*/ 452 w 452"/>
                  <a:gd name="T39" fmla="*/ 459 h 464"/>
                  <a:gd name="T40" fmla="*/ 436 w 452"/>
                  <a:gd name="T41" fmla="*/ 439 h 464"/>
                  <a:gd name="T42" fmla="*/ 369 w 452"/>
                  <a:gd name="T43" fmla="*/ 3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2" h="464">
                    <a:moveTo>
                      <a:pt x="369" y="364"/>
                    </a:moveTo>
                    <a:lnTo>
                      <a:pt x="288" y="271"/>
                    </a:lnTo>
                    <a:lnTo>
                      <a:pt x="187" y="159"/>
                    </a:lnTo>
                    <a:lnTo>
                      <a:pt x="137" y="103"/>
                    </a:lnTo>
                    <a:lnTo>
                      <a:pt x="90" y="50"/>
                    </a:lnTo>
                    <a:lnTo>
                      <a:pt x="61" y="23"/>
                    </a:lnTo>
                    <a:lnTo>
                      <a:pt x="34" y="0"/>
                    </a:lnTo>
                    <a:lnTo>
                      <a:pt x="27" y="13"/>
                    </a:lnTo>
                    <a:lnTo>
                      <a:pt x="20" y="26"/>
                    </a:lnTo>
                    <a:lnTo>
                      <a:pt x="10" y="41"/>
                    </a:lnTo>
                    <a:lnTo>
                      <a:pt x="0" y="55"/>
                    </a:lnTo>
                    <a:lnTo>
                      <a:pt x="26" y="84"/>
                    </a:lnTo>
                    <a:lnTo>
                      <a:pt x="53" y="112"/>
                    </a:lnTo>
                    <a:lnTo>
                      <a:pt x="105" y="160"/>
                    </a:lnTo>
                    <a:lnTo>
                      <a:pt x="160" y="207"/>
                    </a:lnTo>
                    <a:lnTo>
                      <a:pt x="267" y="306"/>
                    </a:lnTo>
                    <a:lnTo>
                      <a:pt x="358" y="385"/>
                    </a:lnTo>
                    <a:lnTo>
                      <a:pt x="430" y="448"/>
                    </a:lnTo>
                    <a:lnTo>
                      <a:pt x="449" y="464"/>
                    </a:lnTo>
                    <a:lnTo>
                      <a:pt x="452" y="459"/>
                    </a:lnTo>
                    <a:lnTo>
                      <a:pt x="436" y="439"/>
                    </a:lnTo>
                    <a:lnTo>
                      <a:pt x="369" y="364"/>
                    </a:lnTo>
                    <a:close/>
                  </a:path>
                </a:pathLst>
              </a:custGeom>
              <a:solidFill>
                <a:srgbClr val="A4A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C6956FF5-024C-4536-9B9D-04A594D7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4963" y="1552575"/>
                <a:ext cx="436563" cy="512763"/>
              </a:xfrm>
              <a:custGeom>
                <a:avLst/>
                <a:gdLst>
                  <a:gd name="T0" fmla="*/ 1100 w 1103"/>
                  <a:gd name="T1" fmla="*/ 843 h 1293"/>
                  <a:gd name="T2" fmla="*/ 257 w 1103"/>
                  <a:gd name="T3" fmla="*/ 0 h 1293"/>
                  <a:gd name="T4" fmla="*/ 262 w 1103"/>
                  <a:gd name="T5" fmla="*/ 6 h 1293"/>
                  <a:gd name="T6" fmla="*/ 270 w 1103"/>
                  <a:gd name="T7" fmla="*/ 27 h 1293"/>
                  <a:gd name="T8" fmla="*/ 270 w 1103"/>
                  <a:gd name="T9" fmla="*/ 71 h 1293"/>
                  <a:gd name="T10" fmla="*/ 250 w 1103"/>
                  <a:gd name="T11" fmla="*/ 149 h 1293"/>
                  <a:gd name="T12" fmla="*/ 214 w 1103"/>
                  <a:gd name="T13" fmla="*/ 238 h 1293"/>
                  <a:gd name="T14" fmla="*/ 188 w 1103"/>
                  <a:gd name="T15" fmla="*/ 285 h 1293"/>
                  <a:gd name="T16" fmla="*/ 161 w 1103"/>
                  <a:gd name="T17" fmla="*/ 329 h 1293"/>
                  <a:gd name="T18" fmla="*/ 106 w 1103"/>
                  <a:gd name="T19" fmla="*/ 399 h 1293"/>
                  <a:gd name="T20" fmla="*/ 56 w 1103"/>
                  <a:gd name="T21" fmla="*/ 444 h 1293"/>
                  <a:gd name="T22" fmla="*/ 25 w 1103"/>
                  <a:gd name="T23" fmla="*/ 457 h 1293"/>
                  <a:gd name="T24" fmla="*/ 6 w 1103"/>
                  <a:gd name="T25" fmla="*/ 456 h 1293"/>
                  <a:gd name="T26" fmla="*/ 0 w 1103"/>
                  <a:gd name="T27" fmla="*/ 451 h 1293"/>
                  <a:gd name="T28" fmla="*/ 841 w 1103"/>
                  <a:gd name="T29" fmla="*/ 1293 h 1293"/>
                  <a:gd name="T30" fmla="*/ 853 w 1103"/>
                  <a:gd name="T31" fmla="*/ 1291 h 1293"/>
                  <a:gd name="T32" fmla="*/ 924 w 1103"/>
                  <a:gd name="T33" fmla="*/ 1256 h 1293"/>
                  <a:gd name="T34" fmla="*/ 985 w 1103"/>
                  <a:gd name="T35" fmla="*/ 1201 h 1293"/>
                  <a:gd name="T36" fmla="*/ 1016 w 1103"/>
                  <a:gd name="T37" fmla="*/ 1158 h 1293"/>
                  <a:gd name="T38" fmla="*/ 1026 w 1103"/>
                  <a:gd name="T39" fmla="*/ 1144 h 1293"/>
                  <a:gd name="T40" fmla="*/ 1036 w 1103"/>
                  <a:gd name="T41" fmla="*/ 1129 h 1293"/>
                  <a:gd name="T42" fmla="*/ 1043 w 1103"/>
                  <a:gd name="T43" fmla="*/ 1116 h 1293"/>
                  <a:gd name="T44" fmla="*/ 1050 w 1103"/>
                  <a:gd name="T45" fmla="*/ 1103 h 1293"/>
                  <a:gd name="T46" fmla="*/ 1073 w 1103"/>
                  <a:gd name="T47" fmla="*/ 1051 h 1293"/>
                  <a:gd name="T48" fmla="*/ 1096 w 1103"/>
                  <a:gd name="T49" fmla="*/ 959 h 1293"/>
                  <a:gd name="T50" fmla="*/ 1103 w 1103"/>
                  <a:gd name="T51" fmla="*/ 859 h 1293"/>
                  <a:gd name="T52" fmla="*/ 1100 w 1103"/>
                  <a:gd name="T53" fmla="*/ 843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3" h="1293">
                    <a:moveTo>
                      <a:pt x="1100" y="843"/>
                    </a:moveTo>
                    <a:lnTo>
                      <a:pt x="257" y="0"/>
                    </a:lnTo>
                    <a:lnTo>
                      <a:pt x="262" y="6"/>
                    </a:lnTo>
                    <a:lnTo>
                      <a:pt x="270" y="27"/>
                    </a:lnTo>
                    <a:lnTo>
                      <a:pt x="270" y="71"/>
                    </a:lnTo>
                    <a:lnTo>
                      <a:pt x="250" y="149"/>
                    </a:lnTo>
                    <a:lnTo>
                      <a:pt x="214" y="238"/>
                    </a:lnTo>
                    <a:lnTo>
                      <a:pt x="188" y="285"/>
                    </a:lnTo>
                    <a:lnTo>
                      <a:pt x="161" y="329"/>
                    </a:lnTo>
                    <a:lnTo>
                      <a:pt x="106" y="399"/>
                    </a:lnTo>
                    <a:lnTo>
                      <a:pt x="56" y="444"/>
                    </a:lnTo>
                    <a:lnTo>
                      <a:pt x="25" y="457"/>
                    </a:lnTo>
                    <a:lnTo>
                      <a:pt x="6" y="456"/>
                    </a:lnTo>
                    <a:lnTo>
                      <a:pt x="0" y="451"/>
                    </a:lnTo>
                    <a:lnTo>
                      <a:pt x="841" y="1293"/>
                    </a:lnTo>
                    <a:lnTo>
                      <a:pt x="853" y="1291"/>
                    </a:lnTo>
                    <a:lnTo>
                      <a:pt x="924" y="1256"/>
                    </a:lnTo>
                    <a:lnTo>
                      <a:pt x="985" y="1201"/>
                    </a:lnTo>
                    <a:lnTo>
                      <a:pt x="1016" y="1158"/>
                    </a:lnTo>
                    <a:lnTo>
                      <a:pt x="1026" y="1144"/>
                    </a:lnTo>
                    <a:lnTo>
                      <a:pt x="1036" y="1129"/>
                    </a:lnTo>
                    <a:lnTo>
                      <a:pt x="1043" y="1116"/>
                    </a:lnTo>
                    <a:lnTo>
                      <a:pt x="1050" y="1103"/>
                    </a:lnTo>
                    <a:lnTo>
                      <a:pt x="1073" y="1051"/>
                    </a:lnTo>
                    <a:lnTo>
                      <a:pt x="1096" y="959"/>
                    </a:lnTo>
                    <a:lnTo>
                      <a:pt x="1103" y="859"/>
                    </a:lnTo>
                    <a:lnTo>
                      <a:pt x="1100" y="843"/>
                    </a:lnTo>
                    <a:close/>
                  </a:path>
                </a:pathLst>
              </a:custGeom>
              <a:solidFill>
                <a:srgbClr val="BAB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2034BABB-DDCE-450D-8622-B6FBCFC6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8613" y="1549400"/>
                <a:ext cx="112713" cy="184150"/>
              </a:xfrm>
              <a:custGeom>
                <a:avLst/>
                <a:gdLst>
                  <a:gd name="T0" fmla="*/ 274 w 287"/>
                  <a:gd name="T1" fmla="*/ 8 h 465"/>
                  <a:gd name="T2" fmla="*/ 264 w 287"/>
                  <a:gd name="T3" fmla="*/ 1 h 465"/>
                  <a:gd name="T4" fmla="*/ 241 w 287"/>
                  <a:gd name="T5" fmla="*/ 0 h 465"/>
                  <a:gd name="T6" fmla="*/ 213 w 287"/>
                  <a:gd name="T7" fmla="*/ 14 h 465"/>
                  <a:gd name="T8" fmla="*/ 182 w 287"/>
                  <a:gd name="T9" fmla="*/ 40 h 465"/>
                  <a:gd name="T10" fmla="*/ 163 w 287"/>
                  <a:gd name="T11" fmla="*/ 58 h 465"/>
                  <a:gd name="T12" fmla="*/ 198 w 287"/>
                  <a:gd name="T13" fmla="*/ 91 h 465"/>
                  <a:gd name="T14" fmla="*/ 206 w 287"/>
                  <a:gd name="T15" fmla="*/ 98 h 465"/>
                  <a:gd name="T16" fmla="*/ 206 w 287"/>
                  <a:gd name="T17" fmla="*/ 102 h 465"/>
                  <a:gd name="T18" fmla="*/ 206 w 287"/>
                  <a:gd name="T19" fmla="*/ 124 h 465"/>
                  <a:gd name="T20" fmla="*/ 204 w 287"/>
                  <a:gd name="T21" fmla="*/ 148 h 465"/>
                  <a:gd name="T22" fmla="*/ 185 w 287"/>
                  <a:gd name="T23" fmla="*/ 216 h 465"/>
                  <a:gd name="T24" fmla="*/ 163 w 287"/>
                  <a:gd name="T25" fmla="*/ 258 h 465"/>
                  <a:gd name="T26" fmla="*/ 139 w 287"/>
                  <a:gd name="T27" fmla="*/ 297 h 465"/>
                  <a:gd name="T28" fmla="*/ 96 w 287"/>
                  <a:gd name="T29" fmla="*/ 336 h 465"/>
                  <a:gd name="T30" fmla="*/ 79 w 287"/>
                  <a:gd name="T31" fmla="*/ 343 h 465"/>
                  <a:gd name="T32" fmla="*/ 65 w 287"/>
                  <a:gd name="T33" fmla="*/ 347 h 465"/>
                  <a:gd name="T34" fmla="*/ 62 w 287"/>
                  <a:gd name="T35" fmla="*/ 347 h 465"/>
                  <a:gd name="T36" fmla="*/ 55 w 287"/>
                  <a:gd name="T37" fmla="*/ 340 h 465"/>
                  <a:gd name="T38" fmla="*/ 22 w 287"/>
                  <a:gd name="T39" fmla="*/ 305 h 465"/>
                  <a:gd name="T40" fmla="*/ 13 w 287"/>
                  <a:gd name="T41" fmla="*/ 330 h 465"/>
                  <a:gd name="T42" fmla="*/ 3 w 287"/>
                  <a:gd name="T43" fmla="*/ 380 h 465"/>
                  <a:gd name="T44" fmla="*/ 0 w 287"/>
                  <a:gd name="T45" fmla="*/ 419 h 465"/>
                  <a:gd name="T46" fmla="*/ 7 w 287"/>
                  <a:gd name="T47" fmla="*/ 448 h 465"/>
                  <a:gd name="T48" fmla="*/ 14 w 287"/>
                  <a:gd name="T49" fmla="*/ 457 h 465"/>
                  <a:gd name="T50" fmla="*/ 17 w 287"/>
                  <a:gd name="T51" fmla="*/ 459 h 465"/>
                  <a:gd name="T52" fmla="*/ 23 w 287"/>
                  <a:gd name="T53" fmla="*/ 464 h 465"/>
                  <a:gd name="T54" fmla="*/ 42 w 287"/>
                  <a:gd name="T55" fmla="*/ 465 h 465"/>
                  <a:gd name="T56" fmla="*/ 73 w 287"/>
                  <a:gd name="T57" fmla="*/ 452 h 465"/>
                  <a:gd name="T58" fmla="*/ 123 w 287"/>
                  <a:gd name="T59" fmla="*/ 407 h 465"/>
                  <a:gd name="T60" fmla="*/ 178 w 287"/>
                  <a:gd name="T61" fmla="*/ 337 h 465"/>
                  <a:gd name="T62" fmla="*/ 205 w 287"/>
                  <a:gd name="T63" fmla="*/ 293 h 465"/>
                  <a:gd name="T64" fmla="*/ 231 w 287"/>
                  <a:gd name="T65" fmla="*/ 246 h 465"/>
                  <a:gd name="T66" fmla="*/ 267 w 287"/>
                  <a:gd name="T67" fmla="*/ 157 h 465"/>
                  <a:gd name="T68" fmla="*/ 287 w 287"/>
                  <a:gd name="T69" fmla="*/ 79 h 465"/>
                  <a:gd name="T70" fmla="*/ 287 w 287"/>
                  <a:gd name="T71" fmla="*/ 35 h 465"/>
                  <a:gd name="T72" fmla="*/ 279 w 287"/>
                  <a:gd name="T73" fmla="*/ 14 h 465"/>
                  <a:gd name="T74" fmla="*/ 274 w 287"/>
                  <a:gd name="T75" fmla="*/ 8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7" h="465">
                    <a:moveTo>
                      <a:pt x="274" y="8"/>
                    </a:moveTo>
                    <a:lnTo>
                      <a:pt x="264" y="1"/>
                    </a:lnTo>
                    <a:lnTo>
                      <a:pt x="241" y="0"/>
                    </a:lnTo>
                    <a:lnTo>
                      <a:pt x="213" y="14"/>
                    </a:lnTo>
                    <a:lnTo>
                      <a:pt x="182" y="40"/>
                    </a:lnTo>
                    <a:lnTo>
                      <a:pt x="163" y="58"/>
                    </a:lnTo>
                    <a:lnTo>
                      <a:pt x="198" y="91"/>
                    </a:lnTo>
                    <a:lnTo>
                      <a:pt x="206" y="98"/>
                    </a:lnTo>
                    <a:lnTo>
                      <a:pt x="206" y="102"/>
                    </a:lnTo>
                    <a:lnTo>
                      <a:pt x="206" y="124"/>
                    </a:lnTo>
                    <a:lnTo>
                      <a:pt x="204" y="148"/>
                    </a:lnTo>
                    <a:lnTo>
                      <a:pt x="185" y="216"/>
                    </a:lnTo>
                    <a:lnTo>
                      <a:pt x="163" y="258"/>
                    </a:lnTo>
                    <a:lnTo>
                      <a:pt x="139" y="297"/>
                    </a:lnTo>
                    <a:lnTo>
                      <a:pt x="96" y="336"/>
                    </a:lnTo>
                    <a:lnTo>
                      <a:pt x="79" y="343"/>
                    </a:lnTo>
                    <a:lnTo>
                      <a:pt x="65" y="347"/>
                    </a:lnTo>
                    <a:lnTo>
                      <a:pt x="62" y="347"/>
                    </a:lnTo>
                    <a:lnTo>
                      <a:pt x="55" y="340"/>
                    </a:lnTo>
                    <a:lnTo>
                      <a:pt x="22" y="305"/>
                    </a:lnTo>
                    <a:lnTo>
                      <a:pt x="13" y="330"/>
                    </a:lnTo>
                    <a:lnTo>
                      <a:pt x="3" y="380"/>
                    </a:lnTo>
                    <a:lnTo>
                      <a:pt x="0" y="419"/>
                    </a:lnTo>
                    <a:lnTo>
                      <a:pt x="7" y="448"/>
                    </a:lnTo>
                    <a:lnTo>
                      <a:pt x="14" y="457"/>
                    </a:lnTo>
                    <a:lnTo>
                      <a:pt x="17" y="459"/>
                    </a:lnTo>
                    <a:lnTo>
                      <a:pt x="23" y="464"/>
                    </a:lnTo>
                    <a:lnTo>
                      <a:pt x="42" y="465"/>
                    </a:lnTo>
                    <a:lnTo>
                      <a:pt x="73" y="452"/>
                    </a:lnTo>
                    <a:lnTo>
                      <a:pt x="123" y="407"/>
                    </a:lnTo>
                    <a:lnTo>
                      <a:pt x="178" y="337"/>
                    </a:lnTo>
                    <a:lnTo>
                      <a:pt x="205" y="293"/>
                    </a:lnTo>
                    <a:lnTo>
                      <a:pt x="231" y="246"/>
                    </a:lnTo>
                    <a:lnTo>
                      <a:pt x="267" y="157"/>
                    </a:lnTo>
                    <a:lnTo>
                      <a:pt x="287" y="79"/>
                    </a:lnTo>
                    <a:lnTo>
                      <a:pt x="287" y="35"/>
                    </a:lnTo>
                    <a:lnTo>
                      <a:pt x="279" y="14"/>
                    </a:lnTo>
                    <a:lnTo>
                      <a:pt x="274" y="8"/>
                    </a:lnTo>
                    <a:close/>
                  </a:path>
                </a:pathLst>
              </a:custGeom>
              <a:solidFill>
                <a:srgbClr val="A4A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8929C117-E4D9-4C28-BA6F-28B3398F5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6088" y="787400"/>
                <a:ext cx="417513" cy="350838"/>
              </a:xfrm>
              <a:custGeom>
                <a:avLst/>
                <a:gdLst>
                  <a:gd name="T0" fmla="*/ 415 w 1051"/>
                  <a:gd name="T1" fmla="*/ 303 h 884"/>
                  <a:gd name="T2" fmla="*/ 440 w 1051"/>
                  <a:gd name="T3" fmla="*/ 264 h 884"/>
                  <a:gd name="T4" fmla="*/ 498 w 1051"/>
                  <a:gd name="T5" fmla="*/ 204 h 884"/>
                  <a:gd name="T6" fmla="*/ 569 w 1051"/>
                  <a:gd name="T7" fmla="*/ 158 h 884"/>
                  <a:gd name="T8" fmla="*/ 648 w 1051"/>
                  <a:gd name="T9" fmla="*/ 130 h 884"/>
                  <a:gd name="T10" fmla="*/ 735 w 1051"/>
                  <a:gd name="T11" fmla="*/ 114 h 884"/>
                  <a:gd name="T12" fmla="*/ 825 w 1051"/>
                  <a:gd name="T13" fmla="*/ 113 h 884"/>
                  <a:gd name="T14" fmla="*/ 917 w 1051"/>
                  <a:gd name="T15" fmla="*/ 123 h 884"/>
                  <a:gd name="T16" fmla="*/ 1007 w 1051"/>
                  <a:gd name="T17" fmla="*/ 144 h 884"/>
                  <a:gd name="T18" fmla="*/ 1051 w 1051"/>
                  <a:gd name="T19" fmla="*/ 160 h 884"/>
                  <a:gd name="T20" fmla="*/ 1050 w 1051"/>
                  <a:gd name="T21" fmla="*/ 154 h 884"/>
                  <a:gd name="T22" fmla="*/ 1051 w 1051"/>
                  <a:gd name="T23" fmla="*/ 152 h 884"/>
                  <a:gd name="T24" fmla="*/ 1009 w 1051"/>
                  <a:gd name="T25" fmla="*/ 130 h 884"/>
                  <a:gd name="T26" fmla="*/ 922 w 1051"/>
                  <a:gd name="T27" fmla="*/ 88 h 884"/>
                  <a:gd name="T28" fmla="*/ 832 w 1051"/>
                  <a:gd name="T29" fmla="*/ 55 h 884"/>
                  <a:gd name="T30" fmla="*/ 742 w 1051"/>
                  <a:gd name="T31" fmla="*/ 27 h 884"/>
                  <a:gd name="T32" fmla="*/ 652 w 1051"/>
                  <a:gd name="T33" fmla="*/ 9 h 884"/>
                  <a:gd name="T34" fmla="*/ 564 w 1051"/>
                  <a:gd name="T35" fmla="*/ 0 h 884"/>
                  <a:gd name="T36" fmla="*/ 481 w 1051"/>
                  <a:gd name="T37" fmla="*/ 3 h 884"/>
                  <a:gd name="T38" fmla="*/ 402 w 1051"/>
                  <a:gd name="T39" fmla="*/ 18 h 884"/>
                  <a:gd name="T40" fmla="*/ 366 w 1051"/>
                  <a:gd name="T41" fmla="*/ 31 h 884"/>
                  <a:gd name="T42" fmla="*/ 300 w 1051"/>
                  <a:gd name="T43" fmla="*/ 60 h 884"/>
                  <a:gd name="T44" fmla="*/ 192 w 1051"/>
                  <a:gd name="T45" fmla="*/ 119 h 884"/>
                  <a:gd name="T46" fmla="*/ 112 w 1051"/>
                  <a:gd name="T47" fmla="*/ 185 h 884"/>
                  <a:gd name="T48" fmla="*/ 56 w 1051"/>
                  <a:gd name="T49" fmla="*/ 258 h 884"/>
                  <a:gd name="T50" fmla="*/ 21 w 1051"/>
                  <a:gd name="T51" fmla="*/ 334 h 884"/>
                  <a:gd name="T52" fmla="*/ 3 w 1051"/>
                  <a:gd name="T53" fmla="*/ 415 h 884"/>
                  <a:gd name="T54" fmla="*/ 0 w 1051"/>
                  <a:gd name="T55" fmla="*/ 500 h 884"/>
                  <a:gd name="T56" fmla="*/ 9 w 1051"/>
                  <a:gd name="T57" fmla="*/ 590 h 884"/>
                  <a:gd name="T58" fmla="*/ 18 w 1051"/>
                  <a:gd name="T59" fmla="*/ 636 h 884"/>
                  <a:gd name="T60" fmla="*/ 24 w 1051"/>
                  <a:gd name="T61" fmla="*/ 661 h 884"/>
                  <a:gd name="T62" fmla="*/ 41 w 1051"/>
                  <a:gd name="T63" fmla="*/ 708 h 884"/>
                  <a:gd name="T64" fmla="*/ 66 w 1051"/>
                  <a:gd name="T65" fmla="*/ 748 h 884"/>
                  <a:gd name="T66" fmla="*/ 99 w 1051"/>
                  <a:gd name="T67" fmla="*/ 786 h 884"/>
                  <a:gd name="T68" fmla="*/ 136 w 1051"/>
                  <a:gd name="T69" fmla="*/ 817 h 884"/>
                  <a:gd name="T70" fmla="*/ 180 w 1051"/>
                  <a:gd name="T71" fmla="*/ 843 h 884"/>
                  <a:gd name="T72" fmla="*/ 231 w 1051"/>
                  <a:gd name="T73" fmla="*/ 863 h 884"/>
                  <a:gd name="T74" fmla="*/ 285 w 1051"/>
                  <a:gd name="T75" fmla="*/ 879 h 884"/>
                  <a:gd name="T76" fmla="*/ 315 w 1051"/>
                  <a:gd name="T77" fmla="*/ 884 h 884"/>
                  <a:gd name="T78" fmla="*/ 309 w 1051"/>
                  <a:gd name="T79" fmla="*/ 848 h 884"/>
                  <a:gd name="T80" fmla="*/ 304 w 1051"/>
                  <a:gd name="T81" fmla="*/ 774 h 884"/>
                  <a:gd name="T82" fmla="*/ 304 w 1051"/>
                  <a:gd name="T83" fmla="*/ 699 h 884"/>
                  <a:gd name="T84" fmla="*/ 309 w 1051"/>
                  <a:gd name="T85" fmla="*/ 624 h 884"/>
                  <a:gd name="T86" fmla="*/ 322 w 1051"/>
                  <a:gd name="T87" fmla="*/ 550 h 884"/>
                  <a:gd name="T88" fmla="*/ 340 w 1051"/>
                  <a:gd name="T89" fmla="*/ 476 h 884"/>
                  <a:gd name="T90" fmla="*/ 366 w 1051"/>
                  <a:gd name="T91" fmla="*/ 404 h 884"/>
                  <a:gd name="T92" fmla="*/ 397 w 1051"/>
                  <a:gd name="T93" fmla="*/ 336 h 884"/>
                  <a:gd name="T94" fmla="*/ 415 w 1051"/>
                  <a:gd name="T95" fmla="*/ 303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51" h="884">
                    <a:moveTo>
                      <a:pt x="415" y="303"/>
                    </a:moveTo>
                    <a:lnTo>
                      <a:pt x="440" y="264"/>
                    </a:lnTo>
                    <a:lnTo>
                      <a:pt x="498" y="204"/>
                    </a:lnTo>
                    <a:lnTo>
                      <a:pt x="569" y="158"/>
                    </a:lnTo>
                    <a:lnTo>
                      <a:pt x="648" y="130"/>
                    </a:lnTo>
                    <a:lnTo>
                      <a:pt x="735" y="114"/>
                    </a:lnTo>
                    <a:lnTo>
                      <a:pt x="825" y="113"/>
                    </a:lnTo>
                    <a:lnTo>
                      <a:pt x="917" y="123"/>
                    </a:lnTo>
                    <a:lnTo>
                      <a:pt x="1007" y="144"/>
                    </a:lnTo>
                    <a:lnTo>
                      <a:pt x="1051" y="160"/>
                    </a:lnTo>
                    <a:lnTo>
                      <a:pt x="1050" y="154"/>
                    </a:lnTo>
                    <a:lnTo>
                      <a:pt x="1051" y="152"/>
                    </a:lnTo>
                    <a:lnTo>
                      <a:pt x="1009" y="130"/>
                    </a:lnTo>
                    <a:lnTo>
                      <a:pt x="922" y="88"/>
                    </a:lnTo>
                    <a:lnTo>
                      <a:pt x="832" y="55"/>
                    </a:lnTo>
                    <a:lnTo>
                      <a:pt x="742" y="27"/>
                    </a:lnTo>
                    <a:lnTo>
                      <a:pt x="652" y="9"/>
                    </a:lnTo>
                    <a:lnTo>
                      <a:pt x="564" y="0"/>
                    </a:lnTo>
                    <a:lnTo>
                      <a:pt x="481" y="3"/>
                    </a:lnTo>
                    <a:lnTo>
                      <a:pt x="402" y="18"/>
                    </a:lnTo>
                    <a:lnTo>
                      <a:pt x="366" y="31"/>
                    </a:lnTo>
                    <a:lnTo>
                      <a:pt x="300" y="60"/>
                    </a:lnTo>
                    <a:lnTo>
                      <a:pt x="192" y="119"/>
                    </a:lnTo>
                    <a:lnTo>
                      <a:pt x="112" y="185"/>
                    </a:lnTo>
                    <a:lnTo>
                      <a:pt x="56" y="258"/>
                    </a:lnTo>
                    <a:lnTo>
                      <a:pt x="21" y="334"/>
                    </a:lnTo>
                    <a:lnTo>
                      <a:pt x="3" y="415"/>
                    </a:lnTo>
                    <a:lnTo>
                      <a:pt x="0" y="500"/>
                    </a:lnTo>
                    <a:lnTo>
                      <a:pt x="9" y="590"/>
                    </a:lnTo>
                    <a:lnTo>
                      <a:pt x="18" y="636"/>
                    </a:lnTo>
                    <a:lnTo>
                      <a:pt x="24" y="661"/>
                    </a:lnTo>
                    <a:lnTo>
                      <a:pt x="41" y="708"/>
                    </a:lnTo>
                    <a:lnTo>
                      <a:pt x="66" y="748"/>
                    </a:lnTo>
                    <a:lnTo>
                      <a:pt x="99" y="786"/>
                    </a:lnTo>
                    <a:lnTo>
                      <a:pt x="136" y="817"/>
                    </a:lnTo>
                    <a:lnTo>
                      <a:pt x="180" y="843"/>
                    </a:lnTo>
                    <a:lnTo>
                      <a:pt x="231" y="863"/>
                    </a:lnTo>
                    <a:lnTo>
                      <a:pt x="285" y="879"/>
                    </a:lnTo>
                    <a:lnTo>
                      <a:pt x="315" y="884"/>
                    </a:lnTo>
                    <a:lnTo>
                      <a:pt x="309" y="848"/>
                    </a:lnTo>
                    <a:lnTo>
                      <a:pt x="304" y="774"/>
                    </a:lnTo>
                    <a:lnTo>
                      <a:pt x="304" y="699"/>
                    </a:lnTo>
                    <a:lnTo>
                      <a:pt x="309" y="624"/>
                    </a:lnTo>
                    <a:lnTo>
                      <a:pt x="322" y="550"/>
                    </a:lnTo>
                    <a:lnTo>
                      <a:pt x="340" y="476"/>
                    </a:lnTo>
                    <a:lnTo>
                      <a:pt x="366" y="404"/>
                    </a:lnTo>
                    <a:lnTo>
                      <a:pt x="397" y="336"/>
                    </a:lnTo>
                    <a:lnTo>
                      <a:pt x="415" y="303"/>
                    </a:lnTo>
                    <a:close/>
                  </a:path>
                </a:pathLst>
              </a:custGeom>
              <a:solidFill>
                <a:srgbClr val="7FC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5CBA7854-F17D-4329-AAAC-DD52C7E6B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4063" y="431800"/>
                <a:ext cx="158750" cy="414338"/>
              </a:xfrm>
              <a:custGeom>
                <a:avLst/>
                <a:gdLst>
                  <a:gd name="T0" fmla="*/ 212 w 396"/>
                  <a:gd name="T1" fmla="*/ 205 h 1047"/>
                  <a:gd name="T2" fmla="*/ 232 w 396"/>
                  <a:gd name="T3" fmla="*/ 173 h 1047"/>
                  <a:gd name="T4" fmla="*/ 274 w 396"/>
                  <a:gd name="T5" fmla="*/ 113 h 1047"/>
                  <a:gd name="T6" fmla="*/ 321 w 396"/>
                  <a:gd name="T7" fmla="*/ 62 h 1047"/>
                  <a:gd name="T8" fmla="*/ 370 w 396"/>
                  <a:gd name="T9" fmla="*/ 20 h 1047"/>
                  <a:gd name="T10" fmla="*/ 396 w 396"/>
                  <a:gd name="T11" fmla="*/ 0 h 1047"/>
                  <a:gd name="T12" fmla="*/ 354 w 396"/>
                  <a:gd name="T13" fmla="*/ 11 h 1047"/>
                  <a:gd name="T14" fmla="*/ 274 w 396"/>
                  <a:gd name="T15" fmla="*/ 38 h 1047"/>
                  <a:gd name="T16" fmla="*/ 202 w 396"/>
                  <a:gd name="T17" fmla="*/ 74 h 1047"/>
                  <a:gd name="T18" fmla="*/ 138 w 396"/>
                  <a:gd name="T19" fmla="*/ 121 h 1047"/>
                  <a:gd name="T20" fmla="*/ 85 w 396"/>
                  <a:gd name="T21" fmla="*/ 183 h 1047"/>
                  <a:gd name="T22" fmla="*/ 44 w 396"/>
                  <a:gd name="T23" fmla="*/ 261 h 1047"/>
                  <a:gd name="T24" fmla="*/ 15 w 396"/>
                  <a:gd name="T25" fmla="*/ 357 h 1047"/>
                  <a:gd name="T26" fmla="*/ 1 w 396"/>
                  <a:gd name="T27" fmla="*/ 475 h 1047"/>
                  <a:gd name="T28" fmla="*/ 0 w 396"/>
                  <a:gd name="T29" fmla="*/ 543 h 1047"/>
                  <a:gd name="T30" fmla="*/ 1 w 396"/>
                  <a:gd name="T31" fmla="*/ 576 h 1047"/>
                  <a:gd name="T32" fmla="*/ 13 w 396"/>
                  <a:gd name="T33" fmla="*/ 640 h 1047"/>
                  <a:gd name="T34" fmla="*/ 33 w 396"/>
                  <a:gd name="T35" fmla="*/ 707 h 1047"/>
                  <a:gd name="T36" fmla="*/ 63 w 396"/>
                  <a:gd name="T37" fmla="*/ 771 h 1047"/>
                  <a:gd name="T38" fmla="*/ 120 w 396"/>
                  <a:gd name="T39" fmla="*/ 869 h 1047"/>
                  <a:gd name="T40" fmla="*/ 217 w 396"/>
                  <a:gd name="T41" fmla="*/ 990 h 1047"/>
                  <a:gd name="T42" fmla="*/ 274 w 396"/>
                  <a:gd name="T43" fmla="*/ 1047 h 1047"/>
                  <a:gd name="T44" fmla="*/ 277 w 396"/>
                  <a:gd name="T45" fmla="*/ 1047 h 1047"/>
                  <a:gd name="T46" fmla="*/ 254 w 396"/>
                  <a:gd name="T47" fmla="*/ 996 h 1047"/>
                  <a:gd name="T48" fmla="*/ 215 w 396"/>
                  <a:gd name="T49" fmla="*/ 887 h 1047"/>
                  <a:gd name="T50" fmla="*/ 182 w 396"/>
                  <a:gd name="T51" fmla="*/ 773 h 1047"/>
                  <a:gd name="T52" fmla="*/ 159 w 396"/>
                  <a:gd name="T53" fmla="*/ 659 h 1047"/>
                  <a:gd name="T54" fmla="*/ 147 w 396"/>
                  <a:gd name="T55" fmla="*/ 547 h 1047"/>
                  <a:gd name="T56" fmla="*/ 149 w 396"/>
                  <a:gd name="T57" fmla="*/ 438 h 1047"/>
                  <a:gd name="T58" fmla="*/ 162 w 396"/>
                  <a:gd name="T59" fmla="*/ 337 h 1047"/>
                  <a:gd name="T60" fmla="*/ 192 w 396"/>
                  <a:gd name="T61" fmla="*/ 245 h 1047"/>
                  <a:gd name="T62" fmla="*/ 212 w 396"/>
                  <a:gd name="T63" fmla="*/ 205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6" h="1047">
                    <a:moveTo>
                      <a:pt x="212" y="205"/>
                    </a:moveTo>
                    <a:lnTo>
                      <a:pt x="232" y="173"/>
                    </a:lnTo>
                    <a:lnTo>
                      <a:pt x="274" y="113"/>
                    </a:lnTo>
                    <a:lnTo>
                      <a:pt x="321" y="62"/>
                    </a:lnTo>
                    <a:lnTo>
                      <a:pt x="370" y="20"/>
                    </a:lnTo>
                    <a:lnTo>
                      <a:pt x="396" y="0"/>
                    </a:lnTo>
                    <a:lnTo>
                      <a:pt x="354" y="11"/>
                    </a:lnTo>
                    <a:lnTo>
                      <a:pt x="274" y="38"/>
                    </a:lnTo>
                    <a:lnTo>
                      <a:pt x="202" y="74"/>
                    </a:lnTo>
                    <a:lnTo>
                      <a:pt x="138" y="121"/>
                    </a:lnTo>
                    <a:lnTo>
                      <a:pt x="85" y="183"/>
                    </a:lnTo>
                    <a:lnTo>
                      <a:pt x="44" y="261"/>
                    </a:lnTo>
                    <a:lnTo>
                      <a:pt x="15" y="357"/>
                    </a:lnTo>
                    <a:lnTo>
                      <a:pt x="1" y="475"/>
                    </a:lnTo>
                    <a:lnTo>
                      <a:pt x="0" y="543"/>
                    </a:lnTo>
                    <a:lnTo>
                      <a:pt x="1" y="576"/>
                    </a:lnTo>
                    <a:lnTo>
                      <a:pt x="13" y="640"/>
                    </a:lnTo>
                    <a:lnTo>
                      <a:pt x="33" y="707"/>
                    </a:lnTo>
                    <a:lnTo>
                      <a:pt x="63" y="771"/>
                    </a:lnTo>
                    <a:lnTo>
                      <a:pt x="120" y="869"/>
                    </a:lnTo>
                    <a:lnTo>
                      <a:pt x="217" y="990"/>
                    </a:lnTo>
                    <a:lnTo>
                      <a:pt x="274" y="1047"/>
                    </a:lnTo>
                    <a:lnTo>
                      <a:pt x="277" y="1047"/>
                    </a:lnTo>
                    <a:lnTo>
                      <a:pt x="254" y="996"/>
                    </a:lnTo>
                    <a:lnTo>
                      <a:pt x="215" y="887"/>
                    </a:lnTo>
                    <a:lnTo>
                      <a:pt x="182" y="773"/>
                    </a:lnTo>
                    <a:lnTo>
                      <a:pt x="159" y="659"/>
                    </a:lnTo>
                    <a:lnTo>
                      <a:pt x="147" y="547"/>
                    </a:lnTo>
                    <a:lnTo>
                      <a:pt x="149" y="438"/>
                    </a:lnTo>
                    <a:lnTo>
                      <a:pt x="162" y="337"/>
                    </a:lnTo>
                    <a:lnTo>
                      <a:pt x="192" y="245"/>
                    </a:lnTo>
                    <a:lnTo>
                      <a:pt x="212" y="205"/>
                    </a:lnTo>
                    <a:close/>
                  </a:path>
                </a:pathLst>
              </a:custGeom>
              <a:solidFill>
                <a:srgbClr val="7FCB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D9B01381-0961-4602-AABE-1DDDE69AF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38" y="831850"/>
                <a:ext cx="449263" cy="504825"/>
              </a:xfrm>
              <a:custGeom>
                <a:avLst/>
                <a:gdLst>
                  <a:gd name="T0" fmla="*/ 1049 w 1130"/>
                  <a:gd name="T1" fmla="*/ 408 h 1271"/>
                  <a:gd name="T2" fmla="*/ 945 w 1130"/>
                  <a:gd name="T3" fmla="*/ 290 h 1271"/>
                  <a:gd name="T4" fmla="*/ 811 w 1130"/>
                  <a:gd name="T5" fmla="*/ 136 h 1271"/>
                  <a:gd name="T6" fmla="*/ 757 w 1130"/>
                  <a:gd name="T7" fmla="*/ 66 h 1271"/>
                  <a:gd name="T8" fmla="*/ 747 w 1130"/>
                  <a:gd name="T9" fmla="*/ 47 h 1271"/>
                  <a:gd name="T10" fmla="*/ 703 w 1130"/>
                  <a:gd name="T11" fmla="*/ 31 h 1271"/>
                  <a:gd name="T12" fmla="*/ 613 w 1130"/>
                  <a:gd name="T13" fmla="*/ 10 h 1271"/>
                  <a:gd name="T14" fmla="*/ 521 w 1130"/>
                  <a:gd name="T15" fmla="*/ 0 h 1271"/>
                  <a:gd name="T16" fmla="*/ 431 w 1130"/>
                  <a:gd name="T17" fmla="*/ 1 h 1271"/>
                  <a:gd name="T18" fmla="*/ 344 w 1130"/>
                  <a:gd name="T19" fmla="*/ 17 h 1271"/>
                  <a:gd name="T20" fmla="*/ 265 w 1130"/>
                  <a:gd name="T21" fmla="*/ 45 h 1271"/>
                  <a:gd name="T22" fmla="*/ 194 w 1130"/>
                  <a:gd name="T23" fmla="*/ 91 h 1271"/>
                  <a:gd name="T24" fmla="*/ 136 w 1130"/>
                  <a:gd name="T25" fmla="*/ 151 h 1271"/>
                  <a:gd name="T26" fmla="*/ 111 w 1130"/>
                  <a:gd name="T27" fmla="*/ 190 h 1271"/>
                  <a:gd name="T28" fmla="*/ 93 w 1130"/>
                  <a:gd name="T29" fmla="*/ 223 h 1271"/>
                  <a:gd name="T30" fmla="*/ 62 w 1130"/>
                  <a:gd name="T31" fmla="*/ 291 h 1271"/>
                  <a:gd name="T32" fmla="*/ 36 w 1130"/>
                  <a:gd name="T33" fmla="*/ 363 h 1271"/>
                  <a:gd name="T34" fmla="*/ 18 w 1130"/>
                  <a:gd name="T35" fmla="*/ 437 h 1271"/>
                  <a:gd name="T36" fmla="*/ 5 w 1130"/>
                  <a:gd name="T37" fmla="*/ 511 h 1271"/>
                  <a:gd name="T38" fmla="*/ 0 w 1130"/>
                  <a:gd name="T39" fmla="*/ 586 h 1271"/>
                  <a:gd name="T40" fmla="*/ 0 w 1130"/>
                  <a:gd name="T41" fmla="*/ 661 h 1271"/>
                  <a:gd name="T42" fmla="*/ 5 w 1130"/>
                  <a:gd name="T43" fmla="*/ 735 h 1271"/>
                  <a:gd name="T44" fmla="*/ 11 w 1130"/>
                  <a:gd name="T45" fmla="*/ 771 h 1271"/>
                  <a:gd name="T46" fmla="*/ 20 w 1130"/>
                  <a:gd name="T47" fmla="*/ 824 h 1271"/>
                  <a:gd name="T48" fmla="*/ 53 w 1130"/>
                  <a:gd name="T49" fmla="*/ 928 h 1271"/>
                  <a:gd name="T50" fmla="*/ 97 w 1130"/>
                  <a:gd name="T51" fmla="*/ 1022 h 1271"/>
                  <a:gd name="T52" fmla="*/ 155 w 1130"/>
                  <a:gd name="T53" fmla="*/ 1105 h 1271"/>
                  <a:gd name="T54" fmla="*/ 190 w 1130"/>
                  <a:gd name="T55" fmla="*/ 1143 h 1271"/>
                  <a:gd name="T56" fmla="*/ 211 w 1130"/>
                  <a:gd name="T57" fmla="*/ 1162 h 1271"/>
                  <a:gd name="T58" fmla="*/ 254 w 1130"/>
                  <a:gd name="T59" fmla="*/ 1197 h 1271"/>
                  <a:gd name="T60" fmla="*/ 299 w 1130"/>
                  <a:gd name="T61" fmla="*/ 1225 h 1271"/>
                  <a:gd name="T62" fmla="*/ 346 w 1130"/>
                  <a:gd name="T63" fmla="*/ 1247 h 1271"/>
                  <a:gd name="T64" fmla="*/ 394 w 1130"/>
                  <a:gd name="T65" fmla="*/ 1261 h 1271"/>
                  <a:gd name="T66" fmla="*/ 443 w 1130"/>
                  <a:gd name="T67" fmla="*/ 1269 h 1271"/>
                  <a:gd name="T68" fmla="*/ 492 w 1130"/>
                  <a:gd name="T69" fmla="*/ 1271 h 1271"/>
                  <a:gd name="T70" fmla="*/ 540 w 1130"/>
                  <a:gd name="T71" fmla="*/ 1267 h 1271"/>
                  <a:gd name="T72" fmla="*/ 614 w 1130"/>
                  <a:gd name="T73" fmla="*/ 1249 h 1271"/>
                  <a:gd name="T74" fmla="*/ 707 w 1130"/>
                  <a:gd name="T75" fmla="*/ 1204 h 1271"/>
                  <a:gd name="T76" fmla="*/ 795 w 1130"/>
                  <a:gd name="T77" fmla="*/ 1135 h 1271"/>
                  <a:gd name="T78" fmla="*/ 873 w 1130"/>
                  <a:gd name="T79" fmla="*/ 1043 h 1271"/>
                  <a:gd name="T80" fmla="*/ 908 w 1130"/>
                  <a:gd name="T81" fmla="*/ 987 h 1271"/>
                  <a:gd name="T82" fmla="*/ 979 w 1130"/>
                  <a:gd name="T83" fmla="*/ 862 h 1271"/>
                  <a:gd name="T84" fmla="*/ 1068 w 1130"/>
                  <a:gd name="T85" fmla="*/ 687 h 1271"/>
                  <a:gd name="T86" fmla="*/ 1107 w 1130"/>
                  <a:gd name="T87" fmla="*/ 577 h 1271"/>
                  <a:gd name="T88" fmla="*/ 1118 w 1130"/>
                  <a:gd name="T89" fmla="*/ 523 h 1271"/>
                  <a:gd name="T90" fmla="*/ 1125 w 1130"/>
                  <a:gd name="T91" fmla="*/ 512 h 1271"/>
                  <a:gd name="T92" fmla="*/ 1130 w 1130"/>
                  <a:gd name="T93" fmla="*/ 498 h 1271"/>
                  <a:gd name="T94" fmla="*/ 1126 w 1130"/>
                  <a:gd name="T95" fmla="*/ 494 h 1271"/>
                  <a:gd name="T96" fmla="*/ 1122 w 1130"/>
                  <a:gd name="T97" fmla="*/ 490 h 1271"/>
                  <a:gd name="T98" fmla="*/ 1084 w 1130"/>
                  <a:gd name="T99" fmla="*/ 448 h 1271"/>
                  <a:gd name="T100" fmla="*/ 1049 w 1130"/>
                  <a:gd name="T101" fmla="*/ 408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0" h="1271">
                    <a:moveTo>
                      <a:pt x="1049" y="408"/>
                    </a:moveTo>
                    <a:lnTo>
                      <a:pt x="945" y="290"/>
                    </a:lnTo>
                    <a:lnTo>
                      <a:pt x="811" y="136"/>
                    </a:lnTo>
                    <a:lnTo>
                      <a:pt x="757" y="66"/>
                    </a:lnTo>
                    <a:lnTo>
                      <a:pt x="747" y="47"/>
                    </a:lnTo>
                    <a:lnTo>
                      <a:pt x="703" y="31"/>
                    </a:lnTo>
                    <a:lnTo>
                      <a:pt x="613" y="10"/>
                    </a:lnTo>
                    <a:lnTo>
                      <a:pt x="521" y="0"/>
                    </a:lnTo>
                    <a:lnTo>
                      <a:pt x="431" y="1"/>
                    </a:lnTo>
                    <a:lnTo>
                      <a:pt x="344" y="17"/>
                    </a:lnTo>
                    <a:lnTo>
                      <a:pt x="265" y="45"/>
                    </a:lnTo>
                    <a:lnTo>
                      <a:pt x="194" y="91"/>
                    </a:lnTo>
                    <a:lnTo>
                      <a:pt x="136" y="151"/>
                    </a:lnTo>
                    <a:lnTo>
                      <a:pt x="111" y="190"/>
                    </a:lnTo>
                    <a:lnTo>
                      <a:pt x="93" y="223"/>
                    </a:lnTo>
                    <a:lnTo>
                      <a:pt x="62" y="291"/>
                    </a:lnTo>
                    <a:lnTo>
                      <a:pt x="36" y="363"/>
                    </a:lnTo>
                    <a:lnTo>
                      <a:pt x="18" y="437"/>
                    </a:lnTo>
                    <a:lnTo>
                      <a:pt x="5" y="511"/>
                    </a:lnTo>
                    <a:lnTo>
                      <a:pt x="0" y="586"/>
                    </a:lnTo>
                    <a:lnTo>
                      <a:pt x="0" y="661"/>
                    </a:lnTo>
                    <a:lnTo>
                      <a:pt x="5" y="735"/>
                    </a:lnTo>
                    <a:lnTo>
                      <a:pt x="11" y="771"/>
                    </a:lnTo>
                    <a:lnTo>
                      <a:pt x="20" y="824"/>
                    </a:lnTo>
                    <a:lnTo>
                      <a:pt x="53" y="928"/>
                    </a:lnTo>
                    <a:lnTo>
                      <a:pt x="97" y="1022"/>
                    </a:lnTo>
                    <a:lnTo>
                      <a:pt x="155" y="1105"/>
                    </a:lnTo>
                    <a:lnTo>
                      <a:pt x="190" y="1143"/>
                    </a:lnTo>
                    <a:lnTo>
                      <a:pt x="211" y="1162"/>
                    </a:lnTo>
                    <a:lnTo>
                      <a:pt x="254" y="1197"/>
                    </a:lnTo>
                    <a:lnTo>
                      <a:pt x="299" y="1225"/>
                    </a:lnTo>
                    <a:lnTo>
                      <a:pt x="346" y="1247"/>
                    </a:lnTo>
                    <a:lnTo>
                      <a:pt x="394" y="1261"/>
                    </a:lnTo>
                    <a:lnTo>
                      <a:pt x="443" y="1269"/>
                    </a:lnTo>
                    <a:lnTo>
                      <a:pt x="492" y="1271"/>
                    </a:lnTo>
                    <a:lnTo>
                      <a:pt x="540" y="1267"/>
                    </a:lnTo>
                    <a:lnTo>
                      <a:pt x="614" y="1249"/>
                    </a:lnTo>
                    <a:lnTo>
                      <a:pt x="707" y="1204"/>
                    </a:lnTo>
                    <a:lnTo>
                      <a:pt x="795" y="1135"/>
                    </a:lnTo>
                    <a:lnTo>
                      <a:pt x="873" y="1043"/>
                    </a:lnTo>
                    <a:lnTo>
                      <a:pt x="908" y="987"/>
                    </a:lnTo>
                    <a:lnTo>
                      <a:pt x="979" y="862"/>
                    </a:lnTo>
                    <a:lnTo>
                      <a:pt x="1068" y="687"/>
                    </a:lnTo>
                    <a:lnTo>
                      <a:pt x="1107" y="577"/>
                    </a:lnTo>
                    <a:lnTo>
                      <a:pt x="1118" y="523"/>
                    </a:lnTo>
                    <a:lnTo>
                      <a:pt x="1125" y="512"/>
                    </a:lnTo>
                    <a:lnTo>
                      <a:pt x="1130" y="498"/>
                    </a:lnTo>
                    <a:lnTo>
                      <a:pt x="1126" y="494"/>
                    </a:lnTo>
                    <a:lnTo>
                      <a:pt x="1122" y="490"/>
                    </a:lnTo>
                    <a:lnTo>
                      <a:pt x="1084" y="448"/>
                    </a:lnTo>
                    <a:lnTo>
                      <a:pt x="1049" y="408"/>
                    </a:lnTo>
                    <a:close/>
                  </a:path>
                </a:pathLst>
              </a:custGeom>
              <a:solidFill>
                <a:srgbClr val="89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0157D24E-8A5F-437E-9E5E-3D2AEF213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400050"/>
                <a:ext cx="387350" cy="588963"/>
              </a:xfrm>
              <a:custGeom>
                <a:avLst/>
                <a:gdLst>
                  <a:gd name="T0" fmla="*/ 65 w 975"/>
                  <a:gd name="T1" fmla="*/ 284 h 1487"/>
                  <a:gd name="T2" fmla="*/ 45 w 975"/>
                  <a:gd name="T3" fmla="*/ 324 h 1487"/>
                  <a:gd name="T4" fmla="*/ 15 w 975"/>
                  <a:gd name="T5" fmla="*/ 416 h 1487"/>
                  <a:gd name="T6" fmla="*/ 2 w 975"/>
                  <a:gd name="T7" fmla="*/ 517 h 1487"/>
                  <a:gd name="T8" fmla="*/ 0 w 975"/>
                  <a:gd name="T9" fmla="*/ 626 h 1487"/>
                  <a:gd name="T10" fmla="*/ 12 w 975"/>
                  <a:gd name="T11" fmla="*/ 738 h 1487"/>
                  <a:gd name="T12" fmla="*/ 35 w 975"/>
                  <a:gd name="T13" fmla="*/ 852 h 1487"/>
                  <a:gd name="T14" fmla="*/ 68 w 975"/>
                  <a:gd name="T15" fmla="*/ 966 h 1487"/>
                  <a:gd name="T16" fmla="*/ 107 w 975"/>
                  <a:gd name="T17" fmla="*/ 1075 h 1487"/>
                  <a:gd name="T18" fmla="*/ 130 w 975"/>
                  <a:gd name="T19" fmla="*/ 1126 h 1487"/>
                  <a:gd name="T20" fmla="*/ 139 w 975"/>
                  <a:gd name="T21" fmla="*/ 1129 h 1487"/>
                  <a:gd name="T22" fmla="*/ 177 w 975"/>
                  <a:gd name="T23" fmla="*/ 1156 h 1487"/>
                  <a:gd name="T24" fmla="*/ 262 w 975"/>
                  <a:gd name="T25" fmla="*/ 1230 h 1487"/>
                  <a:gd name="T26" fmla="*/ 332 w 975"/>
                  <a:gd name="T27" fmla="*/ 1291 h 1487"/>
                  <a:gd name="T28" fmla="*/ 392 w 975"/>
                  <a:gd name="T29" fmla="*/ 1343 h 1487"/>
                  <a:gd name="T30" fmla="*/ 461 w 975"/>
                  <a:gd name="T31" fmla="*/ 1404 h 1487"/>
                  <a:gd name="T32" fmla="*/ 470 w 975"/>
                  <a:gd name="T33" fmla="*/ 1412 h 1487"/>
                  <a:gd name="T34" fmla="*/ 479 w 975"/>
                  <a:gd name="T35" fmla="*/ 1419 h 1487"/>
                  <a:gd name="T36" fmla="*/ 515 w 975"/>
                  <a:gd name="T37" fmla="*/ 1452 h 1487"/>
                  <a:gd name="T38" fmla="*/ 554 w 975"/>
                  <a:gd name="T39" fmla="*/ 1487 h 1487"/>
                  <a:gd name="T40" fmla="*/ 573 w 975"/>
                  <a:gd name="T41" fmla="*/ 1475 h 1487"/>
                  <a:gd name="T42" fmla="*/ 614 w 975"/>
                  <a:gd name="T43" fmla="*/ 1445 h 1487"/>
                  <a:gd name="T44" fmla="*/ 671 w 975"/>
                  <a:gd name="T45" fmla="*/ 1383 h 1487"/>
                  <a:gd name="T46" fmla="*/ 746 w 975"/>
                  <a:gd name="T47" fmla="*/ 1277 h 1487"/>
                  <a:gd name="T48" fmla="*/ 824 w 975"/>
                  <a:gd name="T49" fmla="*/ 1150 h 1487"/>
                  <a:gd name="T50" fmla="*/ 862 w 975"/>
                  <a:gd name="T51" fmla="*/ 1081 h 1487"/>
                  <a:gd name="T52" fmla="*/ 894 w 975"/>
                  <a:gd name="T53" fmla="*/ 1023 h 1487"/>
                  <a:gd name="T54" fmla="*/ 940 w 975"/>
                  <a:gd name="T55" fmla="*/ 898 h 1487"/>
                  <a:gd name="T56" fmla="*/ 967 w 975"/>
                  <a:gd name="T57" fmla="*/ 769 h 1487"/>
                  <a:gd name="T58" fmla="*/ 975 w 975"/>
                  <a:gd name="T59" fmla="*/ 638 h 1487"/>
                  <a:gd name="T60" fmla="*/ 965 w 975"/>
                  <a:gd name="T61" fmla="*/ 508 h 1487"/>
                  <a:gd name="T62" fmla="*/ 936 w 975"/>
                  <a:gd name="T63" fmla="*/ 385 h 1487"/>
                  <a:gd name="T64" fmla="*/ 888 w 975"/>
                  <a:gd name="T65" fmla="*/ 271 h 1487"/>
                  <a:gd name="T66" fmla="*/ 842 w 975"/>
                  <a:gd name="T67" fmla="*/ 196 h 1487"/>
                  <a:gd name="T68" fmla="*/ 804 w 975"/>
                  <a:gd name="T69" fmla="*/ 149 h 1487"/>
                  <a:gd name="T70" fmla="*/ 783 w 975"/>
                  <a:gd name="T71" fmla="*/ 128 h 1487"/>
                  <a:gd name="T72" fmla="*/ 755 w 975"/>
                  <a:gd name="T73" fmla="*/ 100 h 1487"/>
                  <a:gd name="T74" fmla="*/ 691 w 975"/>
                  <a:gd name="T75" fmla="*/ 56 h 1487"/>
                  <a:gd name="T76" fmla="*/ 625 w 975"/>
                  <a:gd name="T77" fmla="*/ 23 h 1487"/>
                  <a:gd name="T78" fmla="*/ 557 w 975"/>
                  <a:gd name="T79" fmla="*/ 5 h 1487"/>
                  <a:gd name="T80" fmla="*/ 488 w 975"/>
                  <a:gd name="T81" fmla="*/ 0 h 1487"/>
                  <a:gd name="T82" fmla="*/ 418 w 975"/>
                  <a:gd name="T83" fmla="*/ 7 h 1487"/>
                  <a:gd name="T84" fmla="*/ 349 w 975"/>
                  <a:gd name="T85" fmla="*/ 27 h 1487"/>
                  <a:gd name="T86" fmla="*/ 282 w 975"/>
                  <a:gd name="T87" fmla="*/ 58 h 1487"/>
                  <a:gd name="T88" fmla="*/ 249 w 975"/>
                  <a:gd name="T89" fmla="*/ 79 h 1487"/>
                  <a:gd name="T90" fmla="*/ 223 w 975"/>
                  <a:gd name="T91" fmla="*/ 99 h 1487"/>
                  <a:gd name="T92" fmla="*/ 174 w 975"/>
                  <a:gd name="T93" fmla="*/ 141 h 1487"/>
                  <a:gd name="T94" fmla="*/ 127 w 975"/>
                  <a:gd name="T95" fmla="*/ 192 h 1487"/>
                  <a:gd name="T96" fmla="*/ 85 w 975"/>
                  <a:gd name="T97" fmla="*/ 252 h 1487"/>
                  <a:gd name="T98" fmla="*/ 65 w 975"/>
                  <a:gd name="T99" fmla="*/ 284 h 1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75" h="1487">
                    <a:moveTo>
                      <a:pt x="65" y="284"/>
                    </a:moveTo>
                    <a:lnTo>
                      <a:pt x="45" y="324"/>
                    </a:lnTo>
                    <a:lnTo>
                      <a:pt x="15" y="416"/>
                    </a:lnTo>
                    <a:lnTo>
                      <a:pt x="2" y="517"/>
                    </a:lnTo>
                    <a:lnTo>
                      <a:pt x="0" y="626"/>
                    </a:lnTo>
                    <a:lnTo>
                      <a:pt x="12" y="738"/>
                    </a:lnTo>
                    <a:lnTo>
                      <a:pt x="35" y="852"/>
                    </a:lnTo>
                    <a:lnTo>
                      <a:pt x="68" y="966"/>
                    </a:lnTo>
                    <a:lnTo>
                      <a:pt x="107" y="1075"/>
                    </a:lnTo>
                    <a:lnTo>
                      <a:pt x="130" y="1126"/>
                    </a:lnTo>
                    <a:lnTo>
                      <a:pt x="139" y="1129"/>
                    </a:lnTo>
                    <a:lnTo>
                      <a:pt x="177" y="1156"/>
                    </a:lnTo>
                    <a:lnTo>
                      <a:pt x="262" y="1230"/>
                    </a:lnTo>
                    <a:lnTo>
                      <a:pt x="332" y="1291"/>
                    </a:lnTo>
                    <a:lnTo>
                      <a:pt x="392" y="1343"/>
                    </a:lnTo>
                    <a:lnTo>
                      <a:pt x="461" y="1404"/>
                    </a:lnTo>
                    <a:lnTo>
                      <a:pt x="470" y="1412"/>
                    </a:lnTo>
                    <a:lnTo>
                      <a:pt x="479" y="1419"/>
                    </a:lnTo>
                    <a:lnTo>
                      <a:pt x="515" y="1452"/>
                    </a:lnTo>
                    <a:lnTo>
                      <a:pt x="554" y="1487"/>
                    </a:lnTo>
                    <a:lnTo>
                      <a:pt x="573" y="1475"/>
                    </a:lnTo>
                    <a:lnTo>
                      <a:pt x="614" y="1445"/>
                    </a:lnTo>
                    <a:lnTo>
                      <a:pt x="671" y="1383"/>
                    </a:lnTo>
                    <a:lnTo>
                      <a:pt x="746" y="1277"/>
                    </a:lnTo>
                    <a:lnTo>
                      <a:pt x="824" y="1150"/>
                    </a:lnTo>
                    <a:lnTo>
                      <a:pt x="862" y="1081"/>
                    </a:lnTo>
                    <a:lnTo>
                      <a:pt x="894" y="1023"/>
                    </a:lnTo>
                    <a:lnTo>
                      <a:pt x="940" y="898"/>
                    </a:lnTo>
                    <a:lnTo>
                      <a:pt x="967" y="769"/>
                    </a:lnTo>
                    <a:lnTo>
                      <a:pt x="975" y="638"/>
                    </a:lnTo>
                    <a:lnTo>
                      <a:pt x="965" y="508"/>
                    </a:lnTo>
                    <a:lnTo>
                      <a:pt x="936" y="385"/>
                    </a:lnTo>
                    <a:lnTo>
                      <a:pt x="888" y="271"/>
                    </a:lnTo>
                    <a:lnTo>
                      <a:pt x="842" y="196"/>
                    </a:lnTo>
                    <a:lnTo>
                      <a:pt x="804" y="149"/>
                    </a:lnTo>
                    <a:lnTo>
                      <a:pt x="783" y="128"/>
                    </a:lnTo>
                    <a:lnTo>
                      <a:pt x="755" y="100"/>
                    </a:lnTo>
                    <a:lnTo>
                      <a:pt x="691" y="56"/>
                    </a:lnTo>
                    <a:lnTo>
                      <a:pt x="625" y="23"/>
                    </a:lnTo>
                    <a:lnTo>
                      <a:pt x="557" y="5"/>
                    </a:lnTo>
                    <a:lnTo>
                      <a:pt x="488" y="0"/>
                    </a:lnTo>
                    <a:lnTo>
                      <a:pt x="418" y="7"/>
                    </a:lnTo>
                    <a:lnTo>
                      <a:pt x="349" y="27"/>
                    </a:lnTo>
                    <a:lnTo>
                      <a:pt x="282" y="58"/>
                    </a:lnTo>
                    <a:lnTo>
                      <a:pt x="249" y="79"/>
                    </a:lnTo>
                    <a:lnTo>
                      <a:pt x="223" y="99"/>
                    </a:lnTo>
                    <a:lnTo>
                      <a:pt x="174" y="141"/>
                    </a:lnTo>
                    <a:lnTo>
                      <a:pt x="127" y="192"/>
                    </a:lnTo>
                    <a:lnTo>
                      <a:pt x="85" y="252"/>
                    </a:lnTo>
                    <a:lnTo>
                      <a:pt x="65" y="284"/>
                    </a:lnTo>
                    <a:close/>
                  </a:path>
                </a:pathLst>
              </a:custGeom>
              <a:solidFill>
                <a:srgbClr val="89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AC0CFB13-A9E7-4F94-8DC8-74B6A892E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3600" y="846138"/>
                <a:ext cx="815975" cy="841375"/>
              </a:xfrm>
              <a:custGeom>
                <a:avLst/>
                <a:gdLst>
                  <a:gd name="T0" fmla="*/ 2057 w 2057"/>
                  <a:gd name="T1" fmla="*/ 1869 h 2118"/>
                  <a:gd name="T2" fmla="*/ 2049 w 2057"/>
                  <a:gd name="T3" fmla="*/ 1862 h 2118"/>
                  <a:gd name="T4" fmla="*/ 2014 w 2057"/>
                  <a:gd name="T5" fmla="*/ 1829 h 2118"/>
                  <a:gd name="T6" fmla="*/ 1782 w 2057"/>
                  <a:gd name="T7" fmla="*/ 1612 h 2118"/>
                  <a:gd name="T8" fmla="*/ 865 w 2057"/>
                  <a:gd name="T9" fmla="*/ 757 h 2118"/>
                  <a:gd name="T10" fmla="*/ 428 w 2057"/>
                  <a:gd name="T11" fmla="*/ 361 h 2118"/>
                  <a:gd name="T12" fmla="*/ 389 w 2057"/>
                  <a:gd name="T13" fmla="*/ 326 h 2118"/>
                  <a:gd name="T14" fmla="*/ 353 w 2057"/>
                  <a:gd name="T15" fmla="*/ 293 h 2118"/>
                  <a:gd name="T16" fmla="*/ 344 w 2057"/>
                  <a:gd name="T17" fmla="*/ 286 h 2118"/>
                  <a:gd name="T18" fmla="*/ 335 w 2057"/>
                  <a:gd name="T19" fmla="*/ 278 h 2118"/>
                  <a:gd name="T20" fmla="*/ 266 w 2057"/>
                  <a:gd name="T21" fmla="*/ 217 h 2118"/>
                  <a:gd name="T22" fmla="*/ 206 w 2057"/>
                  <a:gd name="T23" fmla="*/ 165 h 2118"/>
                  <a:gd name="T24" fmla="*/ 136 w 2057"/>
                  <a:gd name="T25" fmla="*/ 104 h 2118"/>
                  <a:gd name="T26" fmla="*/ 51 w 2057"/>
                  <a:gd name="T27" fmla="*/ 30 h 2118"/>
                  <a:gd name="T28" fmla="*/ 13 w 2057"/>
                  <a:gd name="T29" fmla="*/ 3 h 2118"/>
                  <a:gd name="T30" fmla="*/ 4 w 2057"/>
                  <a:gd name="T31" fmla="*/ 0 h 2118"/>
                  <a:gd name="T32" fmla="*/ 1 w 2057"/>
                  <a:gd name="T33" fmla="*/ 0 h 2118"/>
                  <a:gd name="T34" fmla="*/ 1 w 2057"/>
                  <a:gd name="T35" fmla="*/ 0 h 2118"/>
                  <a:gd name="T36" fmla="*/ 1 w 2057"/>
                  <a:gd name="T37" fmla="*/ 2 h 2118"/>
                  <a:gd name="T38" fmla="*/ 0 w 2057"/>
                  <a:gd name="T39" fmla="*/ 4 h 2118"/>
                  <a:gd name="T40" fmla="*/ 1 w 2057"/>
                  <a:gd name="T41" fmla="*/ 10 h 2118"/>
                  <a:gd name="T42" fmla="*/ 11 w 2057"/>
                  <a:gd name="T43" fmla="*/ 29 h 2118"/>
                  <a:gd name="T44" fmla="*/ 65 w 2057"/>
                  <a:gd name="T45" fmla="*/ 99 h 2118"/>
                  <a:gd name="T46" fmla="*/ 199 w 2057"/>
                  <a:gd name="T47" fmla="*/ 253 h 2118"/>
                  <a:gd name="T48" fmla="*/ 303 w 2057"/>
                  <a:gd name="T49" fmla="*/ 371 h 2118"/>
                  <a:gd name="T50" fmla="*/ 338 w 2057"/>
                  <a:gd name="T51" fmla="*/ 411 h 2118"/>
                  <a:gd name="T52" fmla="*/ 376 w 2057"/>
                  <a:gd name="T53" fmla="*/ 453 h 2118"/>
                  <a:gd name="T54" fmla="*/ 380 w 2057"/>
                  <a:gd name="T55" fmla="*/ 457 h 2118"/>
                  <a:gd name="T56" fmla="*/ 384 w 2057"/>
                  <a:gd name="T57" fmla="*/ 461 h 2118"/>
                  <a:gd name="T58" fmla="*/ 790 w 2057"/>
                  <a:gd name="T59" fmla="*/ 909 h 2118"/>
                  <a:gd name="T60" fmla="*/ 1653 w 2057"/>
                  <a:gd name="T61" fmla="*/ 1841 h 2118"/>
                  <a:gd name="T62" fmla="*/ 1873 w 2057"/>
                  <a:gd name="T63" fmla="*/ 2076 h 2118"/>
                  <a:gd name="T64" fmla="*/ 1906 w 2057"/>
                  <a:gd name="T65" fmla="*/ 2111 h 2118"/>
                  <a:gd name="T66" fmla="*/ 1913 w 2057"/>
                  <a:gd name="T67" fmla="*/ 2118 h 2118"/>
                  <a:gd name="T68" fmla="*/ 1916 w 2057"/>
                  <a:gd name="T69" fmla="*/ 2118 h 2118"/>
                  <a:gd name="T70" fmla="*/ 1930 w 2057"/>
                  <a:gd name="T71" fmla="*/ 2114 h 2118"/>
                  <a:gd name="T72" fmla="*/ 1947 w 2057"/>
                  <a:gd name="T73" fmla="*/ 2107 h 2118"/>
                  <a:gd name="T74" fmla="*/ 1990 w 2057"/>
                  <a:gd name="T75" fmla="*/ 2068 h 2118"/>
                  <a:gd name="T76" fmla="*/ 2014 w 2057"/>
                  <a:gd name="T77" fmla="*/ 2029 h 2118"/>
                  <a:gd name="T78" fmla="*/ 2036 w 2057"/>
                  <a:gd name="T79" fmla="*/ 1987 h 2118"/>
                  <a:gd name="T80" fmla="*/ 2055 w 2057"/>
                  <a:gd name="T81" fmla="*/ 1919 h 2118"/>
                  <a:gd name="T82" fmla="*/ 2057 w 2057"/>
                  <a:gd name="T83" fmla="*/ 1895 h 2118"/>
                  <a:gd name="T84" fmla="*/ 2057 w 2057"/>
                  <a:gd name="T85" fmla="*/ 1873 h 2118"/>
                  <a:gd name="T86" fmla="*/ 2057 w 2057"/>
                  <a:gd name="T87" fmla="*/ 1869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57" h="2118">
                    <a:moveTo>
                      <a:pt x="2057" y="1869"/>
                    </a:moveTo>
                    <a:lnTo>
                      <a:pt x="2049" y="1862"/>
                    </a:lnTo>
                    <a:lnTo>
                      <a:pt x="2014" y="1829"/>
                    </a:lnTo>
                    <a:lnTo>
                      <a:pt x="1782" y="1612"/>
                    </a:lnTo>
                    <a:lnTo>
                      <a:pt x="865" y="757"/>
                    </a:lnTo>
                    <a:lnTo>
                      <a:pt x="428" y="361"/>
                    </a:lnTo>
                    <a:lnTo>
                      <a:pt x="389" y="326"/>
                    </a:lnTo>
                    <a:lnTo>
                      <a:pt x="353" y="293"/>
                    </a:lnTo>
                    <a:lnTo>
                      <a:pt x="344" y="286"/>
                    </a:lnTo>
                    <a:lnTo>
                      <a:pt x="335" y="278"/>
                    </a:lnTo>
                    <a:lnTo>
                      <a:pt x="266" y="217"/>
                    </a:lnTo>
                    <a:lnTo>
                      <a:pt x="206" y="165"/>
                    </a:lnTo>
                    <a:lnTo>
                      <a:pt x="136" y="104"/>
                    </a:lnTo>
                    <a:lnTo>
                      <a:pt x="51" y="30"/>
                    </a:lnTo>
                    <a:lnTo>
                      <a:pt x="13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1" y="10"/>
                    </a:lnTo>
                    <a:lnTo>
                      <a:pt x="11" y="29"/>
                    </a:lnTo>
                    <a:lnTo>
                      <a:pt x="65" y="99"/>
                    </a:lnTo>
                    <a:lnTo>
                      <a:pt x="199" y="253"/>
                    </a:lnTo>
                    <a:lnTo>
                      <a:pt x="303" y="371"/>
                    </a:lnTo>
                    <a:lnTo>
                      <a:pt x="338" y="411"/>
                    </a:lnTo>
                    <a:lnTo>
                      <a:pt x="376" y="453"/>
                    </a:lnTo>
                    <a:lnTo>
                      <a:pt x="380" y="457"/>
                    </a:lnTo>
                    <a:lnTo>
                      <a:pt x="384" y="461"/>
                    </a:lnTo>
                    <a:lnTo>
                      <a:pt x="790" y="909"/>
                    </a:lnTo>
                    <a:lnTo>
                      <a:pt x="1653" y="1841"/>
                    </a:lnTo>
                    <a:lnTo>
                      <a:pt x="1873" y="2076"/>
                    </a:lnTo>
                    <a:lnTo>
                      <a:pt x="1906" y="2111"/>
                    </a:lnTo>
                    <a:lnTo>
                      <a:pt x="1913" y="2118"/>
                    </a:lnTo>
                    <a:lnTo>
                      <a:pt x="1916" y="2118"/>
                    </a:lnTo>
                    <a:lnTo>
                      <a:pt x="1930" y="2114"/>
                    </a:lnTo>
                    <a:lnTo>
                      <a:pt x="1947" y="2107"/>
                    </a:lnTo>
                    <a:lnTo>
                      <a:pt x="1990" y="2068"/>
                    </a:lnTo>
                    <a:lnTo>
                      <a:pt x="2014" y="2029"/>
                    </a:lnTo>
                    <a:lnTo>
                      <a:pt x="2036" y="1987"/>
                    </a:lnTo>
                    <a:lnTo>
                      <a:pt x="2055" y="1919"/>
                    </a:lnTo>
                    <a:lnTo>
                      <a:pt x="2057" y="1895"/>
                    </a:lnTo>
                    <a:lnTo>
                      <a:pt x="2057" y="1873"/>
                    </a:lnTo>
                    <a:lnTo>
                      <a:pt x="2057" y="1869"/>
                    </a:lnTo>
                    <a:close/>
                  </a:path>
                </a:pathLst>
              </a:custGeom>
              <a:solidFill>
                <a:srgbClr val="94D4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B052C422-91A7-4967-AD41-FE0E7B9E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2173288"/>
                <a:ext cx="1588" cy="1588"/>
              </a:xfrm>
              <a:custGeom>
                <a:avLst/>
                <a:gdLst>
                  <a:gd name="T0" fmla="*/ 4 w 5"/>
                  <a:gd name="T1" fmla="*/ 4 h 4"/>
                  <a:gd name="T2" fmla="*/ 4 w 5"/>
                  <a:gd name="T3" fmla="*/ 4 h 4"/>
                  <a:gd name="T4" fmla="*/ 0 w 5"/>
                  <a:gd name="T5" fmla="*/ 1 h 4"/>
                  <a:gd name="T6" fmla="*/ 1 w 5"/>
                  <a:gd name="T7" fmla="*/ 0 h 4"/>
                  <a:gd name="T8" fmla="*/ 1 w 5"/>
                  <a:gd name="T9" fmla="*/ 0 h 4"/>
                  <a:gd name="T10" fmla="*/ 5 w 5"/>
                  <a:gd name="T11" fmla="*/ 2 h 4"/>
                  <a:gd name="T12" fmla="*/ 4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4"/>
                    </a:moveTo>
                    <a:lnTo>
                      <a:pt x="4" y="4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6A6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A2F508D-2990-44AB-9437-3FEA7F9E4DB0}"/>
                </a:ext>
              </a:extLst>
            </p:cNvPr>
            <p:cNvGrpSpPr/>
            <p:nvPr/>
          </p:nvGrpSpPr>
          <p:grpSpPr>
            <a:xfrm rot="19577832">
              <a:off x="7641351" y="2209515"/>
              <a:ext cx="1348429" cy="1374243"/>
              <a:chOff x="4841875" y="1219200"/>
              <a:chExt cx="1741488" cy="1774826"/>
            </a:xfrm>
            <a:effectLst>
              <a:reflection blurRad="6350" stA="35000" endPos="90000" dir="5400000" sy="-100000" algn="bl" rotWithShape="0"/>
            </a:effectLst>
          </p:grpSpPr>
          <p:sp>
            <p:nvSpPr>
              <p:cNvPr id="37" name="Freeform 26">
                <a:extLst>
                  <a:ext uri="{FF2B5EF4-FFF2-40B4-BE49-F238E27FC236}">
                    <a16:creationId xmlns:a16="http://schemas.microsoft.com/office/drawing/2014/main" id="{D6F6A0A4-2B53-4C32-9E6F-F4610F26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975" y="2809875"/>
                <a:ext cx="179388" cy="184150"/>
              </a:xfrm>
              <a:custGeom>
                <a:avLst/>
                <a:gdLst>
                  <a:gd name="T0" fmla="*/ 369 w 451"/>
                  <a:gd name="T1" fmla="*/ 365 h 466"/>
                  <a:gd name="T2" fmla="*/ 287 w 451"/>
                  <a:gd name="T3" fmla="*/ 271 h 466"/>
                  <a:gd name="T4" fmla="*/ 187 w 451"/>
                  <a:gd name="T5" fmla="*/ 161 h 466"/>
                  <a:gd name="T6" fmla="*/ 136 w 451"/>
                  <a:gd name="T7" fmla="*/ 104 h 466"/>
                  <a:gd name="T8" fmla="*/ 88 w 451"/>
                  <a:gd name="T9" fmla="*/ 52 h 466"/>
                  <a:gd name="T10" fmla="*/ 60 w 451"/>
                  <a:gd name="T11" fmla="*/ 25 h 466"/>
                  <a:gd name="T12" fmla="*/ 32 w 451"/>
                  <a:gd name="T13" fmla="*/ 0 h 466"/>
                  <a:gd name="T14" fmla="*/ 26 w 451"/>
                  <a:gd name="T15" fmla="*/ 13 h 466"/>
                  <a:gd name="T16" fmla="*/ 18 w 451"/>
                  <a:gd name="T17" fmla="*/ 28 h 466"/>
                  <a:gd name="T18" fmla="*/ 9 w 451"/>
                  <a:gd name="T19" fmla="*/ 42 h 466"/>
                  <a:gd name="T20" fmla="*/ 0 w 451"/>
                  <a:gd name="T21" fmla="*/ 56 h 466"/>
                  <a:gd name="T22" fmla="*/ 25 w 451"/>
                  <a:gd name="T23" fmla="*/ 86 h 466"/>
                  <a:gd name="T24" fmla="*/ 52 w 451"/>
                  <a:gd name="T25" fmla="*/ 115 h 466"/>
                  <a:gd name="T26" fmla="*/ 104 w 451"/>
                  <a:gd name="T27" fmla="*/ 161 h 466"/>
                  <a:gd name="T28" fmla="*/ 158 w 451"/>
                  <a:gd name="T29" fmla="*/ 209 h 466"/>
                  <a:gd name="T30" fmla="*/ 266 w 451"/>
                  <a:gd name="T31" fmla="*/ 306 h 466"/>
                  <a:gd name="T32" fmla="*/ 357 w 451"/>
                  <a:gd name="T33" fmla="*/ 387 h 466"/>
                  <a:gd name="T34" fmla="*/ 429 w 451"/>
                  <a:gd name="T35" fmla="*/ 450 h 466"/>
                  <a:gd name="T36" fmla="*/ 449 w 451"/>
                  <a:gd name="T37" fmla="*/ 466 h 466"/>
                  <a:gd name="T38" fmla="*/ 451 w 451"/>
                  <a:gd name="T39" fmla="*/ 459 h 466"/>
                  <a:gd name="T40" fmla="*/ 436 w 451"/>
                  <a:gd name="T41" fmla="*/ 440 h 466"/>
                  <a:gd name="T42" fmla="*/ 369 w 451"/>
                  <a:gd name="T43" fmla="*/ 365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1" h="466">
                    <a:moveTo>
                      <a:pt x="369" y="365"/>
                    </a:moveTo>
                    <a:lnTo>
                      <a:pt x="287" y="271"/>
                    </a:lnTo>
                    <a:lnTo>
                      <a:pt x="187" y="161"/>
                    </a:lnTo>
                    <a:lnTo>
                      <a:pt x="136" y="104"/>
                    </a:lnTo>
                    <a:lnTo>
                      <a:pt x="88" y="52"/>
                    </a:lnTo>
                    <a:lnTo>
                      <a:pt x="60" y="25"/>
                    </a:lnTo>
                    <a:lnTo>
                      <a:pt x="32" y="0"/>
                    </a:lnTo>
                    <a:lnTo>
                      <a:pt x="26" y="13"/>
                    </a:lnTo>
                    <a:lnTo>
                      <a:pt x="18" y="28"/>
                    </a:lnTo>
                    <a:lnTo>
                      <a:pt x="9" y="42"/>
                    </a:lnTo>
                    <a:lnTo>
                      <a:pt x="0" y="56"/>
                    </a:lnTo>
                    <a:lnTo>
                      <a:pt x="25" y="86"/>
                    </a:lnTo>
                    <a:lnTo>
                      <a:pt x="52" y="115"/>
                    </a:lnTo>
                    <a:lnTo>
                      <a:pt x="104" y="161"/>
                    </a:lnTo>
                    <a:lnTo>
                      <a:pt x="158" y="209"/>
                    </a:lnTo>
                    <a:lnTo>
                      <a:pt x="266" y="306"/>
                    </a:lnTo>
                    <a:lnTo>
                      <a:pt x="357" y="387"/>
                    </a:lnTo>
                    <a:lnTo>
                      <a:pt x="429" y="450"/>
                    </a:lnTo>
                    <a:lnTo>
                      <a:pt x="449" y="466"/>
                    </a:lnTo>
                    <a:lnTo>
                      <a:pt x="451" y="459"/>
                    </a:lnTo>
                    <a:lnTo>
                      <a:pt x="436" y="440"/>
                    </a:lnTo>
                    <a:lnTo>
                      <a:pt x="369" y="365"/>
                    </a:lnTo>
                    <a:close/>
                  </a:path>
                </a:pathLst>
              </a:custGeom>
              <a:solidFill>
                <a:srgbClr val="A4A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8" name="Freeform 27">
                <a:extLst>
                  <a:ext uri="{FF2B5EF4-FFF2-40B4-BE49-F238E27FC236}">
                    <a16:creationId xmlns:a16="http://schemas.microsoft.com/office/drawing/2014/main" id="{C9089B7A-CE4E-417C-A926-BA1876110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163" y="2371725"/>
                <a:ext cx="438150" cy="512763"/>
              </a:xfrm>
              <a:custGeom>
                <a:avLst/>
                <a:gdLst>
                  <a:gd name="T0" fmla="*/ 1100 w 1103"/>
                  <a:gd name="T1" fmla="*/ 846 h 1294"/>
                  <a:gd name="T2" fmla="*/ 256 w 1103"/>
                  <a:gd name="T3" fmla="*/ 0 h 1294"/>
                  <a:gd name="T4" fmla="*/ 263 w 1103"/>
                  <a:gd name="T5" fmla="*/ 8 h 1294"/>
                  <a:gd name="T6" fmla="*/ 269 w 1103"/>
                  <a:gd name="T7" fmla="*/ 29 h 1294"/>
                  <a:gd name="T8" fmla="*/ 269 w 1103"/>
                  <a:gd name="T9" fmla="*/ 73 h 1294"/>
                  <a:gd name="T10" fmla="*/ 251 w 1103"/>
                  <a:gd name="T11" fmla="*/ 150 h 1294"/>
                  <a:gd name="T12" fmla="*/ 213 w 1103"/>
                  <a:gd name="T13" fmla="*/ 240 h 1294"/>
                  <a:gd name="T14" fmla="*/ 188 w 1103"/>
                  <a:gd name="T15" fmla="*/ 287 h 1294"/>
                  <a:gd name="T16" fmla="*/ 162 w 1103"/>
                  <a:gd name="T17" fmla="*/ 331 h 1294"/>
                  <a:gd name="T18" fmla="*/ 107 w 1103"/>
                  <a:gd name="T19" fmla="*/ 401 h 1294"/>
                  <a:gd name="T20" fmla="*/ 55 w 1103"/>
                  <a:gd name="T21" fmla="*/ 445 h 1294"/>
                  <a:gd name="T22" fmla="*/ 24 w 1103"/>
                  <a:gd name="T23" fmla="*/ 458 h 1294"/>
                  <a:gd name="T24" fmla="*/ 6 w 1103"/>
                  <a:gd name="T25" fmla="*/ 457 h 1294"/>
                  <a:gd name="T26" fmla="*/ 0 w 1103"/>
                  <a:gd name="T27" fmla="*/ 453 h 1294"/>
                  <a:gd name="T28" fmla="*/ 841 w 1103"/>
                  <a:gd name="T29" fmla="*/ 1294 h 1294"/>
                  <a:gd name="T30" fmla="*/ 852 w 1103"/>
                  <a:gd name="T31" fmla="*/ 1293 h 1294"/>
                  <a:gd name="T32" fmla="*/ 925 w 1103"/>
                  <a:gd name="T33" fmla="*/ 1256 h 1294"/>
                  <a:gd name="T34" fmla="*/ 986 w 1103"/>
                  <a:gd name="T35" fmla="*/ 1202 h 1294"/>
                  <a:gd name="T36" fmla="*/ 1017 w 1103"/>
                  <a:gd name="T37" fmla="*/ 1159 h 1294"/>
                  <a:gd name="T38" fmla="*/ 1026 w 1103"/>
                  <a:gd name="T39" fmla="*/ 1145 h 1294"/>
                  <a:gd name="T40" fmla="*/ 1035 w 1103"/>
                  <a:gd name="T41" fmla="*/ 1131 h 1294"/>
                  <a:gd name="T42" fmla="*/ 1043 w 1103"/>
                  <a:gd name="T43" fmla="*/ 1116 h 1294"/>
                  <a:gd name="T44" fmla="*/ 1049 w 1103"/>
                  <a:gd name="T45" fmla="*/ 1103 h 1294"/>
                  <a:gd name="T46" fmla="*/ 1073 w 1103"/>
                  <a:gd name="T47" fmla="*/ 1052 h 1294"/>
                  <a:gd name="T48" fmla="*/ 1097 w 1103"/>
                  <a:gd name="T49" fmla="*/ 960 h 1294"/>
                  <a:gd name="T50" fmla="*/ 1103 w 1103"/>
                  <a:gd name="T51" fmla="*/ 860 h 1294"/>
                  <a:gd name="T52" fmla="*/ 1100 w 1103"/>
                  <a:gd name="T53" fmla="*/ 846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3" h="1294">
                    <a:moveTo>
                      <a:pt x="1100" y="846"/>
                    </a:moveTo>
                    <a:lnTo>
                      <a:pt x="256" y="0"/>
                    </a:lnTo>
                    <a:lnTo>
                      <a:pt x="263" y="8"/>
                    </a:lnTo>
                    <a:lnTo>
                      <a:pt x="269" y="29"/>
                    </a:lnTo>
                    <a:lnTo>
                      <a:pt x="269" y="73"/>
                    </a:lnTo>
                    <a:lnTo>
                      <a:pt x="251" y="150"/>
                    </a:lnTo>
                    <a:lnTo>
                      <a:pt x="213" y="240"/>
                    </a:lnTo>
                    <a:lnTo>
                      <a:pt x="188" y="287"/>
                    </a:lnTo>
                    <a:lnTo>
                      <a:pt x="162" y="331"/>
                    </a:lnTo>
                    <a:lnTo>
                      <a:pt x="107" y="401"/>
                    </a:lnTo>
                    <a:lnTo>
                      <a:pt x="55" y="445"/>
                    </a:lnTo>
                    <a:lnTo>
                      <a:pt x="24" y="458"/>
                    </a:lnTo>
                    <a:lnTo>
                      <a:pt x="6" y="457"/>
                    </a:lnTo>
                    <a:lnTo>
                      <a:pt x="0" y="453"/>
                    </a:lnTo>
                    <a:lnTo>
                      <a:pt x="841" y="1294"/>
                    </a:lnTo>
                    <a:lnTo>
                      <a:pt x="852" y="1293"/>
                    </a:lnTo>
                    <a:lnTo>
                      <a:pt x="925" y="1256"/>
                    </a:lnTo>
                    <a:lnTo>
                      <a:pt x="986" y="1202"/>
                    </a:lnTo>
                    <a:lnTo>
                      <a:pt x="1017" y="1159"/>
                    </a:lnTo>
                    <a:lnTo>
                      <a:pt x="1026" y="1145"/>
                    </a:lnTo>
                    <a:lnTo>
                      <a:pt x="1035" y="1131"/>
                    </a:lnTo>
                    <a:lnTo>
                      <a:pt x="1043" y="1116"/>
                    </a:lnTo>
                    <a:lnTo>
                      <a:pt x="1049" y="1103"/>
                    </a:lnTo>
                    <a:lnTo>
                      <a:pt x="1073" y="1052"/>
                    </a:lnTo>
                    <a:lnTo>
                      <a:pt x="1097" y="960"/>
                    </a:lnTo>
                    <a:lnTo>
                      <a:pt x="1103" y="860"/>
                    </a:lnTo>
                    <a:lnTo>
                      <a:pt x="1100" y="846"/>
                    </a:lnTo>
                    <a:close/>
                  </a:path>
                </a:pathLst>
              </a:custGeom>
              <a:solidFill>
                <a:srgbClr val="BABC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9" name="Freeform 28">
                <a:extLst>
                  <a:ext uri="{FF2B5EF4-FFF2-40B4-BE49-F238E27FC236}">
                    <a16:creationId xmlns:a16="http://schemas.microsoft.com/office/drawing/2014/main" id="{55999F9F-6F2B-4C45-A51B-AF9C48FFC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2368550"/>
                <a:ext cx="114300" cy="184150"/>
              </a:xfrm>
              <a:custGeom>
                <a:avLst/>
                <a:gdLst>
                  <a:gd name="T0" fmla="*/ 273 w 286"/>
                  <a:gd name="T1" fmla="*/ 6 h 464"/>
                  <a:gd name="T2" fmla="*/ 264 w 286"/>
                  <a:gd name="T3" fmla="*/ 0 h 464"/>
                  <a:gd name="T4" fmla="*/ 242 w 286"/>
                  <a:gd name="T5" fmla="*/ 0 h 464"/>
                  <a:gd name="T6" fmla="*/ 214 w 286"/>
                  <a:gd name="T7" fmla="*/ 13 h 464"/>
                  <a:gd name="T8" fmla="*/ 181 w 286"/>
                  <a:gd name="T9" fmla="*/ 40 h 464"/>
                  <a:gd name="T10" fmla="*/ 164 w 286"/>
                  <a:gd name="T11" fmla="*/ 57 h 464"/>
                  <a:gd name="T12" fmla="*/ 198 w 286"/>
                  <a:gd name="T13" fmla="*/ 91 h 464"/>
                  <a:gd name="T14" fmla="*/ 206 w 286"/>
                  <a:gd name="T15" fmla="*/ 97 h 464"/>
                  <a:gd name="T16" fmla="*/ 206 w 286"/>
                  <a:gd name="T17" fmla="*/ 102 h 464"/>
                  <a:gd name="T18" fmla="*/ 206 w 286"/>
                  <a:gd name="T19" fmla="*/ 123 h 464"/>
                  <a:gd name="T20" fmla="*/ 205 w 286"/>
                  <a:gd name="T21" fmla="*/ 148 h 464"/>
                  <a:gd name="T22" fmla="*/ 185 w 286"/>
                  <a:gd name="T23" fmla="*/ 216 h 464"/>
                  <a:gd name="T24" fmla="*/ 163 w 286"/>
                  <a:gd name="T25" fmla="*/ 258 h 464"/>
                  <a:gd name="T26" fmla="*/ 140 w 286"/>
                  <a:gd name="T27" fmla="*/ 295 h 464"/>
                  <a:gd name="T28" fmla="*/ 96 w 286"/>
                  <a:gd name="T29" fmla="*/ 336 h 464"/>
                  <a:gd name="T30" fmla="*/ 80 w 286"/>
                  <a:gd name="T31" fmla="*/ 342 h 464"/>
                  <a:gd name="T32" fmla="*/ 65 w 286"/>
                  <a:gd name="T33" fmla="*/ 346 h 464"/>
                  <a:gd name="T34" fmla="*/ 62 w 286"/>
                  <a:gd name="T35" fmla="*/ 346 h 464"/>
                  <a:gd name="T36" fmla="*/ 54 w 286"/>
                  <a:gd name="T37" fmla="*/ 340 h 464"/>
                  <a:gd name="T38" fmla="*/ 22 w 286"/>
                  <a:gd name="T39" fmla="*/ 303 h 464"/>
                  <a:gd name="T40" fmla="*/ 13 w 286"/>
                  <a:gd name="T41" fmla="*/ 330 h 464"/>
                  <a:gd name="T42" fmla="*/ 2 w 286"/>
                  <a:gd name="T43" fmla="*/ 378 h 464"/>
                  <a:gd name="T44" fmla="*/ 0 w 286"/>
                  <a:gd name="T45" fmla="*/ 419 h 464"/>
                  <a:gd name="T46" fmla="*/ 6 w 286"/>
                  <a:gd name="T47" fmla="*/ 447 h 464"/>
                  <a:gd name="T48" fmla="*/ 14 w 286"/>
                  <a:gd name="T49" fmla="*/ 456 h 464"/>
                  <a:gd name="T50" fmla="*/ 17 w 286"/>
                  <a:gd name="T51" fmla="*/ 459 h 464"/>
                  <a:gd name="T52" fmla="*/ 23 w 286"/>
                  <a:gd name="T53" fmla="*/ 463 h 464"/>
                  <a:gd name="T54" fmla="*/ 41 w 286"/>
                  <a:gd name="T55" fmla="*/ 464 h 464"/>
                  <a:gd name="T56" fmla="*/ 72 w 286"/>
                  <a:gd name="T57" fmla="*/ 451 h 464"/>
                  <a:gd name="T58" fmla="*/ 124 w 286"/>
                  <a:gd name="T59" fmla="*/ 407 h 464"/>
                  <a:gd name="T60" fmla="*/ 179 w 286"/>
                  <a:gd name="T61" fmla="*/ 337 h 464"/>
                  <a:gd name="T62" fmla="*/ 205 w 286"/>
                  <a:gd name="T63" fmla="*/ 293 h 464"/>
                  <a:gd name="T64" fmla="*/ 230 w 286"/>
                  <a:gd name="T65" fmla="*/ 246 h 464"/>
                  <a:gd name="T66" fmla="*/ 268 w 286"/>
                  <a:gd name="T67" fmla="*/ 156 h 464"/>
                  <a:gd name="T68" fmla="*/ 286 w 286"/>
                  <a:gd name="T69" fmla="*/ 79 h 464"/>
                  <a:gd name="T70" fmla="*/ 286 w 286"/>
                  <a:gd name="T71" fmla="*/ 35 h 464"/>
                  <a:gd name="T72" fmla="*/ 280 w 286"/>
                  <a:gd name="T73" fmla="*/ 14 h 464"/>
                  <a:gd name="T74" fmla="*/ 273 w 286"/>
                  <a:gd name="T75" fmla="*/ 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6" h="464">
                    <a:moveTo>
                      <a:pt x="273" y="6"/>
                    </a:moveTo>
                    <a:lnTo>
                      <a:pt x="264" y="0"/>
                    </a:lnTo>
                    <a:lnTo>
                      <a:pt x="242" y="0"/>
                    </a:lnTo>
                    <a:lnTo>
                      <a:pt x="214" y="13"/>
                    </a:lnTo>
                    <a:lnTo>
                      <a:pt x="181" y="40"/>
                    </a:lnTo>
                    <a:lnTo>
                      <a:pt x="164" y="57"/>
                    </a:lnTo>
                    <a:lnTo>
                      <a:pt x="198" y="91"/>
                    </a:lnTo>
                    <a:lnTo>
                      <a:pt x="206" y="97"/>
                    </a:lnTo>
                    <a:lnTo>
                      <a:pt x="206" y="102"/>
                    </a:lnTo>
                    <a:lnTo>
                      <a:pt x="206" y="123"/>
                    </a:lnTo>
                    <a:lnTo>
                      <a:pt x="205" y="148"/>
                    </a:lnTo>
                    <a:lnTo>
                      <a:pt x="185" y="216"/>
                    </a:lnTo>
                    <a:lnTo>
                      <a:pt x="163" y="258"/>
                    </a:lnTo>
                    <a:lnTo>
                      <a:pt x="140" y="295"/>
                    </a:lnTo>
                    <a:lnTo>
                      <a:pt x="96" y="336"/>
                    </a:lnTo>
                    <a:lnTo>
                      <a:pt x="80" y="342"/>
                    </a:lnTo>
                    <a:lnTo>
                      <a:pt x="65" y="346"/>
                    </a:lnTo>
                    <a:lnTo>
                      <a:pt x="62" y="346"/>
                    </a:lnTo>
                    <a:lnTo>
                      <a:pt x="54" y="340"/>
                    </a:lnTo>
                    <a:lnTo>
                      <a:pt x="22" y="303"/>
                    </a:lnTo>
                    <a:lnTo>
                      <a:pt x="13" y="330"/>
                    </a:lnTo>
                    <a:lnTo>
                      <a:pt x="2" y="378"/>
                    </a:lnTo>
                    <a:lnTo>
                      <a:pt x="0" y="419"/>
                    </a:lnTo>
                    <a:lnTo>
                      <a:pt x="6" y="447"/>
                    </a:lnTo>
                    <a:lnTo>
                      <a:pt x="14" y="456"/>
                    </a:lnTo>
                    <a:lnTo>
                      <a:pt x="17" y="459"/>
                    </a:lnTo>
                    <a:lnTo>
                      <a:pt x="23" y="463"/>
                    </a:lnTo>
                    <a:lnTo>
                      <a:pt x="41" y="464"/>
                    </a:lnTo>
                    <a:lnTo>
                      <a:pt x="72" y="451"/>
                    </a:lnTo>
                    <a:lnTo>
                      <a:pt x="124" y="407"/>
                    </a:lnTo>
                    <a:lnTo>
                      <a:pt x="179" y="337"/>
                    </a:lnTo>
                    <a:lnTo>
                      <a:pt x="205" y="293"/>
                    </a:lnTo>
                    <a:lnTo>
                      <a:pt x="230" y="246"/>
                    </a:lnTo>
                    <a:lnTo>
                      <a:pt x="268" y="156"/>
                    </a:lnTo>
                    <a:lnTo>
                      <a:pt x="286" y="79"/>
                    </a:lnTo>
                    <a:lnTo>
                      <a:pt x="286" y="35"/>
                    </a:lnTo>
                    <a:lnTo>
                      <a:pt x="280" y="14"/>
                    </a:lnTo>
                    <a:lnTo>
                      <a:pt x="273" y="6"/>
                    </a:lnTo>
                    <a:close/>
                  </a:path>
                </a:pathLst>
              </a:custGeom>
              <a:solidFill>
                <a:srgbClr val="A4A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0" name="Freeform 29">
                <a:extLst>
                  <a:ext uri="{FF2B5EF4-FFF2-40B4-BE49-F238E27FC236}">
                    <a16:creationId xmlns:a16="http://schemas.microsoft.com/office/drawing/2014/main" id="{362FC756-0F11-4900-9C24-C0F8EA73F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1606550"/>
                <a:ext cx="417513" cy="350838"/>
              </a:xfrm>
              <a:custGeom>
                <a:avLst/>
                <a:gdLst>
                  <a:gd name="T0" fmla="*/ 414 w 1050"/>
                  <a:gd name="T1" fmla="*/ 302 h 883"/>
                  <a:gd name="T2" fmla="*/ 438 w 1050"/>
                  <a:gd name="T3" fmla="*/ 265 h 883"/>
                  <a:gd name="T4" fmla="*/ 498 w 1050"/>
                  <a:gd name="T5" fmla="*/ 202 h 883"/>
                  <a:gd name="T6" fmla="*/ 568 w 1050"/>
                  <a:gd name="T7" fmla="*/ 158 h 883"/>
                  <a:gd name="T8" fmla="*/ 648 w 1050"/>
                  <a:gd name="T9" fmla="*/ 128 h 883"/>
                  <a:gd name="T10" fmla="*/ 734 w 1050"/>
                  <a:gd name="T11" fmla="*/ 114 h 883"/>
                  <a:gd name="T12" fmla="*/ 823 w 1050"/>
                  <a:gd name="T13" fmla="*/ 112 h 883"/>
                  <a:gd name="T14" fmla="*/ 915 w 1050"/>
                  <a:gd name="T15" fmla="*/ 122 h 883"/>
                  <a:gd name="T16" fmla="*/ 1006 w 1050"/>
                  <a:gd name="T17" fmla="*/ 144 h 883"/>
                  <a:gd name="T18" fmla="*/ 1050 w 1050"/>
                  <a:gd name="T19" fmla="*/ 158 h 883"/>
                  <a:gd name="T20" fmla="*/ 1049 w 1050"/>
                  <a:gd name="T21" fmla="*/ 154 h 883"/>
                  <a:gd name="T22" fmla="*/ 1050 w 1050"/>
                  <a:gd name="T23" fmla="*/ 152 h 883"/>
                  <a:gd name="T24" fmla="*/ 1007 w 1050"/>
                  <a:gd name="T25" fmla="*/ 128 h 883"/>
                  <a:gd name="T26" fmla="*/ 921 w 1050"/>
                  <a:gd name="T27" fmla="*/ 88 h 883"/>
                  <a:gd name="T28" fmla="*/ 831 w 1050"/>
                  <a:gd name="T29" fmla="*/ 53 h 883"/>
                  <a:gd name="T30" fmla="*/ 742 w 1050"/>
                  <a:gd name="T31" fmla="*/ 26 h 883"/>
                  <a:gd name="T32" fmla="*/ 651 w 1050"/>
                  <a:gd name="T33" fmla="*/ 8 h 883"/>
                  <a:gd name="T34" fmla="*/ 564 w 1050"/>
                  <a:gd name="T35" fmla="*/ 0 h 883"/>
                  <a:gd name="T36" fmla="*/ 480 w 1050"/>
                  <a:gd name="T37" fmla="*/ 3 h 883"/>
                  <a:gd name="T38" fmla="*/ 401 w 1050"/>
                  <a:gd name="T39" fmla="*/ 18 h 883"/>
                  <a:gd name="T40" fmla="*/ 365 w 1050"/>
                  <a:gd name="T41" fmla="*/ 31 h 883"/>
                  <a:gd name="T42" fmla="*/ 298 w 1050"/>
                  <a:gd name="T43" fmla="*/ 58 h 883"/>
                  <a:gd name="T44" fmla="*/ 191 w 1050"/>
                  <a:gd name="T45" fmla="*/ 119 h 883"/>
                  <a:gd name="T46" fmla="*/ 111 w 1050"/>
                  <a:gd name="T47" fmla="*/ 185 h 883"/>
                  <a:gd name="T48" fmla="*/ 55 w 1050"/>
                  <a:gd name="T49" fmla="*/ 257 h 883"/>
                  <a:gd name="T50" fmla="*/ 20 w 1050"/>
                  <a:gd name="T51" fmla="*/ 333 h 883"/>
                  <a:gd name="T52" fmla="*/ 3 w 1050"/>
                  <a:gd name="T53" fmla="*/ 415 h 883"/>
                  <a:gd name="T54" fmla="*/ 0 w 1050"/>
                  <a:gd name="T55" fmla="*/ 500 h 883"/>
                  <a:gd name="T56" fmla="*/ 9 w 1050"/>
                  <a:gd name="T57" fmla="*/ 589 h 883"/>
                  <a:gd name="T58" fmla="*/ 17 w 1050"/>
                  <a:gd name="T59" fmla="*/ 635 h 883"/>
                  <a:gd name="T60" fmla="*/ 22 w 1050"/>
                  <a:gd name="T61" fmla="*/ 660 h 883"/>
                  <a:gd name="T62" fmla="*/ 41 w 1050"/>
                  <a:gd name="T63" fmla="*/ 706 h 883"/>
                  <a:gd name="T64" fmla="*/ 65 w 1050"/>
                  <a:gd name="T65" fmla="*/ 748 h 883"/>
                  <a:gd name="T66" fmla="*/ 98 w 1050"/>
                  <a:gd name="T67" fmla="*/ 784 h 883"/>
                  <a:gd name="T68" fmla="*/ 135 w 1050"/>
                  <a:gd name="T69" fmla="*/ 815 h 883"/>
                  <a:gd name="T70" fmla="*/ 180 w 1050"/>
                  <a:gd name="T71" fmla="*/ 841 h 883"/>
                  <a:gd name="T72" fmla="*/ 230 w 1050"/>
                  <a:gd name="T73" fmla="*/ 862 h 883"/>
                  <a:gd name="T74" fmla="*/ 284 w 1050"/>
                  <a:gd name="T75" fmla="*/ 878 h 883"/>
                  <a:gd name="T76" fmla="*/ 314 w 1050"/>
                  <a:gd name="T77" fmla="*/ 883 h 883"/>
                  <a:gd name="T78" fmla="*/ 309 w 1050"/>
                  <a:gd name="T79" fmla="*/ 846 h 883"/>
                  <a:gd name="T80" fmla="*/ 302 w 1050"/>
                  <a:gd name="T81" fmla="*/ 773 h 883"/>
                  <a:gd name="T82" fmla="*/ 302 w 1050"/>
                  <a:gd name="T83" fmla="*/ 699 h 883"/>
                  <a:gd name="T84" fmla="*/ 309 w 1050"/>
                  <a:gd name="T85" fmla="*/ 624 h 883"/>
                  <a:gd name="T86" fmla="*/ 320 w 1050"/>
                  <a:gd name="T87" fmla="*/ 548 h 883"/>
                  <a:gd name="T88" fmla="*/ 340 w 1050"/>
                  <a:gd name="T89" fmla="*/ 476 h 883"/>
                  <a:gd name="T90" fmla="*/ 365 w 1050"/>
                  <a:gd name="T91" fmla="*/ 405 h 883"/>
                  <a:gd name="T92" fmla="*/ 396 w 1050"/>
                  <a:gd name="T93" fmla="*/ 336 h 883"/>
                  <a:gd name="T94" fmla="*/ 414 w 1050"/>
                  <a:gd name="T95" fmla="*/ 302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50" h="883">
                    <a:moveTo>
                      <a:pt x="414" y="302"/>
                    </a:moveTo>
                    <a:lnTo>
                      <a:pt x="438" y="265"/>
                    </a:lnTo>
                    <a:lnTo>
                      <a:pt x="498" y="202"/>
                    </a:lnTo>
                    <a:lnTo>
                      <a:pt x="568" y="158"/>
                    </a:lnTo>
                    <a:lnTo>
                      <a:pt x="648" y="128"/>
                    </a:lnTo>
                    <a:lnTo>
                      <a:pt x="734" y="114"/>
                    </a:lnTo>
                    <a:lnTo>
                      <a:pt x="823" y="112"/>
                    </a:lnTo>
                    <a:lnTo>
                      <a:pt x="915" y="122"/>
                    </a:lnTo>
                    <a:lnTo>
                      <a:pt x="1006" y="144"/>
                    </a:lnTo>
                    <a:lnTo>
                      <a:pt x="1050" y="158"/>
                    </a:lnTo>
                    <a:lnTo>
                      <a:pt x="1049" y="154"/>
                    </a:lnTo>
                    <a:lnTo>
                      <a:pt x="1050" y="152"/>
                    </a:lnTo>
                    <a:lnTo>
                      <a:pt x="1007" y="128"/>
                    </a:lnTo>
                    <a:lnTo>
                      <a:pt x="921" y="88"/>
                    </a:lnTo>
                    <a:lnTo>
                      <a:pt x="831" y="53"/>
                    </a:lnTo>
                    <a:lnTo>
                      <a:pt x="742" y="26"/>
                    </a:lnTo>
                    <a:lnTo>
                      <a:pt x="651" y="8"/>
                    </a:lnTo>
                    <a:lnTo>
                      <a:pt x="564" y="0"/>
                    </a:lnTo>
                    <a:lnTo>
                      <a:pt x="480" y="3"/>
                    </a:lnTo>
                    <a:lnTo>
                      <a:pt x="401" y="18"/>
                    </a:lnTo>
                    <a:lnTo>
                      <a:pt x="365" y="31"/>
                    </a:lnTo>
                    <a:lnTo>
                      <a:pt x="298" y="58"/>
                    </a:lnTo>
                    <a:lnTo>
                      <a:pt x="191" y="119"/>
                    </a:lnTo>
                    <a:lnTo>
                      <a:pt x="111" y="185"/>
                    </a:lnTo>
                    <a:lnTo>
                      <a:pt x="55" y="257"/>
                    </a:lnTo>
                    <a:lnTo>
                      <a:pt x="20" y="333"/>
                    </a:lnTo>
                    <a:lnTo>
                      <a:pt x="3" y="415"/>
                    </a:lnTo>
                    <a:lnTo>
                      <a:pt x="0" y="500"/>
                    </a:lnTo>
                    <a:lnTo>
                      <a:pt x="9" y="589"/>
                    </a:lnTo>
                    <a:lnTo>
                      <a:pt x="17" y="635"/>
                    </a:lnTo>
                    <a:lnTo>
                      <a:pt x="22" y="660"/>
                    </a:lnTo>
                    <a:lnTo>
                      <a:pt x="41" y="706"/>
                    </a:lnTo>
                    <a:lnTo>
                      <a:pt x="65" y="748"/>
                    </a:lnTo>
                    <a:lnTo>
                      <a:pt x="98" y="784"/>
                    </a:lnTo>
                    <a:lnTo>
                      <a:pt x="135" y="815"/>
                    </a:lnTo>
                    <a:lnTo>
                      <a:pt x="180" y="841"/>
                    </a:lnTo>
                    <a:lnTo>
                      <a:pt x="230" y="862"/>
                    </a:lnTo>
                    <a:lnTo>
                      <a:pt x="284" y="878"/>
                    </a:lnTo>
                    <a:lnTo>
                      <a:pt x="314" y="883"/>
                    </a:lnTo>
                    <a:lnTo>
                      <a:pt x="309" y="846"/>
                    </a:lnTo>
                    <a:lnTo>
                      <a:pt x="302" y="773"/>
                    </a:lnTo>
                    <a:lnTo>
                      <a:pt x="302" y="699"/>
                    </a:lnTo>
                    <a:lnTo>
                      <a:pt x="309" y="624"/>
                    </a:lnTo>
                    <a:lnTo>
                      <a:pt x="320" y="548"/>
                    </a:lnTo>
                    <a:lnTo>
                      <a:pt x="340" y="476"/>
                    </a:lnTo>
                    <a:lnTo>
                      <a:pt x="365" y="405"/>
                    </a:lnTo>
                    <a:lnTo>
                      <a:pt x="396" y="336"/>
                    </a:lnTo>
                    <a:lnTo>
                      <a:pt x="414" y="302"/>
                    </a:lnTo>
                    <a:close/>
                  </a:path>
                </a:pathLst>
              </a:custGeom>
              <a:solidFill>
                <a:srgbClr val="397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1" name="Freeform 30">
                <a:extLst>
                  <a:ext uri="{FF2B5EF4-FFF2-40B4-BE49-F238E27FC236}">
                    <a16:creationId xmlns:a16="http://schemas.microsoft.com/office/drawing/2014/main" id="{E6BE711A-9429-40CB-AE0A-C00E4A9BA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850" y="1250950"/>
                <a:ext cx="158750" cy="415925"/>
              </a:xfrm>
              <a:custGeom>
                <a:avLst/>
                <a:gdLst>
                  <a:gd name="T0" fmla="*/ 212 w 396"/>
                  <a:gd name="T1" fmla="*/ 204 h 1047"/>
                  <a:gd name="T2" fmla="*/ 232 w 396"/>
                  <a:gd name="T3" fmla="*/ 171 h 1047"/>
                  <a:gd name="T4" fmla="*/ 274 w 396"/>
                  <a:gd name="T5" fmla="*/ 113 h 1047"/>
                  <a:gd name="T6" fmla="*/ 320 w 396"/>
                  <a:gd name="T7" fmla="*/ 61 h 1047"/>
                  <a:gd name="T8" fmla="*/ 370 w 396"/>
                  <a:gd name="T9" fmla="*/ 18 h 1047"/>
                  <a:gd name="T10" fmla="*/ 396 w 396"/>
                  <a:gd name="T11" fmla="*/ 0 h 1047"/>
                  <a:gd name="T12" fmla="*/ 354 w 396"/>
                  <a:gd name="T13" fmla="*/ 11 h 1047"/>
                  <a:gd name="T14" fmla="*/ 273 w 396"/>
                  <a:gd name="T15" fmla="*/ 36 h 1047"/>
                  <a:gd name="T16" fmla="*/ 201 w 396"/>
                  <a:gd name="T17" fmla="*/ 73 h 1047"/>
                  <a:gd name="T18" fmla="*/ 137 w 396"/>
                  <a:gd name="T19" fmla="*/ 121 h 1047"/>
                  <a:gd name="T20" fmla="*/ 84 w 396"/>
                  <a:gd name="T21" fmla="*/ 182 h 1047"/>
                  <a:gd name="T22" fmla="*/ 42 w 396"/>
                  <a:gd name="T23" fmla="*/ 259 h 1047"/>
                  <a:gd name="T24" fmla="*/ 14 w 396"/>
                  <a:gd name="T25" fmla="*/ 357 h 1047"/>
                  <a:gd name="T26" fmla="*/ 0 w 396"/>
                  <a:gd name="T27" fmla="*/ 475 h 1047"/>
                  <a:gd name="T28" fmla="*/ 0 w 396"/>
                  <a:gd name="T29" fmla="*/ 543 h 1047"/>
                  <a:gd name="T30" fmla="*/ 1 w 396"/>
                  <a:gd name="T31" fmla="*/ 574 h 1047"/>
                  <a:gd name="T32" fmla="*/ 11 w 396"/>
                  <a:gd name="T33" fmla="*/ 640 h 1047"/>
                  <a:gd name="T34" fmla="*/ 32 w 396"/>
                  <a:gd name="T35" fmla="*/ 707 h 1047"/>
                  <a:gd name="T36" fmla="*/ 62 w 396"/>
                  <a:gd name="T37" fmla="*/ 771 h 1047"/>
                  <a:gd name="T38" fmla="*/ 119 w 396"/>
                  <a:gd name="T39" fmla="*/ 867 h 1047"/>
                  <a:gd name="T40" fmla="*/ 217 w 396"/>
                  <a:gd name="T41" fmla="*/ 990 h 1047"/>
                  <a:gd name="T42" fmla="*/ 273 w 396"/>
                  <a:gd name="T43" fmla="*/ 1047 h 1047"/>
                  <a:gd name="T44" fmla="*/ 276 w 396"/>
                  <a:gd name="T45" fmla="*/ 1046 h 1047"/>
                  <a:gd name="T46" fmla="*/ 252 w 396"/>
                  <a:gd name="T47" fmla="*/ 994 h 1047"/>
                  <a:gd name="T48" fmla="*/ 214 w 396"/>
                  <a:gd name="T49" fmla="*/ 885 h 1047"/>
                  <a:gd name="T50" fmla="*/ 181 w 396"/>
                  <a:gd name="T51" fmla="*/ 773 h 1047"/>
                  <a:gd name="T52" fmla="*/ 159 w 396"/>
                  <a:gd name="T53" fmla="*/ 659 h 1047"/>
                  <a:gd name="T54" fmla="*/ 147 w 396"/>
                  <a:gd name="T55" fmla="*/ 546 h 1047"/>
                  <a:gd name="T56" fmla="*/ 147 w 396"/>
                  <a:gd name="T57" fmla="*/ 438 h 1047"/>
                  <a:gd name="T58" fmla="*/ 162 w 396"/>
                  <a:gd name="T59" fmla="*/ 336 h 1047"/>
                  <a:gd name="T60" fmla="*/ 190 w 396"/>
                  <a:gd name="T61" fmla="*/ 245 h 1047"/>
                  <a:gd name="T62" fmla="*/ 212 w 396"/>
                  <a:gd name="T63" fmla="*/ 204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6" h="1047">
                    <a:moveTo>
                      <a:pt x="212" y="204"/>
                    </a:moveTo>
                    <a:lnTo>
                      <a:pt x="232" y="171"/>
                    </a:lnTo>
                    <a:lnTo>
                      <a:pt x="274" y="113"/>
                    </a:lnTo>
                    <a:lnTo>
                      <a:pt x="320" y="61"/>
                    </a:lnTo>
                    <a:lnTo>
                      <a:pt x="370" y="18"/>
                    </a:lnTo>
                    <a:lnTo>
                      <a:pt x="396" y="0"/>
                    </a:lnTo>
                    <a:lnTo>
                      <a:pt x="354" y="11"/>
                    </a:lnTo>
                    <a:lnTo>
                      <a:pt x="273" y="36"/>
                    </a:lnTo>
                    <a:lnTo>
                      <a:pt x="201" y="73"/>
                    </a:lnTo>
                    <a:lnTo>
                      <a:pt x="137" y="121"/>
                    </a:lnTo>
                    <a:lnTo>
                      <a:pt x="84" y="182"/>
                    </a:lnTo>
                    <a:lnTo>
                      <a:pt x="42" y="259"/>
                    </a:lnTo>
                    <a:lnTo>
                      <a:pt x="14" y="357"/>
                    </a:lnTo>
                    <a:lnTo>
                      <a:pt x="0" y="475"/>
                    </a:lnTo>
                    <a:lnTo>
                      <a:pt x="0" y="543"/>
                    </a:lnTo>
                    <a:lnTo>
                      <a:pt x="1" y="574"/>
                    </a:lnTo>
                    <a:lnTo>
                      <a:pt x="11" y="640"/>
                    </a:lnTo>
                    <a:lnTo>
                      <a:pt x="32" y="707"/>
                    </a:lnTo>
                    <a:lnTo>
                      <a:pt x="62" y="771"/>
                    </a:lnTo>
                    <a:lnTo>
                      <a:pt x="119" y="867"/>
                    </a:lnTo>
                    <a:lnTo>
                      <a:pt x="217" y="990"/>
                    </a:lnTo>
                    <a:lnTo>
                      <a:pt x="273" y="1047"/>
                    </a:lnTo>
                    <a:lnTo>
                      <a:pt x="276" y="1046"/>
                    </a:lnTo>
                    <a:lnTo>
                      <a:pt x="252" y="994"/>
                    </a:lnTo>
                    <a:lnTo>
                      <a:pt x="214" y="885"/>
                    </a:lnTo>
                    <a:lnTo>
                      <a:pt x="181" y="773"/>
                    </a:lnTo>
                    <a:lnTo>
                      <a:pt x="159" y="659"/>
                    </a:lnTo>
                    <a:lnTo>
                      <a:pt x="147" y="546"/>
                    </a:lnTo>
                    <a:lnTo>
                      <a:pt x="147" y="438"/>
                    </a:lnTo>
                    <a:lnTo>
                      <a:pt x="162" y="336"/>
                    </a:lnTo>
                    <a:lnTo>
                      <a:pt x="190" y="245"/>
                    </a:lnTo>
                    <a:lnTo>
                      <a:pt x="212" y="204"/>
                    </a:lnTo>
                    <a:close/>
                  </a:path>
                </a:pathLst>
              </a:custGeom>
              <a:solidFill>
                <a:srgbClr val="397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2" name="Freeform 31">
                <a:extLst>
                  <a:ext uri="{FF2B5EF4-FFF2-40B4-BE49-F238E27FC236}">
                    <a16:creationId xmlns:a16="http://schemas.microsoft.com/office/drawing/2014/main" id="{B194E22D-A512-4F42-BC4C-0F4BC6BE6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525" y="1651000"/>
                <a:ext cx="447675" cy="504825"/>
              </a:xfrm>
              <a:custGeom>
                <a:avLst/>
                <a:gdLst>
                  <a:gd name="T0" fmla="*/ 1050 w 1131"/>
                  <a:gd name="T1" fmla="*/ 409 h 1271"/>
                  <a:gd name="T2" fmla="*/ 945 w 1131"/>
                  <a:gd name="T3" fmla="*/ 290 h 1271"/>
                  <a:gd name="T4" fmla="*/ 812 w 1131"/>
                  <a:gd name="T5" fmla="*/ 137 h 1271"/>
                  <a:gd name="T6" fmla="*/ 757 w 1131"/>
                  <a:gd name="T7" fmla="*/ 66 h 1271"/>
                  <a:gd name="T8" fmla="*/ 748 w 1131"/>
                  <a:gd name="T9" fmla="*/ 46 h 1271"/>
                  <a:gd name="T10" fmla="*/ 704 w 1131"/>
                  <a:gd name="T11" fmla="*/ 32 h 1271"/>
                  <a:gd name="T12" fmla="*/ 613 w 1131"/>
                  <a:gd name="T13" fmla="*/ 10 h 1271"/>
                  <a:gd name="T14" fmla="*/ 521 w 1131"/>
                  <a:gd name="T15" fmla="*/ 0 h 1271"/>
                  <a:gd name="T16" fmla="*/ 432 w 1131"/>
                  <a:gd name="T17" fmla="*/ 2 h 1271"/>
                  <a:gd name="T18" fmla="*/ 346 w 1131"/>
                  <a:gd name="T19" fmla="*/ 16 h 1271"/>
                  <a:gd name="T20" fmla="*/ 266 w 1131"/>
                  <a:gd name="T21" fmla="*/ 46 h 1271"/>
                  <a:gd name="T22" fmla="*/ 196 w 1131"/>
                  <a:gd name="T23" fmla="*/ 90 h 1271"/>
                  <a:gd name="T24" fmla="*/ 136 w 1131"/>
                  <a:gd name="T25" fmla="*/ 153 h 1271"/>
                  <a:gd name="T26" fmla="*/ 112 w 1131"/>
                  <a:gd name="T27" fmla="*/ 190 h 1271"/>
                  <a:gd name="T28" fmla="*/ 94 w 1131"/>
                  <a:gd name="T29" fmla="*/ 224 h 1271"/>
                  <a:gd name="T30" fmla="*/ 63 w 1131"/>
                  <a:gd name="T31" fmla="*/ 293 h 1271"/>
                  <a:gd name="T32" fmla="*/ 38 w 1131"/>
                  <a:gd name="T33" fmla="*/ 364 h 1271"/>
                  <a:gd name="T34" fmla="*/ 18 w 1131"/>
                  <a:gd name="T35" fmla="*/ 436 h 1271"/>
                  <a:gd name="T36" fmla="*/ 7 w 1131"/>
                  <a:gd name="T37" fmla="*/ 512 h 1271"/>
                  <a:gd name="T38" fmla="*/ 0 w 1131"/>
                  <a:gd name="T39" fmla="*/ 587 h 1271"/>
                  <a:gd name="T40" fmla="*/ 0 w 1131"/>
                  <a:gd name="T41" fmla="*/ 661 h 1271"/>
                  <a:gd name="T42" fmla="*/ 7 w 1131"/>
                  <a:gd name="T43" fmla="*/ 734 h 1271"/>
                  <a:gd name="T44" fmla="*/ 12 w 1131"/>
                  <a:gd name="T45" fmla="*/ 771 h 1271"/>
                  <a:gd name="T46" fmla="*/ 22 w 1131"/>
                  <a:gd name="T47" fmla="*/ 825 h 1271"/>
                  <a:gd name="T48" fmla="*/ 53 w 1131"/>
                  <a:gd name="T49" fmla="*/ 928 h 1271"/>
                  <a:gd name="T50" fmla="*/ 99 w 1131"/>
                  <a:gd name="T51" fmla="*/ 1022 h 1271"/>
                  <a:gd name="T52" fmla="*/ 156 w 1131"/>
                  <a:gd name="T53" fmla="*/ 1106 h 1271"/>
                  <a:gd name="T54" fmla="*/ 191 w 1131"/>
                  <a:gd name="T55" fmla="*/ 1143 h 1271"/>
                  <a:gd name="T56" fmla="*/ 212 w 1131"/>
                  <a:gd name="T57" fmla="*/ 1164 h 1271"/>
                  <a:gd name="T58" fmla="*/ 254 w 1131"/>
                  <a:gd name="T59" fmla="*/ 1197 h 1271"/>
                  <a:gd name="T60" fmla="*/ 300 w 1131"/>
                  <a:gd name="T61" fmla="*/ 1226 h 1271"/>
                  <a:gd name="T62" fmla="*/ 348 w 1131"/>
                  <a:gd name="T63" fmla="*/ 1246 h 1271"/>
                  <a:gd name="T64" fmla="*/ 394 w 1131"/>
                  <a:gd name="T65" fmla="*/ 1261 h 1271"/>
                  <a:gd name="T66" fmla="*/ 444 w 1131"/>
                  <a:gd name="T67" fmla="*/ 1270 h 1271"/>
                  <a:gd name="T68" fmla="*/ 493 w 1131"/>
                  <a:gd name="T69" fmla="*/ 1271 h 1271"/>
                  <a:gd name="T70" fmla="*/ 542 w 1131"/>
                  <a:gd name="T71" fmla="*/ 1267 h 1271"/>
                  <a:gd name="T72" fmla="*/ 615 w 1131"/>
                  <a:gd name="T73" fmla="*/ 1250 h 1271"/>
                  <a:gd name="T74" fmla="*/ 709 w 1131"/>
                  <a:gd name="T75" fmla="*/ 1205 h 1271"/>
                  <a:gd name="T76" fmla="*/ 796 w 1131"/>
                  <a:gd name="T77" fmla="*/ 1135 h 1271"/>
                  <a:gd name="T78" fmla="*/ 875 w 1131"/>
                  <a:gd name="T79" fmla="*/ 1043 h 1271"/>
                  <a:gd name="T80" fmla="*/ 909 w 1131"/>
                  <a:gd name="T81" fmla="*/ 987 h 1271"/>
                  <a:gd name="T82" fmla="*/ 982 w 1131"/>
                  <a:gd name="T83" fmla="*/ 863 h 1271"/>
                  <a:gd name="T84" fmla="*/ 1068 w 1131"/>
                  <a:gd name="T85" fmla="*/ 688 h 1271"/>
                  <a:gd name="T86" fmla="*/ 1109 w 1131"/>
                  <a:gd name="T87" fmla="*/ 578 h 1271"/>
                  <a:gd name="T88" fmla="*/ 1119 w 1131"/>
                  <a:gd name="T89" fmla="*/ 525 h 1271"/>
                  <a:gd name="T90" fmla="*/ 1125 w 1131"/>
                  <a:gd name="T91" fmla="*/ 512 h 1271"/>
                  <a:gd name="T92" fmla="*/ 1131 w 1131"/>
                  <a:gd name="T93" fmla="*/ 499 h 1271"/>
                  <a:gd name="T94" fmla="*/ 1127 w 1131"/>
                  <a:gd name="T95" fmla="*/ 495 h 1271"/>
                  <a:gd name="T96" fmla="*/ 1123 w 1131"/>
                  <a:gd name="T97" fmla="*/ 490 h 1271"/>
                  <a:gd name="T98" fmla="*/ 1086 w 1131"/>
                  <a:gd name="T99" fmla="*/ 448 h 1271"/>
                  <a:gd name="T100" fmla="*/ 1050 w 1131"/>
                  <a:gd name="T101" fmla="*/ 409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1" h="1271">
                    <a:moveTo>
                      <a:pt x="1050" y="409"/>
                    </a:moveTo>
                    <a:lnTo>
                      <a:pt x="945" y="290"/>
                    </a:lnTo>
                    <a:lnTo>
                      <a:pt x="812" y="137"/>
                    </a:lnTo>
                    <a:lnTo>
                      <a:pt x="757" y="66"/>
                    </a:lnTo>
                    <a:lnTo>
                      <a:pt x="748" y="46"/>
                    </a:lnTo>
                    <a:lnTo>
                      <a:pt x="704" y="32"/>
                    </a:lnTo>
                    <a:lnTo>
                      <a:pt x="613" y="10"/>
                    </a:lnTo>
                    <a:lnTo>
                      <a:pt x="521" y="0"/>
                    </a:lnTo>
                    <a:lnTo>
                      <a:pt x="432" y="2"/>
                    </a:lnTo>
                    <a:lnTo>
                      <a:pt x="346" y="16"/>
                    </a:lnTo>
                    <a:lnTo>
                      <a:pt x="266" y="46"/>
                    </a:lnTo>
                    <a:lnTo>
                      <a:pt x="196" y="90"/>
                    </a:lnTo>
                    <a:lnTo>
                      <a:pt x="136" y="153"/>
                    </a:lnTo>
                    <a:lnTo>
                      <a:pt x="112" y="190"/>
                    </a:lnTo>
                    <a:lnTo>
                      <a:pt x="94" y="224"/>
                    </a:lnTo>
                    <a:lnTo>
                      <a:pt x="63" y="293"/>
                    </a:lnTo>
                    <a:lnTo>
                      <a:pt x="38" y="364"/>
                    </a:lnTo>
                    <a:lnTo>
                      <a:pt x="18" y="436"/>
                    </a:lnTo>
                    <a:lnTo>
                      <a:pt x="7" y="512"/>
                    </a:lnTo>
                    <a:lnTo>
                      <a:pt x="0" y="587"/>
                    </a:lnTo>
                    <a:lnTo>
                      <a:pt x="0" y="661"/>
                    </a:lnTo>
                    <a:lnTo>
                      <a:pt x="7" y="734"/>
                    </a:lnTo>
                    <a:lnTo>
                      <a:pt x="12" y="771"/>
                    </a:lnTo>
                    <a:lnTo>
                      <a:pt x="22" y="825"/>
                    </a:lnTo>
                    <a:lnTo>
                      <a:pt x="53" y="928"/>
                    </a:lnTo>
                    <a:lnTo>
                      <a:pt x="99" y="1022"/>
                    </a:lnTo>
                    <a:lnTo>
                      <a:pt x="156" y="1106"/>
                    </a:lnTo>
                    <a:lnTo>
                      <a:pt x="191" y="1143"/>
                    </a:lnTo>
                    <a:lnTo>
                      <a:pt x="212" y="1164"/>
                    </a:lnTo>
                    <a:lnTo>
                      <a:pt x="254" y="1197"/>
                    </a:lnTo>
                    <a:lnTo>
                      <a:pt x="300" y="1226"/>
                    </a:lnTo>
                    <a:lnTo>
                      <a:pt x="348" y="1246"/>
                    </a:lnTo>
                    <a:lnTo>
                      <a:pt x="394" y="1261"/>
                    </a:lnTo>
                    <a:lnTo>
                      <a:pt x="444" y="1270"/>
                    </a:lnTo>
                    <a:lnTo>
                      <a:pt x="493" y="1271"/>
                    </a:lnTo>
                    <a:lnTo>
                      <a:pt x="542" y="1267"/>
                    </a:lnTo>
                    <a:lnTo>
                      <a:pt x="615" y="1250"/>
                    </a:lnTo>
                    <a:lnTo>
                      <a:pt x="709" y="1205"/>
                    </a:lnTo>
                    <a:lnTo>
                      <a:pt x="796" y="1135"/>
                    </a:lnTo>
                    <a:lnTo>
                      <a:pt x="875" y="1043"/>
                    </a:lnTo>
                    <a:lnTo>
                      <a:pt x="909" y="987"/>
                    </a:lnTo>
                    <a:lnTo>
                      <a:pt x="982" y="863"/>
                    </a:lnTo>
                    <a:lnTo>
                      <a:pt x="1068" y="688"/>
                    </a:lnTo>
                    <a:lnTo>
                      <a:pt x="1109" y="578"/>
                    </a:lnTo>
                    <a:lnTo>
                      <a:pt x="1119" y="525"/>
                    </a:lnTo>
                    <a:lnTo>
                      <a:pt x="1125" y="512"/>
                    </a:lnTo>
                    <a:lnTo>
                      <a:pt x="1131" y="499"/>
                    </a:lnTo>
                    <a:lnTo>
                      <a:pt x="1127" y="495"/>
                    </a:lnTo>
                    <a:lnTo>
                      <a:pt x="1123" y="490"/>
                    </a:lnTo>
                    <a:lnTo>
                      <a:pt x="1086" y="448"/>
                    </a:lnTo>
                    <a:lnTo>
                      <a:pt x="1050" y="409"/>
                    </a:lnTo>
                    <a:close/>
                  </a:path>
                </a:pathLst>
              </a:custGeom>
              <a:solidFill>
                <a:srgbClr val="447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D856FAB5-E72A-473B-878E-8F6CC5318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8" y="1219200"/>
                <a:ext cx="387350" cy="590550"/>
              </a:xfrm>
              <a:custGeom>
                <a:avLst/>
                <a:gdLst>
                  <a:gd name="T0" fmla="*/ 65 w 975"/>
                  <a:gd name="T1" fmla="*/ 284 h 1486"/>
                  <a:gd name="T2" fmla="*/ 43 w 975"/>
                  <a:gd name="T3" fmla="*/ 325 h 1486"/>
                  <a:gd name="T4" fmla="*/ 15 w 975"/>
                  <a:gd name="T5" fmla="*/ 416 h 1486"/>
                  <a:gd name="T6" fmla="*/ 0 w 975"/>
                  <a:gd name="T7" fmla="*/ 518 h 1486"/>
                  <a:gd name="T8" fmla="*/ 0 w 975"/>
                  <a:gd name="T9" fmla="*/ 626 h 1486"/>
                  <a:gd name="T10" fmla="*/ 12 w 975"/>
                  <a:gd name="T11" fmla="*/ 739 h 1486"/>
                  <a:gd name="T12" fmla="*/ 34 w 975"/>
                  <a:gd name="T13" fmla="*/ 853 h 1486"/>
                  <a:gd name="T14" fmla="*/ 67 w 975"/>
                  <a:gd name="T15" fmla="*/ 965 h 1486"/>
                  <a:gd name="T16" fmla="*/ 105 w 975"/>
                  <a:gd name="T17" fmla="*/ 1074 h 1486"/>
                  <a:gd name="T18" fmla="*/ 129 w 975"/>
                  <a:gd name="T19" fmla="*/ 1126 h 1486"/>
                  <a:gd name="T20" fmla="*/ 138 w 975"/>
                  <a:gd name="T21" fmla="*/ 1129 h 1486"/>
                  <a:gd name="T22" fmla="*/ 175 w 975"/>
                  <a:gd name="T23" fmla="*/ 1157 h 1486"/>
                  <a:gd name="T24" fmla="*/ 262 w 975"/>
                  <a:gd name="T25" fmla="*/ 1230 h 1486"/>
                  <a:gd name="T26" fmla="*/ 331 w 975"/>
                  <a:gd name="T27" fmla="*/ 1291 h 1486"/>
                  <a:gd name="T28" fmla="*/ 391 w 975"/>
                  <a:gd name="T29" fmla="*/ 1343 h 1486"/>
                  <a:gd name="T30" fmla="*/ 459 w 975"/>
                  <a:gd name="T31" fmla="*/ 1404 h 1486"/>
                  <a:gd name="T32" fmla="*/ 468 w 975"/>
                  <a:gd name="T33" fmla="*/ 1411 h 1486"/>
                  <a:gd name="T34" fmla="*/ 477 w 975"/>
                  <a:gd name="T35" fmla="*/ 1419 h 1486"/>
                  <a:gd name="T36" fmla="*/ 515 w 975"/>
                  <a:gd name="T37" fmla="*/ 1453 h 1486"/>
                  <a:gd name="T38" fmla="*/ 553 w 975"/>
                  <a:gd name="T39" fmla="*/ 1486 h 1486"/>
                  <a:gd name="T40" fmla="*/ 573 w 975"/>
                  <a:gd name="T41" fmla="*/ 1476 h 1486"/>
                  <a:gd name="T42" fmla="*/ 612 w 975"/>
                  <a:gd name="T43" fmla="*/ 1445 h 1486"/>
                  <a:gd name="T44" fmla="*/ 669 w 975"/>
                  <a:gd name="T45" fmla="*/ 1384 h 1486"/>
                  <a:gd name="T46" fmla="*/ 746 w 975"/>
                  <a:gd name="T47" fmla="*/ 1277 h 1486"/>
                  <a:gd name="T48" fmla="*/ 822 w 975"/>
                  <a:gd name="T49" fmla="*/ 1149 h 1486"/>
                  <a:gd name="T50" fmla="*/ 861 w 975"/>
                  <a:gd name="T51" fmla="*/ 1081 h 1486"/>
                  <a:gd name="T52" fmla="*/ 894 w 975"/>
                  <a:gd name="T53" fmla="*/ 1022 h 1486"/>
                  <a:gd name="T54" fmla="*/ 940 w 975"/>
                  <a:gd name="T55" fmla="*/ 898 h 1486"/>
                  <a:gd name="T56" fmla="*/ 967 w 975"/>
                  <a:gd name="T57" fmla="*/ 768 h 1486"/>
                  <a:gd name="T58" fmla="*/ 975 w 975"/>
                  <a:gd name="T59" fmla="*/ 638 h 1486"/>
                  <a:gd name="T60" fmla="*/ 965 w 975"/>
                  <a:gd name="T61" fmla="*/ 508 h 1486"/>
                  <a:gd name="T62" fmla="*/ 935 w 975"/>
                  <a:gd name="T63" fmla="*/ 385 h 1486"/>
                  <a:gd name="T64" fmla="*/ 888 w 975"/>
                  <a:gd name="T65" fmla="*/ 272 h 1486"/>
                  <a:gd name="T66" fmla="*/ 840 w 975"/>
                  <a:gd name="T67" fmla="*/ 196 h 1486"/>
                  <a:gd name="T68" fmla="*/ 803 w 975"/>
                  <a:gd name="T69" fmla="*/ 150 h 1486"/>
                  <a:gd name="T70" fmla="*/ 783 w 975"/>
                  <a:gd name="T71" fmla="*/ 128 h 1486"/>
                  <a:gd name="T72" fmla="*/ 754 w 975"/>
                  <a:gd name="T73" fmla="*/ 101 h 1486"/>
                  <a:gd name="T74" fmla="*/ 690 w 975"/>
                  <a:gd name="T75" fmla="*/ 56 h 1486"/>
                  <a:gd name="T76" fmla="*/ 624 w 975"/>
                  <a:gd name="T77" fmla="*/ 24 h 1486"/>
                  <a:gd name="T78" fmla="*/ 557 w 975"/>
                  <a:gd name="T79" fmla="*/ 5 h 1486"/>
                  <a:gd name="T80" fmla="*/ 487 w 975"/>
                  <a:gd name="T81" fmla="*/ 0 h 1486"/>
                  <a:gd name="T82" fmla="*/ 417 w 975"/>
                  <a:gd name="T83" fmla="*/ 8 h 1486"/>
                  <a:gd name="T84" fmla="*/ 348 w 975"/>
                  <a:gd name="T85" fmla="*/ 27 h 1486"/>
                  <a:gd name="T86" fmla="*/ 282 w 975"/>
                  <a:gd name="T87" fmla="*/ 59 h 1486"/>
                  <a:gd name="T88" fmla="*/ 249 w 975"/>
                  <a:gd name="T89" fmla="*/ 80 h 1486"/>
                  <a:gd name="T90" fmla="*/ 223 w 975"/>
                  <a:gd name="T91" fmla="*/ 98 h 1486"/>
                  <a:gd name="T92" fmla="*/ 173 w 975"/>
                  <a:gd name="T93" fmla="*/ 141 h 1486"/>
                  <a:gd name="T94" fmla="*/ 127 w 975"/>
                  <a:gd name="T95" fmla="*/ 193 h 1486"/>
                  <a:gd name="T96" fmla="*/ 85 w 975"/>
                  <a:gd name="T97" fmla="*/ 251 h 1486"/>
                  <a:gd name="T98" fmla="*/ 65 w 975"/>
                  <a:gd name="T99" fmla="*/ 284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75" h="1486">
                    <a:moveTo>
                      <a:pt x="65" y="284"/>
                    </a:moveTo>
                    <a:lnTo>
                      <a:pt x="43" y="325"/>
                    </a:lnTo>
                    <a:lnTo>
                      <a:pt x="15" y="416"/>
                    </a:lnTo>
                    <a:lnTo>
                      <a:pt x="0" y="518"/>
                    </a:lnTo>
                    <a:lnTo>
                      <a:pt x="0" y="626"/>
                    </a:lnTo>
                    <a:lnTo>
                      <a:pt x="12" y="739"/>
                    </a:lnTo>
                    <a:lnTo>
                      <a:pt x="34" y="853"/>
                    </a:lnTo>
                    <a:lnTo>
                      <a:pt x="67" y="965"/>
                    </a:lnTo>
                    <a:lnTo>
                      <a:pt x="105" y="1074"/>
                    </a:lnTo>
                    <a:lnTo>
                      <a:pt x="129" y="1126"/>
                    </a:lnTo>
                    <a:lnTo>
                      <a:pt x="138" y="1129"/>
                    </a:lnTo>
                    <a:lnTo>
                      <a:pt x="175" y="1157"/>
                    </a:lnTo>
                    <a:lnTo>
                      <a:pt x="262" y="1230"/>
                    </a:lnTo>
                    <a:lnTo>
                      <a:pt x="331" y="1291"/>
                    </a:lnTo>
                    <a:lnTo>
                      <a:pt x="391" y="1343"/>
                    </a:lnTo>
                    <a:lnTo>
                      <a:pt x="459" y="1404"/>
                    </a:lnTo>
                    <a:lnTo>
                      <a:pt x="468" y="1411"/>
                    </a:lnTo>
                    <a:lnTo>
                      <a:pt x="477" y="1419"/>
                    </a:lnTo>
                    <a:lnTo>
                      <a:pt x="515" y="1453"/>
                    </a:lnTo>
                    <a:lnTo>
                      <a:pt x="553" y="1486"/>
                    </a:lnTo>
                    <a:lnTo>
                      <a:pt x="573" y="1476"/>
                    </a:lnTo>
                    <a:lnTo>
                      <a:pt x="612" y="1445"/>
                    </a:lnTo>
                    <a:lnTo>
                      <a:pt x="669" y="1384"/>
                    </a:lnTo>
                    <a:lnTo>
                      <a:pt x="746" y="1277"/>
                    </a:lnTo>
                    <a:lnTo>
                      <a:pt x="822" y="1149"/>
                    </a:lnTo>
                    <a:lnTo>
                      <a:pt x="861" y="1081"/>
                    </a:lnTo>
                    <a:lnTo>
                      <a:pt x="894" y="1022"/>
                    </a:lnTo>
                    <a:lnTo>
                      <a:pt x="940" y="898"/>
                    </a:lnTo>
                    <a:lnTo>
                      <a:pt x="967" y="768"/>
                    </a:lnTo>
                    <a:lnTo>
                      <a:pt x="975" y="638"/>
                    </a:lnTo>
                    <a:lnTo>
                      <a:pt x="965" y="508"/>
                    </a:lnTo>
                    <a:lnTo>
                      <a:pt x="935" y="385"/>
                    </a:lnTo>
                    <a:lnTo>
                      <a:pt x="888" y="272"/>
                    </a:lnTo>
                    <a:lnTo>
                      <a:pt x="840" y="196"/>
                    </a:lnTo>
                    <a:lnTo>
                      <a:pt x="803" y="150"/>
                    </a:lnTo>
                    <a:lnTo>
                      <a:pt x="783" y="128"/>
                    </a:lnTo>
                    <a:lnTo>
                      <a:pt x="754" y="101"/>
                    </a:lnTo>
                    <a:lnTo>
                      <a:pt x="690" y="56"/>
                    </a:lnTo>
                    <a:lnTo>
                      <a:pt x="624" y="24"/>
                    </a:lnTo>
                    <a:lnTo>
                      <a:pt x="557" y="5"/>
                    </a:lnTo>
                    <a:lnTo>
                      <a:pt x="487" y="0"/>
                    </a:lnTo>
                    <a:lnTo>
                      <a:pt x="417" y="8"/>
                    </a:lnTo>
                    <a:lnTo>
                      <a:pt x="348" y="27"/>
                    </a:lnTo>
                    <a:lnTo>
                      <a:pt x="282" y="59"/>
                    </a:lnTo>
                    <a:lnTo>
                      <a:pt x="249" y="80"/>
                    </a:lnTo>
                    <a:lnTo>
                      <a:pt x="223" y="98"/>
                    </a:lnTo>
                    <a:lnTo>
                      <a:pt x="173" y="141"/>
                    </a:lnTo>
                    <a:lnTo>
                      <a:pt x="127" y="193"/>
                    </a:lnTo>
                    <a:lnTo>
                      <a:pt x="85" y="251"/>
                    </a:lnTo>
                    <a:lnTo>
                      <a:pt x="65" y="284"/>
                    </a:lnTo>
                    <a:close/>
                  </a:path>
                </a:pathLst>
              </a:custGeom>
              <a:solidFill>
                <a:srgbClr val="447F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4" name="Freeform 33">
                <a:extLst>
                  <a:ext uri="{FF2B5EF4-FFF2-40B4-BE49-F238E27FC236}">
                    <a16:creationId xmlns:a16="http://schemas.microsoft.com/office/drawing/2014/main" id="{09358215-B96A-42CC-BA57-5BBB16907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800" y="1666875"/>
                <a:ext cx="817563" cy="839788"/>
              </a:xfrm>
              <a:custGeom>
                <a:avLst/>
                <a:gdLst>
                  <a:gd name="T0" fmla="*/ 2057 w 2057"/>
                  <a:gd name="T1" fmla="*/ 1869 h 2118"/>
                  <a:gd name="T2" fmla="*/ 2049 w 2057"/>
                  <a:gd name="T3" fmla="*/ 1863 h 2118"/>
                  <a:gd name="T4" fmla="*/ 2015 w 2057"/>
                  <a:gd name="T5" fmla="*/ 1829 h 2118"/>
                  <a:gd name="T6" fmla="*/ 1783 w 2057"/>
                  <a:gd name="T7" fmla="*/ 1611 h 2118"/>
                  <a:gd name="T8" fmla="*/ 864 w 2057"/>
                  <a:gd name="T9" fmla="*/ 757 h 2118"/>
                  <a:gd name="T10" fmla="*/ 428 w 2057"/>
                  <a:gd name="T11" fmla="*/ 360 h 2118"/>
                  <a:gd name="T12" fmla="*/ 390 w 2057"/>
                  <a:gd name="T13" fmla="*/ 327 h 2118"/>
                  <a:gd name="T14" fmla="*/ 352 w 2057"/>
                  <a:gd name="T15" fmla="*/ 293 h 2118"/>
                  <a:gd name="T16" fmla="*/ 343 w 2057"/>
                  <a:gd name="T17" fmla="*/ 285 h 2118"/>
                  <a:gd name="T18" fmla="*/ 334 w 2057"/>
                  <a:gd name="T19" fmla="*/ 278 h 2118"/>
                  <a:gd name="T20" fmla="*/ 266 w 2057"/>
                  <a:gd name="T21" fmla="*/ 217 h 2118"/>
                  <a:gd name="T22" fmla="*/ 206 w 2057"/>
                  <a:gd name="T23" fmla="*/ 165 h 2118"/>
                  <a:gd name="T24" fmla="*/ 137 w 2057"/>
                  <a:gd name="T25" fmla="*/ 104 h 2118"/>
                  <a:gd name="T26" fmla="*/ 50 w 2057"/>
                  <a:gd name="T27" fmla="*/ 31 h 2118"/>
                  <a:gd name="T28" fmla="*/ 13 w 2057"/>
                  <a:gd name="T29" fmla="*/ 3 h 2118"/>
                  <a:gd name="T30" fmla="*/ 4 w 2057"/>
                  <a:gd name="T31" fmla="*/ 0 h 2118"/>
                  <a:gd name="T32" fmla="*/ 1 w 2057"/>
                  <a:gd name="T33" fmla="*/ 1 h 2118"/>
                  <a:gd name="T34" fmla="*/ 1 w 2057"/>
                  <a:gd name="T35" fmla="*/ 1 h 2118"/>
                  <a:gd name="T36" fmla="*/ 1 w 2057"/>
                  <a:gd name="T37" fmla="*/ 3 h 2118"/>
                  <a:gd name="T38" fmla="*/ 0 w 2057"/>
                  <a:gd name="T39" fmla="*/ 5 h 2118"/>
                  <a:gd name="T40" fmla="*/ 1 w 2057"/>
                  <a:gd name="T41" fmla="*/ 9 h 2118"/>
                  <a:gd name="T42" fmla="*/ 10 w 2057"/>
                  <a:gd name="T43" fmla="*/ 29 h 2118"/>
                  <a:gd name="T44" fmla="*/ 65 w 2057"/>
                  <a:gd name="T45" fmla="*/ 100 h 2118"/>
                  <a:gd name="T46" fmla="*/ 198 w 2057"/>
                  <a:gd name="T47" fmla="*/ 253 h 2118"/>
                  <a:gd name="T48" fmla="*/ 303 w 2057"/>
                  <a:gd name="T49" fmla="*/ 372 h 2118"/>
                  <a:gd name="T50" fmla="*/ 339 w 2057"/>
                  <a:gd name="T51" fmla="*/ 411 h 2118"/>
                  <a:gd name="T52" fmla="*/ 376 w 2057"/>
                  <a:gd name="T53" fmla="*/ 453 h 2118"/>
                  <a:gd name="T54" fmla="*/ 380 w 2057"/>
                  <a:gd name="T55" fmla="*/ 458 h 2118"/>
                  <a:gd name="T56" fmla="*/ 384 w 2057"/>
                  <a:gd name="T57" fmla="*/ 462 h 2118"/>
                  <a:gd name="T58" fmla="*/ 789 w 2057"/>
                  <a:gd name="T59" fmla="*/ 910 h 2118"/>
                  <a:gd name="T60" fmla="*/ 1652 w 2057"/>
                  <a:gd name="T61" fmla="*/ 1841 h 2118"/>
                  <a:gd name="T62" fmla="*/ 1873 w 2057"/>
                  <a:gd name="T63" fmla="*/ 2075 h 2118"/>
                  <a:gd name="T64" fmla="*/ 1905 w 2057"/>
                  <a:gd name="T65" fmla="*/ 2112 h 2118"/>
                  <a:gd name="T66" fmla="*/ 1913 w 2057"/>
                  <a:gd name="T67" fmla="*/ 2118 h 2118"/>
                  <a:gd name="T68" fmla="*/ 1916 w 2057"/>
                  <a:gd name="T69" fmla="*/ 2118 h 2118"/>
                  <a:gd name="T70" fmla="*/ 1931 w 2057"/>
                  <a:gd name="T71" fmla="*/ 2114 h 2118"/>
                  <a:gd name="T72" fmla="*/ 1947 w 2057"/>
                  <a:gd name="T73" fmla="*/ 2108 h 2118"/>
                  <a:gd name="T74" fmla="*/ 1991 w 2057"/>
                  <a:gd name="T75" fmla="*/ 2067 h 2118"/>
                  <a:gd name="T76" fmla="*/ 2014 w 2057"/>
                  <a:gd name="T77" fmla="*/ 2030 h 2118"/>
                  <a:gd name="T78" fmla="*/ 2036 w 2057"/>
                  <a:gd name="T79" fmla="*/ 1988 h 2118"/>
                  <a:gd name="T80" fmla="*/ 2056 w 2057"/>
                  <a:gd name="T81" fmla="*/ 1920 h 2118"/>
                  <a:gd name="T82" fmla="*/ 2057 w 2057"/>
                  <a:gd name="T83" fmla="*/ 1895 h 2118"/>
                  <a:gd name="T84" fmla="*/ 2057 w 2057"/>
                  <a:gd name="T85" fmla="*/ 1874 h 2118"/>
                  <a:gd name="T86" fmla="*/ 2057 w 2057"/>
                  <a:gd name="T87" fmla="*/ 1869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57" h="2118">
                    <a:moveTo>
                      <a:pt x="2057" y="1869"/>
                    </a:moveTo>
                    <a:lnTo>
                      <a:pt x="2049" y="1863"/>
                    </a:lnTo>
                    <a:lnTo>
                      <a:pt x="2015" y="1829"/>
                    </a:lnTo>
                    <a:lnTo>
                      <a:pt x="1783" y="1611"/>
                    </a:lnTo>
                    <a:lnTo>
                      <a:pt x="864" y="757"/>
                    </a:lnTo>
                    <a:lnTo>
                      <a:pt x="428" y="360"/>
                    </a:lnTo>
                    <a:lnTo>
                      <a:pt x="390" y="327"/>
                    </a:lnTo>
                    <a:lnTo>
                      <a:pt x="352" y="293"/>
                    </a:lnTo>
                    <a:lnTo>
                      <a:pt x="343" y="285"/>
                    </a:lnTo>
                    <a:lnTo>
                      <a:pt x="334" y="278"/>
                    </a:lnTo>
                    <a:lnTo>
                      <a:pt x="266" y="217"/>
                    </a:lnTo>
                    <a:lnTo>
                      <a:pt x="206" y="165"/>
                    </a:lnTo>
                    <a:lnTo>
                      <a:pt x="137" y="104"/>
                    </a:lnTo>
                    <a:lnTo>
                      <a:pt x="50" y="31"/>
                    </a:lnTo>
                    <a:lnTo>
                      <a:pt x="13" y="3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10" y="29"/>
                    </a:lnTo>
                    <a:lnTo>
                      <a:pt x="65" y="100"/>
                    </a:lnTo>
                    <a:lnTo>
                      <a:pt x="198" y="253"/>
                    </a:lnTo>
                    <a:lnTo>
                      <a:pt x="303" y="372"/>
                    </a:lnTo>
                    <a:lnTo>
                      <a:pt x="339" y="411"/>
                    </a:lnTo>
                    <a:lnTo>
                      <a:pt x="376" y="453"/>
                    </a:lnTo>
                    <a:lnTo>
                      <a:pt x="380" y="458"/>
                    </a:lnTo>
                    <a:lnTo>
                      <a:pt x="384" y="462"/>
                    </a:lnTo>
                    <a:lnTo>
                      <a:pt x="789" y="910"/>
                    </a:lnTo>
                    <a:lnTo>
                      <a:pt x="1652" y="1841"/>
                    </a:lnTo>
                    <a:lnTo>
                      <a:pt x="1873" y="2075"/>
                    </a:lnTo>
                    <a:lnTo>
                      <a:pt x="1905" y="2112"/>
                    </a:lnTo>
                    <a:lnTo>
                      <a:pt x="1913" y="2118"/>
                    </a:lnTo>
                    <a:lnTo>
                      <a:pt x="1916" y="2118"/>
                    </a:lnTo>
                    <a:lnTo>
                      <a:pt x="1931" y="2114"/>
                    </a:lnTo>
                    <a:lnTo>
                      <a:pt x="1947" y="2108"/>
                    </a:lnTo>
                    <a:lnTo>
                      <a:pt x="1991" y="2067"/>
                    </a:lnTo>
                    <a:lnTo>
                      <a:pt x="2014" y="2030"/>
                    </a:lnTo>
                    <a:lnTo>
                      <a:pt x="2036" y="1988"/>
                    </a:lnTo>
                    <a:lnTo>
                      <a:pt x="2056" y="1920"/>
                    </a:lnTo>
                    <a:lnTo>
                      <a:pt x="2057" y="1895"/>
                    </a:lnTo>
                    <a:lnTo>
                      <a:pt x="2057" y="1874"/>
                    </a:lnTo>
                    <a:lnTo>
                      <a:pt x="2057" y="1869"/>
                    </a:lnTo>
                    <a:close/>
                  </a:path>
                </a:pathLst>
              </a:custGeom>
              <a:solidFill>
                <a:srgbClr val="528B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1F59AC91-CAC0-4098-801E-ACD42245C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0188" y="2992438"/>
                <a:ext cx="1588" cy="1588"/>
              </a:xfrm>
              <a:custGeom>
                <a:avLst/>
                <a:gdLst>
                  <a:gd name="T0" fmla="*/ 6 w 6"/>
                  <a:gd name="T1" fmla="*/ 5 h 5"/>
                  <a:gd name="T2" fmla="*/ 4 w 6"/>
                  <a:gd name="T3" fmla="*/ 3 h 5"/>
                  <a:gd name="T4" fmla="*/ 0 w 6"/>
                  <a:gd name="T5" fmla="*/ 1 h 5"/>
                  <a:gd name="T6" fmla="*/ 2 w 6"/>
                  <a:gd name="T7" fmla="*/ 0 h 5"/>
                  <a:gd name="T8" fmla="*/ 6 w 6"/>
                  <a:gd name="T9" fmla="*/ 3 h 5"/>
                  <a:gd name="T10" fmla="*/ 6 w 6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4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6" y="3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F73385-DF6D-463A-BC92-BE1995480F3B}"/>
                </a:ext>
              </a:extLst>
            </p:cNvPr>
            <p:cNvSpPr txBox="1"/>
            <p:nvPr/>
          </p:nvSpPr>
          <p:spPr>
            <a:xfrm>
              <a:off x="895660" y="1854640"/>
              <a:ext cx="4147233" cy="106732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</a:rPr>
                <a:t>All the tickets received to the TL of the specific environment need to be addressed  </a:t>
              </a:r>
              <a:endParaRPr lang="en-US" dirty="0">
                <a:solidFill>
                  <a:schemeClr val="tx2"/>
                </a:solidFill>
                <a:cs typeface="Lato Ligh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CB059F-2904-4586-9BDB-1BAE6DD5BA3F}"/>
                </a:ext>
              </a:extLst>
            </p:cNvPr>
            <p:cNvSpPr txBox="1"/>
            <p:nvPr/>
          </p:nvSpPr>
          <p:spPr>
            <a:xfrm>
              <a:off x="945134" y="3697659"/>
              <a:ext cx="4147233" cy="73492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</a:rPr>
                <a:t>Tickets should be addressed and closed with in 1 hour. </a:t>
              </a:r>
              <a:endParaRPr lang="en-US" dirty="0">
                <a:solidFill>
                  <a:schemeClr val="tx2"/>
                </a:solidFill>
                <a:cs typeface="Lato Light"/>
              </a:endParaRPr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FB712327-4697-44E2-ABE8-DD27C59CFDED}"/>
                </a:ext>
              </a:extLst>
            </p:cNvPr>
            <p:cNvSpPr/>
            <p:nvPr/>
          </p:nvSpPr>
          <p:spPr>
            <a:xfrm rot="2700000" flipH="1">
              <a:off x="1048046" y="1181858"/>
              <a:ext cx="496906" cy="496906"/>
            </a:xfrm>
            <a:prstGeom prst="teardrop">
              <a:avLst/>
            </a:prstGeom>
            <a:solidFill>
              <a:srgbClr val="447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F3DB0774-7794-4D3B-B219-CB4C4B9BDAAC}"/>
                </a:ext>
              </a:extLst>
            </p:cNvPr>
            <p:cNvSpPr/>
            <p:nvPr/>
          </p:nvSpPr>
          <p:spPr>
            <a:xfrm rot="2700000" flipH="1">
              <a:off x="1058802" y="3127735"/>
              <a:ext cx="496906" cy="461881"/>
            </a:xfrm>
            <a:prstGeom prst="teardrop">
              <a:avLst/>
            </a:prstGeom>
            <a:solidFill>
              <a:srgbClr val="EECA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75B723E9-75C2-402A-9FF5-45CE8584F3D3}"/>
                </a:ext>
              </a:extLst>
            </p:cNvPr>
            <p:cNvSpPr/>
            <p:nvPr/>
          </p:nvSpPr>
          <p:spPr>
            <a:xfrm rot="2700000" flipH="1">
              <a:off x="1036825" y="4705492"/>
              <a:ext cx="496906" cy="496906"/>
            </a:xfrm>
            <a:prstGeom prst="teardrop">
              <a:avLst/>
            </a:prstGeom>
            <a:solidFill>
              <a:srgbClr val="89D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45C250E-67F8-4DE7-AB5C-B4CCF9554F14}"/>
                </a:ext>
              </a:extLst>
            </p:cNvPr>
            <p:cNvSpPr txBox="1"/>
            <p:nvPr/>
          </p:nvSpPr>
          <p:spPr>
            <a:xfrm>
              <a:off x="1067248" y="3125681"/>
              <a:ext cx="47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ntAwesome" pitchFamily="2" charset="0"/>
                </a:rPr>
                <a:t>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C6183C-28EB-4CEF-81A6-E5D4C8CB4251}"/>
                </a:ext>
              </a:extLst>
            </p:cNvPr>
            <p:cNvSpPr txBox="1"/>
            <p:nvPr/>
          </p:nvSpPr>
          <p:spPr>
            <a:xfrm>
              <a:off x="1050278" y="4723112"/>
              <a:ext cx="47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ntAwesome" pitchFamily="2" charset="0"/>
                </a:rPr>
                <a:t>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E50B78-BCAF-4503-B948-F95E7621C7AB}"/>
                </a:ext>
              </a:extLst>
            </p:cNvPr>
            <p:cNvSpPr txBox="1"/>
            <p:nvPr/>
          </p:nvSpPr>
          <p:spPr>
            <a:xfrm>
              <a:off x="945134" y="5305310"/>
              <a:ext cx="4147233" cy="734927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cs typeface="Lato Light"/>
                </a:rPr>
                <a:t>Ensure that all the ticket completed with in the time and meets the SLA.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94C308-0849-472F-9941-A6C797360891}"/>
                </a:ext>
              </a:extLst>
            </p:cNvPr>
            <p:cNvSpPr txBox="1"/>
            <p:nvPr/>
          </p:nvSpPr>
          <p:spPr>
            <a:xfrm>
              <a:off x="1027834" y="1144538"/>
              <a:ext cx="4924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ntAwesome" pitchFamily="2" charset="0"/>
                </a:rPr>
                <a:t>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4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EC3463-8869-4548-BA4E-553FEB36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9005"/>
          </a:xfrm>
        </p:spPr>
        <p:txBody>
          <a:bodyPr>
            <a:normAutofit/>
          </a:bodyPr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Report Generation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96C46-397F-48D3-8D6A-D2D5C986EF2B}"/>
              </a:ext>
            </a:extLst>
          </p:cNvPr>
          <p:cNvGrpSpPr/>
          <p:nvPr/>
        </p:nvGrpSpPr>
        <p:grpSpPr>
          <a:xfrm>
            <a:off x="169464" y="495210"/>
            <a:ext cx="12154004" cy="5311040"/>
            <a:chOff x="169464" y="495210"/>
            <a:chExt cx="12154004" cy="531104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901DF2-3847-4695-8989-1F2E308275AD}"/>
                </a:ext>
              </a:extLst>
            </p:cNvPr>
            <p:cNvSpPr/>
            <p:nvPr/>
          </p:nvSpPr>
          <p:spPr>
            <a:xfrm>
              <a:off x="169464" y="5318740"/>
              <a:ext cx="1415738" cy="487509"/>
            </a:xfrm>
            <a:custGeom>
              <a:avLst/>
              <a:gdLst>
                <a:gd name="connsiteX0" fmla="*/ 818665 w 1415738"/>
                <a:gd name="connsiteY0" fmla="*/ 0 h 2437536"/>
                <a:gd name="connsiteX1" fmla="*/ 1415738 w 1415738"/>
                <a:gd name="connsiteY1" fmla="*/ 0 h 2437536"/>
                <a:gd name="connsiteX2" fmla="*/ 597073 w 1415738"/>
                <a:gd name="connsiteY2" fmla="*/ 2437536 h 2437536"/>
                <a:gd name="connsiteX3" fmla="*/ 0 w 1415738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38" h="2437536">
                  <a:moveTo>
                    <a:pt x="818665" y="0"/>
                  </a:moveTo>
                  <a:lnTo>
                    <a:pt x="1415738" y="0"/>
                  </a:lnTo>
                  <a:lnTo>
                    <a:pt x="597073" y="2437536"/>
                  </a:lnTo>
                  <a:lnTo>
                    <a:pt x="0" y="24375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2581DFA-1846-42A1-8E95-79898B15BE8B}"/>
                </a:ext>
              </a:extLst>
            </p:cNvPr>
            <p:cNvSpPr/>
            <p:nvPr/>
          </p:nvSpPr>
          <p:spPr>
            <a:xfrm flipH="1">
              <a:off x="7532120" y="3368714"/>
              <a:ext cx="1415741" cy="2437536"/>
            </a:xfrm>
            <a:custGeom>
              <a:avLst/>
              <a:gdLst>
                <a:gd name="connsiteX0" fmla="*/ 1415741 w 1415741"/>
                <a:gd name="connsiteY0" fmla="*/ 0 h 2437536"/>
                <a:gd name="connsiteX1" fmla="*/ 818666 w 1415741"/>
                <a:gd name="connsiteY1" fmla="*/ 0 h 2437536"/>
                <a:gd name="connsiteX2" fmla="*/ 0 w 1415741"/>
                <a:gd name="connsiteY2" fmla="*/ 2437536 h 2437536"/>
                <a:gd name="connsiteX3" fmla="*/ 597075 w 1415741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41" h="2437536">
                  <a:moveTo>
                    <a:pt x="1415741" y="0"/>
                  </a:moveTo>
                  <a:lnTo>
                    <a:pt x="818666" y="0"/>
                  </a:lnTo>
                  <a:lnTo>
                    <a:pt x="0" y="2437536"/>
                  </a:lnTo>
                  <a:lnTo>
                    <a:pt x="597075" y="24375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DDEB90-C5CD-4F47-8694-7F446506A86A}"/>
                </a:ext>
              </a:extLst>
            </p:cNvPr>
            <p:cNvSpPr/>
            <p:nvPr/>
          </p:nvSpPr>
          <p:spPr>
            <a:xfrm>
              <a:off x="7681387" y="3368714"/>
              <a:ext cx="447807" cy="1333316"/>
            </a:xfrm>
            <a:custGeom>
              <a:avLst/>
              <a:gdLst>
                <a:gd name="connsiteX0" fmla="*/ 149268 w 597074"/>
                <a:gd name="connsiteY0" fmla="*/ 0 h 1333316"/>
                <a:gd name="connsiteX1" fmla="*/ 447807 w 597074"/>
                <a:gd name="connsiteY1" fmla="*/ 0 h 1333316"/>
                <a:gd name="connsiteX2" fmla="*/ 597074 w 597074"/>
                <a:gd name="connsiteY2" fmla="*/ 444435 h 1333316"/>
                <a:gd name="connsiteX3" fmla="*/ 298537 w 597074"/>
                <a:gd name="connsiteY3" fmla="*/ 1333316 h 1333316"/>
                <a:gd name="connsiteX4" fmla="*/ 0 w 597074"/>
                <a:gd name="connsiteY4" fmla="*/ 444438 h 1333316"/>
                <a:gd name="connsiteX0" fmla="*/ 149268 w 447807"/>
                <a:gd name="connsiteY0" fmla="*/ 0 h 1333316"/>
                <a:gd name="connsiteX1" fmla="*/ 447807 w 447807"/>
                <a:gd name="connsiteY1" fmla="*/ 0 h 1333316"/>
                <a:gd name="connsiteX2" fmla="*/ 298537 w 447807"/>
                <a:gd name="connsiteY2" fmla="*/ 1333316 h 1333316"/>
                <a:gd name="connsiteX3" fmla="*/ 0 w 447807"/>
                <a:gd name="connsiteY3" fmla="*/ 444438 h 1333316"/>
                <a:gd name="connsiteX4" fmla="*/ 149268 w 447807"/>
                <a:gd name="connsiteY4" fmla="*/ 0 h 133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807" h="1333316">
                  <a:moveTo>
                    <a:pt x="149268" y="0"/>
                  </a:moveTo>
                  <a:lnTo>
                    <a:pt x="447807" y="0"/>
                  </a:lnTo>
                  <a:lnTo>
                    <a:pt x="298537" y="1333316"/>
                  </a:lnTo>
                  <a:lnTo>
                    <a:pt x="0" y="444438"/>
                  </a:lnTo>
                  <a:lnTo>
                    <a:pt x="14926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8E8B5E-0F71-48E2-BE7A-5EA95C35074E}"/>
                </a:ext>
              </a:extLst>
            </p:cNvPr>
            <p:cNvSpPr/>
            <p:nvPr/>
          </p:nvSpPr>
          <p:spPr>
            <a:xfrm>
              <a:off x="6713456" y="3368714"/>
              <a:ext cx="1415738" cy="2437536"/>
            </a:xfrm>
            <a:custGeom>
              <a:avLst/>
              <a:gdLst>
                <a:gd name="connsiteX0" fmla="*/ 818665 w 1415738"/>
                <a:gd name="connsiteY0" fmla="*/ 0 h 2437536"/>
                <a:gd name="connsiteX1" fmla="*/ 1415738 w 1415738"/>
                <a:gd name="connsiteY1" fmla="*/ 0 h 2437536"/>
                <a:gd name="connsiteX2" fmla="*/ 597073 w 1415738"/>
                <a:gd name="connsiteY2" fmla="*/ 2437536 h 2437536"/>
                <a:gd name="connsiteX3" fmla="*/ 0 w 1415738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38" h="2437536">
                  <a:moveTo>
                    <a:pt x="818665" y="0"/>
                  </a:moveTo>
                  <a:lnTo>
                    <a:pt x="1415738" y="0"/>
                  </a:lnTo>
                  <a:lnTo>
                    <a:pt x="597073" y="2437536"/>
                  </a:lnTo>
                  <a:lnTo>
                    <a:pt x="0" y="243753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AEF73E-FBD0-4A20-8263-C2B2EE293463}"/>
                </a:ext>
              </a:extLst>
            </p:cNvPr>
            <p:cNvSpPr/>
            <p:nvPr/>
          </p:nvSpPr>
          <p:spPr>
            <a:xfrm flipH="1">
              <a:off x="5896122" y="3856220"/>
              <a:ext cx="1415741" cy="1950030"/>
            </a:xfrm>
            <a:custGeom>
              <a:avLst/>
              <a:gdLst>
                <a:gd name="connsiteX0" fmla="*/ 1415741 w 1415741"/>
                <a:gd name="connsiteY0" fmla="*/ 0 h 2437536"/>
                <a:gd name="connsiteX1" fmla="*/ 818666 w 1415741"/>
                <a:gd name="connsiteY1" fmla="*/ 0 h 2437536"/>
                <a:gd name="connsiteX2" fmla="*/ 0 w 1415741"/>
                <a:gd name="connsiteY2" fmla="*/ 2437536 h 2437536"/>
                <a:gd name="connsiteX3" fmla="*/ 597075 w 1415741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41" h="2437536">
                  <a:moveTo>
                    <a:pt x="1415741" y="0"/>
                  </a:moveTo>
                  <a:lnTo>
                    <a:pt x="818666" y="0"/>
                  </a:lnTo>
                  <a:lnTo>
                    <a:pt x="0" y="2437536"/>
                  </a:lnTo>
                  <a:lnTo>
                    <a:pt x="597075" y="243753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287A5A-F25A-4FB1-A0D1-B33315C35C4F}"/>
                </a:ext>
              </a:extLst>
            </p:cNvPr>
            <p:cNvSpPr/>
            <p:nvPr/>
          </p:nvSpPr>
          <p:spPr>
            <a:xfrm>
              <a:off x="6045389" y="3856221"/>
              <a:ext cx="447807" cy="1066653"/>
            </a:xfrm>
            <a:custGeom>
              <a:avLst/>
              <a:gdLst>
                <a:gd name="connsiteX0" fmla="*/ 149268 w 597074"/>
                <a:gd name="connsiteY0" fmla="*/ 0 h 1066653"/>
                <a:gd name="connsiteX1" fmla="*/ 447807 w 597074"/>
                <a:gd name="connsiteY1" fmla="*/ 0 h 1066653"/>
                <a:gd name="connsiteX2" fmla="*/ 597074 w 597074"/>
                <a:gd name="connsiteY2" fmla="*/ 355548 h 1066653"/>
                <a:gd name="connsiteX3" fmla="*/ 298537 w 597074"/>
                <a:gd name="connsiteY3" fmla="*/ 1066653 h 1066653"/>
                <a:gd name="connsiteX4" fmla="*/ 0 w 597074"/>
                <a:gd name="connsiteY4" fmla="*/ 355551 h 1066653"/>
                <a:gd name="connsiteX0" fmla="*/ 149268 w 447807"/>
                <a:gd name="connsiteY0" fmla="*/ 0 h 1066653"/>
                <a:gd name="connsiteX1" fmla="*/ 447807 w 447807"/>
                <a:gd name="connsiteY1" fmla="*/ 0 h 1066653"/>
                <a:gd name="connsiteX2" fmla="*/ 298537 w 447807"/>
                <a:gd name="connsiteY2" fmla="*/ 1066653 h 1066653"/>
                <a:gd name="connsiteX3" fmla="*/ 0 w 447807"/>
                <a:gd name="connsiteY3" fmla="*/ 355551 h 1066653"/>
                <a:gd name="connsiteX4" fmla="*/ 149268 w 447807"/>
                <a:gd name="connsiteY4" fmla="*/ 0 h 106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807" h="1066653">
                  <a:moveTo>
                    <a:pt x="149268" y="0"/>
                  </a:moveTo>
                  <a:lnTo>
                    <a:pt x="447807" y="0"/>
                  </a:lnTo>
                  <a:lnTo>
                    <a:pt x="298537" y="1066653"/>
                  </a:lnTo>
                  <a:lnTo>
                    <a:pt x="0" y="355551"/>
                  </a:lnTo>
                  <a:lnTo>
                    <a:pt x="14926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62B13F-8EA9-4C75-9EE5-70A98E87E005}"/>
                </a:ext>
              </a:extLst>
            </p:cNvPr>
            <p:cNvSpPr/>
            <p:nvPr/>
          </p:nvSpPr>
          <p:spPr>
            <a:xfrm>
              <a:off x="5077458" y="3856220"/>
              <a:ext cx="1415738" cy="1950030"/>
            </a:xfrm>
            <a:custGeom>
              <a:avLst/>
              <a:gdLst>
                <a:gd name="connsiteX0" fmla="*/ 818665 w 1415738"/>
                <a:gd name="connsiteY0" fmla="*/ 0 h 2437536"/>
                <a:gd name="connsiteX1" fmla="*/ 1415738 w 1415738"/>
                <a:gd name="connsiteY1" fmla="*/ 0 h 2437536"/>
                <a:gd name="connsiteX2" fmla="*/ 597073 w 1415738"/>
                <a:gd name="connsiteY2" fmla="*/ 2437536 h 2437536"/>
                <a:gd name="connsiteX3" fmla="*/ 0 w 1415738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38" h="2437536">
                  <a:moveTo>
                    <a:pt x="818665" y="0"/>
                  </a:moveTo>
                  <a:lnTo>
                    <a:pt x="1415738" y="0"/>
                  </a:lnTo>
                  <a:lnTo>
                    <a:pt x="597073" y="2437536"/>
                  </a:lnTo>
                  <a:lnTo>
                    <a:pt x="0" y="24375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2DE4B5-95D1-4D0F-8F8A-C58AAD969AA6}"/>
                </a:ext>
              </a:extLst>
            </p:cNvPr>
            <p:cNvSpPr/>
            <p:nvPr/>
          </p:nvSpPr>
          <p:spPr>
            <a:xfrm flipH="1">
              <a:off x="4260124" y="4343726"/>
              <a:ext cx="1415741" cy="1462523"/>
            </a:xfrm>
            <a:custGeom>
              <a:avLst/>
              <a:gdLst>
                <a:gd name="connsiteX0" fmla="*/ 1415741 w 1415741"/>
                <a:gd name="connsiteY0" fmla="*/ 0 h 2437536"/>
                <a:gd name="connsiteX1" fmla="*/ 818666 w 1415741"/>
                <a:gd name="connsiteY1" fmla="*/ 0 h 2437536"/>
                <a:gd name="connsiteX2" fmla="*/ 0 w 1415741"/>
                <a:gd name="connsiteY2" fmla="*/ 2437536 h 2437536"/>
                <a:gd name="connsiteX3" fmla="*/ 597075 w 1415741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41" h="2437536">
                  <a:moveTo>
                    <a:pt x="1415741" y="0"/>
                  </a:moveTo>
                  <a:lnTo>
                    <a:pt x="818666" y="0"/>
                  </a:lnTo>
                  <a:lnTo>
                    <a:pt x="0" y="2437536"/>
                  </a:lnTo>
                  <a:lnTo>
                    <a:pt x="597075" y="2437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28A397-EB5E-4F2B-A8CE-A27CE399DBBF}"/>
                </a:ext>
              </a:extLst>
            </p:cNvPr>
            <p:cNvSpPr/>
            <p:nvPr/>
          </p:nvSpPr>
          <p:spPr>
            <a:xfrm>
              <a:off x="4409391" y="4343726"/>
              <a:ext cx="447807" cy="799990"/>
            </a:xfrm>
            <a:custGeom>
              <a:avLst/>
              <a:gdLst>
                <a:gd name="connsiteX0" fmla="*/ 149268 w 597074"/>
                <a:gd name="connsiteY0" fmla="*/ 0 h 799990"/>
                <a:gd name="connsiteX1" fmla="*/ 447807 w 597074"/>
                <a:gd name="connsiteY1" fmla="*/ 0 h 799990"/>
                <a:gd name="connsiteX2" fmla="*/ 597074 w 597074"/>
                <a:gd name="connsiteY2" fmla="*/ 266661 h 799990"/>
                <a:gd name="connsiteX3" fmla="*/ 298537 w 597074"/>
                <a:gd name="connsiteY3" fmla="*/ 799990 h 799990"/>
                <a:gd name="connsiteX4" fmla="*/ 0 w 597074"/>
                <a:gd name="connsiteY4" fmla="*/ 266663 h 799990"/>
                <a:gd name="connsiteX0" fmla="*/ 149268 w 447807"/>
                <a:gd name="connsiteY0" fmla="*/ 0 h 799990"/>
                <a:gd name="connsiteX1" fmla="*/ 447807 w 447807"/>
                <a:gd name="connsiteY1" fmla="*/ 0 h 799990"/>
                <a:gd name="connsiteX2" fmla="*/ 298537 w 447807"/>
                <a:gd name="connsiteY2" fmla="*/ 799990 h 799990"/>
                <a:gd name="connsiteX3" fmla="*/ 0 w 447807"/>
                <a:gd name="connsiteY3" fmla="*/ 266663 h 799990"/>
                <a:gd name="connsiteX4" fmla="*/ 149268 w 447807"/>
                <a:gd name="connsiteY4" fmla="*/ 0 h 79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807" h="799990">
                  <a:moveTo>
                    <a:pt x="149268" y="0"/>
                  </a:moveTo>
                  <a:lnTo>
                    <a:pt x="447807" y="0"/>
                  </a:lnTo>
                  <a:lnTo>
                    <a:pt x="298537" y="799990"/>
                  </a:lnTo>
                  <a:lnTo>
                    <a:pt x="0" y="266663"/>
                  </a:lnTo>
                  <a:lnTo>
                    <a:pt x="14926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D1E28F-94CF-49BD-BC3E-2A56908B9302}"/>
                </a:ext>
              </a:extLst>
            </p:cNvPr>
            <p:cNvSpPr/>
            <p:nvPr/>
          </p:nvSpPr>
          <p:spPr>
            <a:xfrm>
              <a:off x="3441460" y="4343726"/>
              <a:ext cx="1415738" cy="1462523"/>
            </a:xfrm>
            <a:custGeom>
              <a:avLst/>
              <a:gdLst>
                <a:gd name="connsiteX0" fmla="*/ 818665 w 1415738"/>
                <a:gd name="connsiteY0" fmla="*/ 0 h 2437536"/>
                <a:gd name="connsiteX1" fmla="*/ 1415738 w 1415738"/>
                <a:gd name="connsiteY1" fmla="*/ 0 h 2437536"/>
                <a:gd name="connsiteX2" fmla="*/ 597073 w 1415738"/>
                <a:gd name="connsiteY2" fmla="*/ 2437536 h 2437536"/>
                <a:gd name="connsiteX3" fmla="*/ 0 w 1415738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38" h="2437536">
                  <a:moveTo>
                    <a:pt x="818665" y="0"/>
                  </a:moveTo>
                  <a:lnTo>
                    <a:pt x="1415738" y="0"/>
                  </a:lnTo>
                  <a:lnTo>
                    <a:pt x="597073" y="2437536"/>
                  </a:lnTo>
                  <a:lnTo>
                    <a:pt x="0" y="24375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B36DE7-6D08-4C62-B822-8D2C682BFC6C}"/>
                </a:ext>
              </a:extLst>
            </p:cNvPr>
            <p:cNvSpPr/>
            <p:nvPr/>
          </p:nvSpPr>
          <p:spPr>
            <a:xfrm flipH="1">
              <a:off x="2624126" y="4831234"/>
              <a:ext cx="1415741" cy="975016"/>
            </a:xfrm>
            <a:custGeom>
              <a:avLst/>
              <a:gdLst>
                <a:gd name="connsiteX0" fmla="*/ 1415741 w 1415741"/>
                <a:gd name="connsiteY0" fmla="*/ 0 h 2437536"/>
                <a:gd name="connsiteX1" fmla="*/ 818666 w 1415741"/>
                <a:gd name="connsiteY1" fmla="*/ 0 h 2437536"/>
                <a:gd name="connsiteX2" fmla="*/ 0 w 1415741"/>
                <a:gd name="connsiteY2" fmla="*/ 2437536 h 2437536"/>
                <a:gd name="connsiteX3" fmla="*/ 597075 w 1415741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41" h="2437536">
                  <a:moveTo>
                    <a:pt x="1415741" y="0"/>
                  </a:moveTo>
                  <a:lnTo>
                    <a:pt x="818666" y="0"/>
                  </a:lnTo>
                  <a:lnTo>
                    <a:pt x="0" y="2437536"/>
                  </a:lnTo>
                  <a:lnTo>
                    <a:pt x="597075" y="24375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6BCFC7-5B85-4F04-B416-E730370254A9}"/>
                </a:ext>
              </a:extLst>
            </p:cNvPr>
            <p:cNvSpPr/>
            <p:nvPr/>
          </p:nvSpPr>
          <p:spPr>
            <a:xfrm>
              <a:off x="2773393" y="4831235"/>
              <a:ext cx="447807" cy="533327"/>
            </a:xfrm>
            <a:custGeom>
              <a:avLst/>
              <a:gdLst>
                <a:gd name="connsiteX0" fmla="*/ 149268 w 597074"/>
                <a:gd name="connsiteY0" fmla="*/ 0 h 533327"/>
                <a:gd name="connsiteX1" fmla="*/ 447807 w 597074"/>
                <a:gd name="connsiteY1" fmla="*/ 0 h 533327"/>
                <a:gd name="connsiteX2" fmla="*/ 597074 w 597074"/>
                <a:gd name="connsiteY2" fmla="*/ 177775 h 533327"/>
                <a:gd name="connsiteX3" fmla="*/ 298537 w 597074"/>
                <a:gd name="connsiteY3" fmla="*/ 533327 h 533327"/>
                <a:gd name="connsiteX4" fmla="*/ 0 w 597074"/>
                <a:gd name="connsiteY4" fmla="*/ 177776 h 533327"/>
                <a:gd name="connsiteX0" fmla="*/ 149268 w 447807"/>
                <a:gd name="connsiteY0" fmla="*/ 0 h 533327"/>
                <a:gd name="connsiteX1" fmla="*/ 447807 w 447807"/>
                <a:gd name="connsiteY1" fmla="*/ 0 h 533327"/>
                <a:gd name="connsiteX2" fmla="*/ 298537 w 447807"/>
                <a:gd name="connsiteY2" fmla="*/ 533327 h 533327"/>
                <a:gd name="connsiteX3" fmla="*/ 0 w 447807"/>
                <a:gd name="connsiteY3" fmla="*/ 177776 h 533327"/>
                <a:gd name="connsiteX4" fmla="*/ 149268 w 447807"/>
                <a:gd name="connsiteY4" fmla="*/ 0 h 53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807" h="533327">
                  <a:moveTo>
                    <a:pt x="149268" y="0"/>
                  </a:moveTo>
                  <a:lnTo>
                    <a:pt x="447807" y="0"/>
                  </a:lnTo>
                  <a:lnTo>
                    <a:pt x="298537" y="533327"/>
                  </a:lnTo>
                  <a:lnTo>
                    <a:pt x="0" y="177776"/>
                  </a:lnTo>
                  <a:lnTo>
                    <a:pt x="14926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DB5909-17EE-4E10-86CA-22AC35249C69}"/>
                </a:ext>
              </a:extLst>
            </p:cNvPr>
            <p:cNvSpPr/>
            <p:nvPr/>
          </p:nvSpPr>
          <p:spPr>
            <a:xfrm>
              <a:off x="1805462" y="4831234"/>
              <a:ext cx="1415738" cy="975016"/>
            </a:xfrm>
            <a:custGeom>
              <a:avLst/>
              <a:gdLst>
                <a:gd name="connsiteX0" fmla="*/ 818665 w 1415738"/>
                <a:gd name="connsiteY0" fmla="*/ 0 h 2437536"/>
                <a:gd name="connsiteX1" fmla="*/ 1415738 w 1415738"/>
                <a:gd name="connsiteY1" fmla="*/ 0 h 2437536"/>
                <a:gd name="connsiteX2" fmla="*/ 597073 w 1415738"/>
                <a:gd name="connsiteY2" fmla="*/ 2437536 h 2437536"/>
                <a:gd name="connsiteX3" fmla="*/ 0 w 1415738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38" h="2437536">
                  <a:moveTo>
                    <a:pt x="818665" y="0"/>
                  </a:moveTo>
                  <a:lnTo>
                    <a:pt x="1415738" y="0"/>
                  </a:lnTo>
                  <a:lnTo>
                    <a:pt x="597073" y="2437536"/>
                  </a:lnTo>
                  <a:lnTo>
                    <a:pt x="0" y="2437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F4AAEC-97B3-42DB-8C1C-C9FCC28412BD}"/>
                </a:ext>
              </a:extLst>
            </p:cNvPr>
            <p:cNvSpPr/>
            <p:nvPr/>
          </p:nvSpPr>
          <p:spPr>
            <a:xfrm flipH="1">
              <a:off x="988128" y="5318740"/>
              <a:ext cx="1415741" cy="487509"/>
            </a:xfrm>
            <a:custGeom>
              <a:avLst/>
              <a:gdLst>
                <a:gd name="connsiteX0" fmla="*/ 1415741 w 1415741"/>
                <a:gd name="connsiteY0" fmla="*/ 0 h 2437536"/>
                <a:gd name="connsiteX1" fmla="*/ 818666 w 1415741"/>
                <a:gd name="connsiteY1" fmla="*/ 0 h 2437536"/>
                <a:gd name="connsiteX2" fmla="*/ 0 w 1415741"/>
                <a:gd name="connsiteY2" fmla="*/ 2437536 h 2437536"/>
                <a:gd name="connsiteX3" fmla="*/ 597075 w 1415741"/>
                <a:gd name="connsiteY3" fmla="*/ 2437536 h 2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741" h="2437536">
                  <a:moveTo>
                    <a:pt x="1415741" y="0"/>
                  </a:moveTo>
                  <a:lnTo>
                    <a:pt x="818666" y="0"/>
                  </a:lnTo>
                  <a:lnTo>
                    <a:pt x="0" y="2437536"/>
                  </a:lnTo>
                  <a:lnTo>
                    <a:pt x="597075" y="243753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7E516C-0C12-4134-A35F-2214BB3F736B}"/>
                </a:ext>
              </a:extLst>
            </p:cNvPr>
            <p:cNvSpPr/>
            <p:nvPr/>
          </p:nvSpPr>
          <p:spPr>
            <a:xfrm>
              <a:off x="1137395" y="5318740"/>
              <a:ext cx="447807" cy="266664"/>
            </a:xfrm>
            <a:custGeom>
              <a:avLst/>
              <a:gdLst>
                <a:gd name="connsiteX0" fmla="*/ 149268 w 597074"/>
                <a:gd name="connsiteY0" fmla="*/ 0 h 266664"/>
                <a:gd name="connsiteX1" fmla="*/ 447807 w 597074"/>
                <a:gd name="connsiteY1" fmla="*/ 0 h 266664"/>
                <a:gd name="connsiteX2" fmla="*/ 597074 w 597074"/>
                <a:gd name="connsiteY2" fmla="*/ 88888 h 266664"/>
                <a:gd name="connsiteX3" fmla="*/ 298537 w 597074"/>
                <a:gd name="connsiteY3" fmla="*/ 266664 h 266664"/>
                <a:gd name="connsiteX4" fmla="*/ 0 w 597074"/>
                <a:gd name="connsiteY4" fmla="*/ 88888 h 266664"/>
                <a:gd name="connsiteX0" fmla="*/ 149268 w 447807"/>
                <a:gd name="connsiteY0" fmla="*/ 0 h 266664"/>
                <a:gd name="connsiteX1" fmla="*/ 447807 w 447807"/>
                <a:gd name="connsiteY1" fmla="*/ 0 h 266664"/>
                <a:gd name="connsiteX2" fmla="*/ 298537 w 447807"/>
                <a:gd name="connsiteY2" fmla="*/ 266664 h 266664"/>
                <a:gd name="connsiteX3" fmla="*/ 0 w 447807"/>
                <a:gd name="connsiteY3" fmla="*/ 88888 h 266664"/>
                <a:gd name="connsiteX4" fmla="*/ 149268 w 447807"/>
                <a:gd name="connsiteY4" fmla="*/ 0 h 26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807" h="266664">
                  <a:moveTo>
                    <a:pt x="149268" y="0"/>
                  </a:moveTo>
                  <a:lnTo>
                    <a:pt x="447807" y="0"/>
                  </a:lnTo>
                  <a:lnTo>
                    <a:pt x="298537" y="266664"/>
                  </a:lnTo>
                  <a:lnTo>
                    <a:pt x="0" y="88888"/>
                  </a:lnTo>
                  <a:lnTo>
                    <a:pt x="149268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7EFC19-1044-463D-8370-3D9736333916}"/>
                </a:ext>
              </a:extLst>
            </p:cNvPr>
            <p:cNvGrpSpPr/>
            <p:nvPr/>
          </p:nvGrpSpPr>
          <p:grpSpPr>
            <a:xfrm>
              <a:off x="792096" y="1509377"/>
              <a:ext cx="6662494" cy="1936484"/>
              <a:chOff x="332936" y="2627766"/>
              <a:chExt cx="2937088" cy="19364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058B0-5AD8-408A-9034-D505BE77812B}"/>
                  </a:ext>
                </a:extLst>
              </p:cNvPr>
              <p:cNvSpPr txBox="1"/>
              <p:nvPr/>
            </p:nvSpPr>
            <p:spPr>
              <a:xfrm>
                <a:off x="332936" y="262776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noProof="1"/>
                  <a:t>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A88D5D-A3A6-43D3-9E1B-A2742F27D654}"/>
                  </a:ext>
                </a:extLst>
              </p:cNvPr>
              <p:cNvSpPr txBox="1"/>
              <p:nvPr/>
            </p:nvSpPr>
            <p:spPr>
              <a:xfrm>
                <a:off x="340731" y="3086922"/>
                <a:ext cx="2929293" cy="147732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TL of the specific team ensures that all the tickets are addressed with in the specific time and generates a Report  whether they are meeting the service levels.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Generates  5 reports in a week.</a:t>
                </a:r>
              </a:p>
            </p:txBody>
          </p:sp>
        </p:grpSp>
        <p:grpSp>
          <p:nvGrpSpPr>
            <p:cNvPr id="30" name="Graphic 3" descr="Research">
              <a:extLst>
                <a:ext uri="{FF2B5EF4-FFF2-40B4-BE49-F238E27FC236}">
                  <a16:creationId xmlns:a16="http://schemas.microsoft.com/office/drawing/2014/main" id="{16FD3F05-7F97-4072-B01B-2DA77801FE35}"/>
                </a:ext>
              </a:extLst>
            </p:cNvPr>
            <p:cNvGrpSpPr/>
            <p:nvPr/>
          </p:nvGrpSpPr>
          <p:grpSpPr>
            <a:xfrm>
              <a:off x="1001770" y="4637977"/>
              <a:ext cx="569794" cy="569794"/>
              <a:chOff x="1804658" y="3745880"/>
              <a:chExt cx="569794" cy="56979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2B32461-1649-4697-B5F6-88591FDD20AD}"/>
                  </a:ext>
                </a:extLst>
              </p:cNvPr>
              <p:cNvSpPr/>
              <p:nvPr/>
            </p:nvSpPr>
            <p:spPr>
              <a:xfrm>
                <a:off x="1850950" y="3795140"/>
                <a:ext cx="469638" cy="470231"/>
              </a:xfrm>
              <a:custGeom>
                <a:avLst/>
                <a:gdLst>
                  <a:gd name="connsiteX0" fmla="*/ 384021 w 469638"/>
                  <a:gd name="connsiteY0" fmla="*/ 325261 h 470231"/>
                  <a:gd name="connsiteX1" fmla="*/ 347222 w 469638"/>
                  <a:gd name="connsiteY1" fmla="*/ 313984 h 470231"/>
                  <a:gd name="connsiteX2" fmla="*/ 320512 w 469638"/>
                  <a:gd name="connsiteY2" fmla="*/ 287868 h 470231"/>
                  <a:gd name="connsiteX3" fmla="*/ 357312 w 469638"/>
                  <a:gd name="connsiteY3" fmla="*/ 179845 h 470231"/>
                  <a:gd name="connsiteX4" fmla="*/ 179251 w 469638"/>
                  <a:gd name="connsiteY4" fmla="*/ 3 h 470231"/>
                  <a:gd name="connsiteX5" fmla="*/ 3 w 469638"/>
                  <a:gd name="connsiteY5" fmla="*/ 178064 h 470231"/>
                  <a:gd name="connsiteX6" fmla="*/ 178064 w 469638"/>
                  <a:gd name="connsiteY6" fmla="*/ 357312 h 470231"/>
                  <a:gd name="connsiteX7" fmla="*/ 287274 w 469638"/>
                  <a:gd name="connsiteY7" fmla="*/ 320512 h 470231"/>
                  <a:gd name="connsiteX8" fmla="*/ 313390 w 469638"/>
                  <a:gd name="connsiteY8" fmla="*/ 346628 h 470231"/>
                  <a:gd name="connsiteX9" fmla="*/ 324667 w 469638"/>
                  <a:gd name="connsiteY9" fmla="*/ 384021 h 470231"/>
                  <a:gd name="connsiteX10" fmla="*/ 398859 w 469638"/>
                  <a:gd name="connsiteY10" fmla="*/ 458213 h 470231"/>
                  <a:gd name="connsiteX11" fmla="*/ 457619 w 469638"/>
                  <a:gd name="connsiteY11" fmla="*/ 458213 h 470231"/>
                  <a:gd name="connsiteX12" fmla="*/ 457619 w 469638"/>
                  <a:gd name="connsiteY12" fmla="*/ 399453 h 470231"/>
                  <a:gd name="connsiteX13" fmla="*/ 384021 w 469638"/>
                  <a:gd name="connsiteY13" fmla="*/ 325261 h 470231"/>
                  <a:gd name="connsiteX14" fmla="*/ 179251 w 469638"/>
                  <a:gd name="connsiteY14" fmla="*/ 321699 h 470231"/>
                  <a:gd name="connsiteX15" fmla="*/ 36802 w 469638"/>
                  <a:gd name="connsiteY15" fmla="*/ 179251 h 470231"/>
                  <a:gd name="connsiteX16" fmla="*/ 179251 w 469638"/>
                  <a:gd name="connsiteY16" fmla="*/ 36802 h 470231"/>
                  <a:gd name="connsiteX17" fmla="*/ 321699 w 469638"/>
                  <a:gd name="connsiteY17" fmla="*/ 179251 h 470231"/>
                  <a:gd name="connsiteX18" fmla="*/ 179251 w 469638"/>
                  <a:gd name="connsiteY18" fmla="*/ 321699 h 47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9638" h="470231">
                    <a:moveTo>
                      <a:pt x="384021" y="325261"/>
                    </a:moveTo>
                    <a:cubicBezTo>
                      <a:pt x="374524" y="315764"/>
                      <a:pt x="360279" y="311016"/>
                      <a:pt x="347222" y="313984"/>
                    </a:cubicBezTo>
                    <a:lnTo>
                      <a:pt x="320512" y="287868"/>
                    </a:lnTo>
                    <a:cubicBezTo>
                      <a:pt x="344254" y="257004"/>
                      <a:pt x="357312" y="219018"/>
                      <a:pt x="357312" y="179845"/>
                    </a:cubicBezTo>
                    <a:cubicBezTo>
                      <a:pt x="357905" y="80724"/>
                      <a:pt x="277778" y="597"/>
                      <a:pt x="179251" y="3"/>
                    </a:cubicBezTo>
                    <a:cubicBezTo>
                      <a:pt x="80724" y="-590"/>
                      <a:pt x="597" y="79537"/>
                      <a:pt x="3" y="178064"/>
                    </a:cubicBezTo>
                    <a:cubicBezTo>
                      <a:pt x="-590" y="276591"/>
                      <a:pt x="79537" y="356718"/>
                      <a:pt x="178064" y="357312"/>
                    </a:cubicBezTo>
                    <a:cubicBezTo>
                      <a:pt x="217237" y="357312"/>
                      <a:pt x="255817" y="344254"/>
                      <a:pt x="287274" y="320512"/>
                    </a:cubicBezTo>
                    <a:lnTo>
                      <a:pt x="313390" y="346628"/>
                    </a:lnTo>
                    <a:cubicBezTo>
                      <a:pt x="311016" y="360279"/>
                      <a:pt x="315171" y="373931"/>
                      <a:pt x="324667" y="384021"/>
                    </a:cubicBezTo>
                    <a:lnTo>
                      <a:pt x="398859" y="458213"/>
                    </a:lnTo>
                    <a:cubicBezTo>
                      <a:pt x="414885" y="474238"/>
                      <a:pt x="441594" y="474238"/>
                      <a:pt x="457619" y="458213"/>
                    </a:cubicBezTo>
                    <a:cubicBezTo>
                      <a:pt x="473645" y="442187"/>
                      <a:pt x="473645" y="415478"/>
                      <a:pt x="457619" y="399453"/>
                    </a:cubicBezTo>
                    <a:lnTo>
                      <a:pt x="384021" y="325261"/>
                    </a:lnTo>
                    <a:close/>
                    <a:moveTo>
                      <a:pt x="179251" y="321699"/>
                    </a:moveTo>
                    <a:cubicBezTo>
                      <a:pt x="100311" y="321699"/>
                      <a:pt x="36802" y="258191"/>
                      <a:pt x="36802" y="179251"/>
                    </a:cubicBezTo>
                    <a:cubicBezTo>
                      <a:pt x="36802" y="100311"/>
                      <a:pt x="100311" y="36802"/>
                      <a:pt x="179251" y="36802"/>
                    </a:cubicBezTo>
                    <a:cubicBezTo>
                      <a:pt x="258191" y="36802"/>
                      <a:pt x="321699" y="100311"/>
                      <a:pt x="321699" y="179251"/>
                    </a:cubicBezTo>
                    <a:cubicBezTo>
                      <a:pt x="321699" y="257598"/>
                      <a:pt x="257598" y="321699"/>
                      <a:pt x="179251" y="32169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DF0147C-FC14-4507-B1CE-52B89C3C1FA3}"/>
                  </a:ext>
                </a:extLst>
              </p:cNvPr>
              <p:cNvSpPr/>
              <p:nvPr/>
            </p:nvSpPr>
            <p:spPr>
              <a:xfrm>
                <a:off x="1902591" y="3883352"/>
                <a:ext cx="255813" cy="187784"/>
              </a:xfrm>
              <a:custGeom>
                <a:avLst/>
                <a:gdLst>
                  <a:gd name="connsiteX0" fmla="*/ 255220 w 255813"/>
                  <a:gd name="connsiteY0" fmla="*/ 82135 h 187784"/>
                  <a:gd name="connsiteX1" fmla="*/ 221389 w 255813"/>
                  <a:gd name="connsiteY1" fmla="*/ 82135 h 187784"/>
                  <a:gd name="connsiteX2" fmla="*/ 213673 w 255813"/>
                  <a:gd name="connsiteY2" fmla="*/ 86884 h 187784"/>
                  <a:gd name="connsiteX3" fmla="*/ 191118 w 255813"/>
                  <a:gd name="connsiteY3" fmla="*/ 111219 h 187784"/>
                  <a:gd name="connsiteX4" fmla="*/ 172125 w 255813"/>
                  <a:gd name="connsiteY4" fmla="*/ 45336 h 187784"/>
                  <a:gd name="connsiteX5" fmla="*/ 159067 w 255813"/>
                  <a:gd name="connsiteY5" fmla="*/ 38214 h 187784"/>
                  <a:gd name="connsiteX6" fmla="*/ 151945 w 255813"/>
                  <a:gd name="connsiteY6" fmla="*/ 44743 h 187784"/>
                  <a:gd name="connsiteX7" fmla="*/ 116333 w 255813"/>
                  <a:gd name="connsiteY7" fmla="*/ 139115 h 187784"/>
                  <a:gd name="connsiteX8" fmla="*/ 91998 w 255813"/>
                  <a:gd name="connsiteY8" fmla="*/ 8537 h 187784"/>
                  <a:gd name="connsiteX9" fmla="*/ 80127 w 255813"/>
                  <a:gd name="connsiteY9" fmla="*/ 227 h 187784"/>
                  <a:gd name="connsiteX10" fmla="*/ 71818 w 255813"/>
                  <a:gd name="connsiteY10" fmla="*/ 7350 h 187784"/>
                  <a:gd name="connsiteX11" fmla="*/ 46296 w 255813"/>
                  <a:gd name="connsiteY11" fmla="*/ 82135 h 187784"/>
                  <a:gd name="connsiteX12" fmla="*/ 0 w 255813"/>
                  <a:gd name="connsiteY12" fmla="*/ 82135 h 187784"/>
                  <a:gd name="connsiteX13" fmla="*/ 0 w 255813"/>
                  <a:gd name="connsiteY13" fmla="*/ 105877 h 187784"/>
                  <a:gd name="connsiteX14" fmla="*/ 54012 w 255813"/>
                  <a:gd name="connsiteY14" fmla="*/ 105877 h 187784"/>
                  <a:gd name="connsiteX15" fmla="*/ 64102 w 255813"/>
                  <a:gd name="connsiteY15" fmla="*/ 96974 h 187784"/>
                  <a:gd name="connsiteX16" fmla="*/ 78940 w 255813"/>
                  <a:gd name="connsiteY16" fmla="*/ 51865 h 187784"/>
                  <a:gd name="connsiteX17" fmla="*/ 102682 w 255813"/>
                  <a:gd name="connsiteY17" fmla="*/ 179475 h 187784"/>
                  <a:gd name="connsiteX18" fmla="*/ 112178 w 255813"/>
                  <a:gd name="connsiteY18" fmla="*/ 187785 h 187784"/>
                  <a:gd name="connsiteX19" fmla="*/ 113365 w 255813"/>
                  <a:gd name="connsiteY19" fmla="*/ 187785 h 187784"/>
                  <a:gd name="connsiteX20" fmla="*/ 123455 w 255813"/>
                  <a:gd name="connsiteY20" fmla="*/ 181256 h 187784"/>
                  <a:gd name="connsiteX21" fmla="*/ 161442 w 255813"/>
                  <a:gd name="connsiteY21" fmla="*/ 81542 h 187784"/>
                  <a:gd name="connsiteX22" fmla="*/ 176874 w 255813"/>
                  <a:gd name="connsiteY22" fmla="*/ 134960 h 187784"/>
                  <a:gd name="connsiteX23" fmla="*/ 189931 w 255813"/>
                  <a:gd name="connsiteY23" fmla="*/ 142082 h 187784"/>
                  <a:gd name="connsiteX24" fmla="*/ 194680 w 255813"/>
                  <a:gd name="connsiteY24" fmla="*/ 139115 h 187784"/>
                  <a:gd name="connsiteX25" fmla="*/ 226731 w 255813"/>
                  <a:gd name="connsiteY25" fmla="*/ 105877 h 187784"/>
                  <a:gd name="connsiteX26" fmla="*/ 255814 w 255813"/>
                  <a:gd name="connsiteY26" fmla="*/ 105877 h 187784"/>
                  <a:gd name="connsiteX27" fmla="*/ 255814 w 255813"/>
                  <a:gd name="connsiteY27" fmla="*/ 82135 h 18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5813" h="187784">
                    <a:moveTo>
                      <a:pt x="255220" y="82135"/>
                    </a:moveTo>
                    <a:lnTo>
                      <a:pt x="221389" y="82135"/>
                    </a:lnTo>
                    <a:cubicBezTo>
                      <a:pt x="218421" y="82729"/>
                      <a:pt x="215453" y="84509"/>
                      <a:pt x="213673" y="86884"/>
                    </a:cubicBezTo>
                    <a:lnTo>
                      <a:pt x="191118" y="111219"/>
                    </a:lnTo>
                    <a:lnTo>
                      <a:pt x="172125" y="45336"/>
                    </a:lnTo>
                    <a:cubicBezTo>
                      <a:pt x="170345" y="39994"/>
                      <a:pt x="164409" y="36433"/>
                      <a:pt x="159067" y="38214"/>
                    </a:cubicBezTo>
                    <a:cubicBezTo>
                      <a:pt x="156100" y="39401"/>
                      <a:pt x="153132" y="41181"/>
                      <a:pt x="151945" y="44743"/>
                    </a:cubicBezTo>
                    <a:lnTo>
                      <a:pt x="116333" y="139115"/>
                    </a:lnTo>
                    <a:lnTo>
                      <a:pt x="91998" y="8537"/>
                    </a:lnTo>
                    <a:cubicBezTo>
                      <a:pt x="90811" y="2602"/>
                      <a:pt x="85469" y="-960"/>
                      <a:pt x="80127" y="227"/>
                    </a:cubicBezTo>
                    <a:cubicBezTo>
                      <a:pt x="76566" y="821"/>
                      <a:pt x="73598" y="3789"/>
                      <a:pt x="71818" y="7350"/>
                    </a:cubicBezTo>
                    <a:lnTo>
                      <a:pt x="46296" y="82135"/>
                    </a:lnTo>
                    <a:lnTo>
                      <a:pt x="0" y="82135"/>
                    </a:lnTo>
                    <a:lnTo>
                      <a:pt x="0" y="105877"/>
                    </a:lnTo>
                    <a:lnTo>
                      <a:pt x="54012" y="105877"/>
                    </a:lnTo>
                    <a:cubicBezTo>
                      <a:pt x="58760" y="105283"/>
                      <a:pt x="62915" y="101722"/>
                      <a:pt x="64102" y="96974"/>
                    </a:cubicBezTo>
                    <a:lnTo>
                      <a:pt x="78940" y="51865"/>
                    </a:lnTo>
                    <a:lnTo>
                      <a:pt x="102682" y="179475"/>
                    </a:lnTo>
                    <a:cubicBezTo>
                      <a:pt x="103275" y="184223"/>
                      <a:pt x="107430" y="187785"/>
                      <a:pt x="112178" y="187785"/>
                    </a:cubicBezTo>
                    <a:lnTo>
                      <a:pt x="113365" y="187785"/>
                    </a:lnTo>
                    <a:cubicBezTo>
                      <a:pt x="117520" y="187785"/>
                      <a:pt x="121675" y="185411"/>
                      <a:pt x="123455" y="181256"/>
                    </a:cubicBezTo>
                    <a:lnTo>
                      <a:pt x="161442" y="81542"/>
                    </a:lnTo>
                    <a:lnTo>
                      <a:pt x="176874" y="134960"/>
                    </a:lnTo>
                    <a:cubicBezTo>
                      <a:pt x="178654" y="140302"/>
                      <a:pt x="183996" y="143863"/>
                      <a:pt x="189931" y="142082"/>
                    </a:cubicBezTo>
                    <a:cubicBezTo>
                      <a:pt x="191712" y="141489"/>
                      <a:pt x="193493" y="140302"/>
                      <a:pt x="194680" y="139115"/>
                    </a:cubicBezTo>
                    <a:lnTo>
                      <a:pt x="226731" y="105877"/>
                    </a:lnTo>
                    <a:lnTo>
                      <a:pt x="255814" y="105877"/>
                    </a:lnTo>
                    <a:lnTo>
                      <a:pt x="255814" y="82135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7" descr="Stopwatch">
              <a:extLst>
                <a:ext uri="{FF2B5EF4-FFF2-40B4-BE49-F238E27FC236}">
                  <a16:creationId xmlns:a16="http://schemas.microsoft.com/office/drawing/2014/main" id="{C167A7A6-C5B6-400D-8D50-B18746B78EB9}"/>
                </a:ext>
              </a:extLst>
            </p:cNvPr>
            <p:cNvGrpSpPr/>
            <p:nvPr/>
          </p:nvGrpSpPr>
          <p:grpSpPr>
            <a:xfrm>
              <a:off x="2648986" y="4124453"/>
              <a:ext cx="569794" cy="569794"/>
              <a:chOff x="3451874" y="3232356"/>
              <a:chExt cx="569794" cy="569794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64FAC8E-E86C-4D9D-9398-CD493BD7E560}"/>
                  </a:ext>
                </a:extLst>
              </p:cNvPr>
              <p:cNvSpPr/>
              <p:nvPr/>
            </p:nvSpPr>
            <p:spPr>
              <a:xfrm>
                <a:off x="3724900" y="3416351"/>
                <a:ext cx="23741" cy="23741"/>
              </a:xfrm>
              <a:custGeom>
                <a:avLst/>
                <a:gdLst>
                  <a:gd name="connsiteX0" fmla="*/ 23741 w 23741"/>
                  <a:gd name="connsiteY0" fmla="*/ 11871 h 23741"/>
                  <a:gd name="connsiteX1" fmla="*/ 11871 w 23741"/>
                  <a:gd name="connsiteY1" fmla="*/ 23741 h 23741"/>
                  <a:gd name="connsiteX2" fmla="*/ 0 w 23741"/>
                  <a:gd name="connsiteY2" fmla="*/ 11871 h 23741"/>
                  <a:gd name="connsiteX3" fmla="*/ 11871 w 23741"/>
                  <a:gd name="connsiteY3" fmla="*/ 0 h 23741"/>
                  <a:gd name="connsiteX4" fmla="*/ 23741 w 23741"/>
                  <a:gd name="connsiteY4" fmla="*/ 11871 h 2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1" h="23741">
                    <a:moveTo>
                      <a:pt x="23741" y="11871"/>
                    </a:moveTo>
                    <a:cubicBezTo>
                      <a:pt x="23741" y="18427"/>
                      <a:pt x="18427" y="23741"/>
                      <a:pt x="11871" y="23741"/>
                    </a:cubicBezTo>
                    <a:cubicBezTo>
                      <a:pt x="5315" y="23741"/>
                      <a:pt x="0" y="18427"/>
                      <a:pt x="0" y="11871"/>
                    </a:cubicBezTo>
                    <a:cubicBezTo>
                      <a:pt x="0" y="5315"/>
                      <a:pt x="5315" y="0"/>
                      <a:pt x="11871" y="0"/>
                    </a:cubicBezTo>
                    <a:cubicBezTo>
                      <a:pt x="18427" y="0"/>
                      <a:pt x="23741" y="5315"/>
                      <a:pt x="23741" y="1187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323CB61-0467-4CD7-A90B-417EF99C3B0C}"/>
                  </a:ext>
                </a:extLst>
              </p:cNvPr>
              <p:cNvSpPr/>
              <p:nvPr/>
            </p:nvSpPr>
            <p:spPr>
              <a:xfrm>
                <a:off x="3724900" y="3653766"/>
                <a:ext cx="23741" cy="23741"/>
              </a:xfrm>
              <a:custGeom>
                <a:avLst/>
                <a:gdLst>
                  <a:gd name="connsiteX0" fmla="*/ 23741 w 23741"/>
                  <a:gd name="connsiteY0" fmla="*/ 11871 h 23741"/>
                  <a:gd name="connsiteX1" fmla="*/ 11871 w 23741"/>
                  <a:gd name="connsiteY1" fmla="*/ 23741 h 23741"/>
                  <a:gd name="connsiteX2" fmla="*/ 0 w 23741"/>
                  <a:gd name="connsiteY2" fmla="*/ 11871 h 23741"/>
                  <a:gd name="connsiteX3" fmla="*/ 11871 w 23741"/>
                  <a:gd name="connsiteY3" fmla="*/ 0 h 23741"/>
                  <a:gd name="connsiteX4" fmla="*/ 23741 w 23741"/>
                  <a:gd name="connsiteY4" fmla="*/ 11871 h 2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1" h="23741">
                    <a:moveTo>
                      <a:pt x="23741" y="11871"/>
                    </a:moveTo>
                    <a:cubicBezTo>
                      <a:pt x="23741" y="18427"/>
                      <a:pt x="18427" y="23741"/>
                      <a:pt x="11871" y="23741"/>
                    </a:cubicBezTo>
                    <a:cubicBezTo>
                      <a:pt x="5315" y="23741"/>
                      <a:pt x="0" y="18427"/>
                      <a:pt x="0" y="11871"/>
                    </a:cubicBezTo>
                    <a:cubicBezTo>
                      <a:pt x="0" y="5315"/>
                      <a:pt x="5315" y="0"/>
                      <a:pt x="11871" y="0"/>
                    </a:cubicBezTo>
                    <a:cubicBezTo>
                      <a:pt x="18427" y="0"/>
                      <a:pt x="23741" y="5315"/>
                      <a:pt x="23741" y="1187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C2F1DBE-D63F-4573-B9B0-69CFEBDD892D}"/>
                  </a:ext>
                </a:extLst>
              </p:cNvPr>
              <p:cNvSpPr/>
              <p:nvPr/>
            </p:nvSpPr>
            <p:spPr>
              <a:xfrm>
                <a:off x="3843607" y="3529123"/>
                <a:ext cx="23741" cy="23741"/>
              </a:xfrm>
              <a:custGeom>
                <a:avLst/>
                <a:gdLst>
                  <a:gd name="connsiteX0" fmla="*/ 23741 w 23741"/>
                  <a:gd name="connsiteY0" fmla="*/ 11871 h 23741"/>
                  <a:gd name="connsiteX1" fmla="*/ 11871 w 23741"/>
                  <a:gd name="connsiteY1" fmla="*/ 23741 h 23741"/>
                  <a:gd name="connsiteX2" fmla="*/ 0 w 23741"/>
                  <a:gd name="connsiteY2" fmla="*/ 11871 h 23741"/>
                  <a:gd name="connsiteX3" fmla="*/ 11871 w 23741"/>
                  <a:gd name="connsiteY3" fmla="*/ 0 h 23741"/>
                  <a:gd name="connsiteX4" fmla="*/ 23741 w 23741"/>
                  <a:gd name="connsiteY4" fmla="*/ 11871 h 2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1" h="23741">
                    <a:moveTo>
                      <a:pt x="23741" y="11871"/>
                    </a:moveTo>
                    <a:cubicBezTo>
                      <a:pt x="23741" y="18427"/>
                      <a:pt x="18427" y="23741"/>
                      <a:pt x="11871" y="23741"/>
                    </a:cubicBezTo>
                    <a:cubicBezTo>
                      <a:pt x="5315" y="23741"/>
                      <a:pt x="0" y="18427"/>
                      <a:pt x="0" y="11871"/>
                    </a:cubicBezTo>
                    <a:cubicBezTo>
                      <a:pt x="0" y="5315"/>
                      <a:pt x="5315" y="0"/>
                      <a:pt x="11871" y="0"/>
                    </a:cubicBezTo>
                    <a:cubicBezTo>
                      <a:pt x="18427" y="0"/>
                      <a:pt x="23741" y="5315"/>
                      <a:pt x="23741" y="1187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7CB4A14-BB88-4B33-BBCC-DC15AA550AFC}"/>
                  </a:ext>
                </a:extLst>
              </p:cNvPr>
              <p:cNvSpPr/>
              <p:nvPr/>
            </p:nvSpPr>
            <p:spPr>
              <a:xfrm>
                <a:off x="3606193" y="3529123"/>
                <a:ext cx="23741" cy="23741"/>
              </a:xfrm>
              <a:custGeom>
                <a:avLst/>
                <a:gdLst>
                  <a:gd name="connsiteX0" fmla="*/ 23741 w 23741"/>
                  <a:gd name="connsiteY0" fmla="*/ 11871 h 23741"/>
                  <a:gd name="connsiteX1" fmla="*/ 11871 w 23741"/>
                  <a:gd name="connsiteY1" fmla="*/ 23741 h 23741"/>
                  <a:gd name="connsiteX2" fmla="*/ 0 w 23741"/>
                  <a:gd name="connsiteY2" fmla="*/ 11871 h 23741"/>
                  <a:gd name="connsiteX3" fmla="*/ 11871 w 23741"/>
                  <a:gd name="connsiteY3" fmla="*/ 0 h 23741"/>
                  <a:gd name="connsiteX4" fmla="*/ 23741 w 23741"/>
                  <a:gd name="connsiteY4" fmla="*/ 11871 h 2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41" h="23741">
                    <a:moveTo>
                      <a:pt x="23741" y="11871"/>
                    </a:moveTo>
                    <a:cubicBezTo>
                      <a:pt x="23741" y="18427"/>
                      <a:pt x="18427" y="23741"/>
                      <a:pt x="11871" y="23741"/>
                    </a:cubicBezTo>
                    <a:cubicBezTo>
                      <a:pt x="5315" y="23741"/>
                      <a:pt x="0" y="18427"/>
                      <a:pt x="0" y="11871"/>
                    </a:cubicBezTo>
                    <a:cubicBezTo>
                      <a:pt x="0" y="5315"/>
                      <a:pt x="5315" y="0"/>
                      <a:pt x="11871" y="0"/>
                    </a:cubicBezTo>
                    <a:cubicBezTo>
                      <a:pt x="18427" y="0"/>
                      <a:pt x="23741" y="5315"/>
                      <a:pt x="23741" y="1187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C007DA8-E638-4060-81C6-FE9416BEC56F}"/>
                  </a:ext>
                </a:extLst>
              </p:cNvPr>
              <p:cNvSpPr/>
              <p:nvPr/>
            </p:nvSpPr>
            <p:spPr>
              <a:xfrm>
                <a:off x="3724900" y="3457899"/>
                <a:ext cx="78940" cy="150164"/>
              </a:xfrm>
              <a:custGeom>
                <a:avLst/>
                <a:gdLst>
                  <a:gd name="connsiteX0" fmla="*/ 23741 w 78940"/>
                  <a:gd name="connsiteY0" fmla="*/ 0 h 150164"/>
                  <a:gd name="connsiteX1" fmla="*/ 0 w 78940"/>
                  <a:gd name="connsiteY1" fmla="*/ 0 h 150164"/>
                  <a:gd name="connsiteX2" fmla="*/ 0 w 78940"/>
                  <a:gd name="connsiteY2" fmla="*/ 83095 h 150164"/>
                  <a:gd name="connsiteX3" fmla="*/ 3561 w 78940"/>
                  <a:gd name="connsiteY3" fmla="*/ 91404 h 150164"/>
                  <a:gd name="connsiteX4" fmla="*/ 62321 w 78940"/>
                  <a:gd name="connsiteY4" fmla="*/ 150164 h 150164"/>
                  <a:gd name="connsiteX5" fmla="*/ 78940 w 78940"/>
                  <a:gd name="connsiteY5" fmla="*/ 133545 h 150164"/>
                  <a:gd name="connsiteX6" fmla="*/ 23741 w 78940"/>
                  <a:gd name="connsiteY6" fmla="*/ 78347 h 150164"/>
                  <a:gd name="connsiteX7" fmla="*/ 23741 w 78940"/>
                  <a:gd name="connsiteY7" fmla="*/ 0 h 150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40" h="150164">
                    <a:moveTo>
                      <a:pt x="23741" y="0"/>
                    </a:moveTo>
                    <a:lnTo>
                      <a:pt x="0" y="0"/>
                    </a:lnTo>
                    <a:lnTo>
                      <a:pt x="0" y="83095"/>
                    </a:lnTo>
                    <a:cubicBezTo>
                      <a:pt x="0" y="86063"/>
                      <a:pt x="1187" y="89030"/>
                      <a:pt x="3561" y="91404"/>
                    </a:cubicBezTo>
                    <a:lnTo>
                      <a:pt x="62321" y="150164"/>
                    </a:lnTo>
                    <a:lnTo>
                      <a:pt x="78940" y="133545"/>
                    </a:lnTo>
                    <a:lnTo>
                      <a:pt x="23741" y="78347"/>
                    </a:lnTo>
                    <a:lnTo>
                      <a:pt x="23741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4864607-69AE-4F33-B31E-29802DB25398}"/>
                  </a:ext>
                </a:extLst>
              </p:cNvPr>
              <p:cNvSpPr/>
              <p:nvPr/>
            </p:nvSpPr>
            <p:spPr>
              <a:xfrm>
                <a:off x="3535150" y="3285774"/>
                <a:ext cx="403957" cy="462633"/>
              </a:xfrm>
              <a:custGeom>
                <a:avLst/>
                <a:gdLst>
                  <a:gd name="connsiteX0" fmla="*/ 201621 w 403957"/>
                  <a:gd name="connsiteY0" fmla="*/ 427346 h 462633"/>
                  <a:gd name="connsiteX1" fmla="*/ 35431 w 403957"/>
                  <a:gd name="connsiteY1" fmla="*/ 261156 h 462633"/>
                  <a:gd name="connsiteX2" fmla="*/ 201621 w 403957"/>
                  <a:gd name="connsiteY2" fmla="*/ 94966 h 462633"/>
                  <a:gd name="connsiteX3" fmla="*/ 367811 w 403957"/>
                  <a:gd name="connsiteY3" fmla="*/ 261156 h 462633"/>
                  <a:gd name="connsiteX4" fmla="*/ 201621 w 403957"/>
                  <a:gd name="connsiteY4" fmla="*/ 427346 h 462633"/>
                  <a:gd name="connsiteX5" fmla="*/ 201621 w 403957"/>
                  <a:gd name="connsiteY5" fmla="*/ 427346 h 462633"/>
                  <a:gd name="connsiteX6" fmla="*/ 342288 w 403957"/>
                  <a:gd name="connsiteY6" fmla="*/ 116333 h 462633"/>
                  <a:gd name="connsiteX7" fmla="*/ 360095 w 403957"/>
                  <a:gd name="connsiteY7" fmla="*/ 98527 h 462633"/>
                  <a:gd name="connsiteX8" fmla="*/ 359501 w 403957"/>
                  <a:gd name="connsiteY8" fmla="*/ 73598 h 462633"/>
                  <a:gd name="connsiteX9" fmla="*/ 334573 w 403957"/>
                  <a:gd name="connsiteY9" fmla="*/ 73005 h 462633"/>
                  <a:gd name="connsiteX10" fmla="*/ 314392 w 403957"/>
                  <a:gd name="connsiteY10" fmla="*/ 93779 h 462633"/>
                  <a:gd name="connsiteX11" fmla="*/ 219427 w 403957"/>
                  <a:gd name="connsiteY11" fmla="*/ 60541 h 462633"/>
                  <a:gd name="connsiteX12" fmla="*/ 219427 w 403957"/>
                  <a:gd name="connsiteY12" fmla="*/ 35612 h 462633"/>
                  <a:gd name="connsiteX13" fmla="*/ 272845 w 403957"/>
                  <a:gd name="connsiteY13" fmla="*/ 35612 h 462633"/>
                  <a:gd name="connsiteX14" fmla="*/ 272845 w 403957"/>
                  <a:gd name="connsiteY14" fmla="*/ 0 h 462633"/>
                  <a:gd name="connsiteX15" fmla="*/ 130396 w 403957"/>
                  <a:gd name="connsiteY15" fmla="*/ 0 h 462633"/>
                  <a:gd name="connsiteX16" fmla="*/ 130396 w 403957"/>
                  <a:gd name="connsiteY16" fmla="*/ 35612 h 462633"/>
                  <a:gd name="connsiteX17" fmla="*/ 183815 w 403957"/>
                  <a:gd name="connsiteY17" fmla="*/ 35612 h 462633"/>
                  <a:gd name="connsiteX18" fmla="*/ 183815 w 403957"/>
                  <a:gd name="connsiteY18" fmla="*/ 59947 h 462633"/>
                  <a:gd name="connsiteX19" fmla="*/ 1599 w 403957"/>
                  <a:gd name="connsiteY19" fmla="*/ 235634 h 462633"/>
                  <a:gd name="connsiteX20" fmla="*/ 134551 w 403957"/>
                  <a:gd name="connsiteY20" fmla="*/ 451087 h 462633"/>
                  <a:gd name="connsiteX21" fmla="*/ 373746 w 403957"/>
                  <a:gd name="connsiteY21" fmla="*/ 367398 h 462633"/>
                  <a:gd name="connsiteX22" fmla="*/ 342288 w 403957"/>
                  <a:gd name="connsiteY22" fmla="*/ 116333 h 462633"/>
                  <a:gd name="connsiteX23" fmla="*/ 342288 w 403957"/>
                  <a:gd name="connsiteY23" fmla="*/ 116333 h 462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3957" h="462633">
                    <a:moveTo>
                      <a:pt x="201621" y="427346"/>
                    </a:moveTo>
                    <a:cubicBezTo>
                      <a:pt x="109623" y="427346"/>
                      <a:pt x="35431" y="353154"/>
                      <a:pt x="35431" y="261156"/>
                    </a:cubicBezTo>
                    <a:cubicBezTo>
                      <a:pt x="35431" y="169158"/>
                      <a:pt x="109623" y="94966"/>
                      <a:pt x="201621" y="94966"/>
                    </a:cubicBezTo>
                    <a:cubicBezTo>
                      <a:pt x="293619" y="94966"/>
                      <a:pt x="367811" y="169158"/>
                      <a:pt x="367811" y="261156"/>
                    </a:cubicBezTo>
                    <a:cubicBezTo>
                      <a:pt x="367811" y="353154"/>
                      <a:pt x="293619" y="427346"/>
                      <a:pt x="201621" y="427346"/>
                    </a:cubicBezTo>
                    <a:lnTo>
                      <a:pt x="201621" y="427346"/>
                    </a:lnTo>
                    <a:close/>
                    <a:moveTo>
                      <a:pt x="342288" y="116333"/>
                    </a:moveTo>
                    <a:lnTo>
                      <a:pt x="360095" y="98527"/>
                    </a:lnTo>
                    <a:cubicBezTo>
                      <a:pt x="366623" y="91404"/>
                      <a:pt x="366623" y="80721"/>
                      <a:pt x="359501" y="73598"/>
                    </a:cubicBezTo>
                    <a:cubicBezTo>
                      <a:pt x="352972" y="67070"/>
                      <a:pt x="341695" y="66476"/>
                      <a:pt x="334573" y="73005"/>
                    </a:cubicBezTo>
                    <a:lnTo>
                      <a:pt x="314392" y="93779"/>
                    </a:lnTo>
                    <a:cubicBezTo>
                      <a:pt x="285903" y="74785"/>
                      <a:pt x="253258" y="62915"/>
                      <a:pt x="219427" y="60541"/>
                    </a:cubicBezTo>
                    <a:lnTo>
                      <a:pt x="219427" y="35612"/>
                    </a:lnTo>
                    <a:lnTo>
                      <a:pt x="272845" y="35612"/>
                    </a:lnTo>
                    <a:lnTo>
                      <a:pt x="272845" y="0"/>
                    </a:lnTo>
                    <a:lnTo>
                      <a:pt x="130396" y="0"/>
                    </a:lnTo>
                    <a:lnTo>
                      <a:pt x="130396" y="35612"/>
                    </a:lnTo>
                    <a:lnTo>
                      <a:pt x="183815" y="35612"/>
                    </a:lnTo>
                    <a:lnTo>
                      <a:pt x="183815" y="59947"/>
                    </a:lnTo>
                    <a:cubicBezTo>
                      <a:pt x="89442" y="68257"/>
                      <a:pt x="13470" y="141261"/>
                      <a:pt x="1599" y="235634"/>
                    </a:cubicBezTo>
                    <a:cubicBezTo>
                      <a:pt x="-10272" y="330006"/>
                      <a:pt x="44927" y="419630"/>
                      <a:pt x="134551" y="451087"/>
                    </a:cubicBezTo>
                    <a:cubicBezTo>
                      <a:pt x="224175" y="482544"/>
                      <a:pt x="323295" y="448119"/>
                      <a:pt x="373746" y="367398"/>
                    </a:cubicBezTo>
                    <a:cubicBezTo>
                      <a:pt x="424196" y="286678"/>
                      <a:pt x="409952" y="182215"/>
                      <a:pt x="342288" y="116333"/>
                    </a:cubicBezTo>
                    <a:lnTo>
                      <a:pt x="342288" y="11633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11" descr="Database">
              <a:extLst>
                <a:ext uri="{FF2B5EF4-FFF2-40B4-BE49-F238E27FC236}">
                  <a16:creationId xmlns:a16="http://schemas.microsoft.com/office/drawing/2014/main" id="{7F0ABFC0-68E2-419E-B4FC-00B6546B592A}"/>
                </a:ext>
              </a:extLst>
            </p:cNvPr>
            <p:cNvGrpSpPr/>
            <p:nvPr/>
          </p:nvGrpSpPr>
          <p:grpSpPr>
            <a:xfrm>
              <a:off x="4392473" y="3700250"/>
              <a:ext cx="332379" cy="451086"/>
              <a:chOff x="5195361" y="2808153"/>
              <a:chExt cx="332379" cy="451086"/>
            </a:xfrm>
            <a:solidFill>
              <a:srgbClr val="13A1D9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75398DF-7590-4DDA-B4E4-2D33F43311BC}"/>
                  </a:ext>
                </a:extLst>
              </p:cNvPr>
              <p:cNvSpPr/>
              <p:nvPr/>
            </p:nvSpPr>
            <p:spPr>
              <a:xfrm>
                <a:off x="5195361" y="2808153"/>
                <a:ext cx="332379" cy="94965"/>
              </a:xfrm>
              <a:custGeom>
                <a:avLst/>
                <a:gdLst>
                  <a:gd name="connsiteX0" fmla="*/ 332380 w 332379"/>
                  <a:gd name="connsiteY0" fmla="*/ 47483 h 94965"/>
                  <a:gd name="connsiteX1" fmla="*/ 166190 w 332379"/>
                  <a:gd name="connsiteY1" fmla="*/ 94966 h 94965"/>
                  <a:gd name="connsiteX2" fmla="*/ 0 w 332379"/>
                  <a:gd name="connsiteY2" fmla="*/ 47483 h 94965"/>
                  <a:gd name="connsiteX3" fmla="*/ 166190 w 332379"/>
                  <a:gd name="connsiteY3" fmla="*/ 0 h 94965"/>
                  <a:gd name="connsiteX4" fmla="*/ 332380 w 332379"/>
                  <a:gd name="connsiteY4" fmla="*/ 47483 h 9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379" h="94965">
                    <a:moveTo>
                      <a:pt x="332380" y="47483"/>
                    </a:moveTo>
                    <a:cubicBezTo>
                      <a:pt x="332380" y="73707"/>
                      <a:pt x="257974" y="94966"/>
                      <a:pt x="166190" y="94966"/>
                    </a:cubicBezTo>
                    <a:cubicBezTo>
                      <a:pt x="74406" y="94966"/>
                      <a:pt x="0" y="73707"/>
                      <a:pt x="0" y="47483"/>
                    </a:cubicBezTo>
                    <a:cubicBezTo>
                      <a:pt x="0" y="21259"/>
                      <a:pt x="74406" y="0"/>
                      <a:pt x="166190" y="0"/>
                    </a:cubicBezTo>
                    <a:cubicBezTo>
                      <a:pt x="257974" y="0"/>
                      <a:pt x="332380" y="21259"/>
                      <a:pt x="332380" y="474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0AD5F59-A481-41A5-9FBA-C8521F172A6F}"/>
                  </a:ext>
                </a:extLst>
              </p:cNvPr>
              <p:cNvSpPr/>
              <p:nvPr/>
            </p:nvSpPr>
            <p:spPr>
              <a:xfrm>
                <a:off x="5195361" y="2879377"/>
                <a:ext cx="332379" cy="142448"/>
              </a:xfrm>
              <a:custGeom>
                <a:avLst/>
                <a:gdLst>
                  <a:gd name="connsiteX0" fmla="*/ 284897 w 332379"/>
                  <a:gd name="connsiteY0" fmla="*/ 94966 h 142448"/>
                  <a:gd name="connsiteX1" fmla="*/ 273026 w 332379"/>
                  <a:gd name="connsiteY1" fmla="*/ 83095 h 142448"/>
                  <a:gd name="connsiteX2" fmla="*/ 284897 w 332379"/>
                  <a:gd name="connsiteY2" fmla="*/ 71224 h 142448"/>
                  <a:gd name="connsiteX3" fmla="*/ 296768 w 332379"/>
                  <a:gd name="connsiteY3" fmla="*/ 83095 h 142448"/>
                  <a:gd name="connsiteX4" fmla="*/ 284897 w 332379"/>
                  <a:gd name="connsiteY4" fmla="*/ 94966 h 142448"/>
                  <a:gd name="connsiteX5" fmla="*/ 166190 w 332379"/>
                  <a:gd name="connsiteY5" fmla="*/ 47483 h 142448"/>
                  <a:gd name="connsiteX6" fmla="*/ 0 w 332379"/>
                  <a:gd name="connsiteY6" fmla="*/ 0 h 142448"/>
                  <a:gd name="connsiteX7" fmla="*/ 0 w 332379"/>
                  <a:gd name="connsiteY7" fmla="*/ 94966 h 142448"/>
                  <a:gd name="connsiteX8" fmla="*/ 166190 w 332379"/>
                  <a:gd name="connsiteY8" fmla="*/ 142449 h 142448"/>
                  <a:gd name="connsiteX9" fmla="*/ 332380 w 332379"/>
                  <a:gd name="connsiteY9" fmla="*/ 94966 h 142448"/>
                  <a:gd name="connsiteX10" fmla="*/ 332380 w 332379"/>
                  <a:gd name="connsiteY10" fmla="*/ 0 h 142448"/>
                  <a:gd name="connsiteX11" fmla="*/ 166190 w 332379"/>
                  <a:gd name="connsiteY11" fmla="*/ 47483 h 14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2379" h="142448">
                    <a:moveTo>
                      <a:pt x="284897" y="94966"/>
                    </a:moveTo>
                    <a:cubicBezTo>
                      <a:pt x="277775" y="94966"/>
                      <a:pt x="273026" y="90217"/>
                      <a:pt x="273026" y="83095"/>
                    </a:cubicBezTo>
                    <a:cubicBezTo>
                      <a:pt x="273026" y="75973"/>
                      <a:pt x="277775" y="71224"/>
                      <a:pt x="284897" y="71224"/>
                    </a:cubicBezTo>
                    <a:cubicBezTo>
                      <a:pt x="292019" y="71224"/>
                      <a:pt x="296768" y="75973"/>
                      <a:pt x="296768" y="83095"/>
                    </a:cubicBezTo>
                    <a:cubicBezTo>
                      <a:pt x="296768" y="90217"/>
                      <a:pt x="292019" y="94966"/>
                      <a:pt x="284897" y="94966"/>
                    </a:cubicBezTo>
                    <a:close/>
                    <a:moveTo>
                      <a:pt x="166190" y="47483"/>
                    </a:moveTo>
                    <a:cubicBezTo>
                      <a:pt x="74785" y="47483"/>
                      <a:pt x="0" y="26116"/>
                      <a:pt x="0" y="0"/>
                    </a:cubicBezTo>
                    <a:lnTo>
                      <a:pt x="0" y="94966"/>
                    </a:lnTo>
                    <a:cubicBezTo>
                      <a:pt x="0" y="121081"/>
                      <a:pt x="74785" y="142449"/>
                      <a:pt x="166190" y="142449"/>
                    </a:cubicBezTo>
                    <a:cubicBezTo>
                      <a:pt x="257594" y="142449"/>
                      <a:pt x="332380" y="121081"/>
                      <a:pt x="332380" y="94966"/>
                    </a:cubicBezTo>
                    <a:lnTo>
                      <a:pt x="332380" y="0"/>
                    </a:lnTo>
                    <a:cubicBezTo>
                      <a:pt x="332380" y="26116"/>
                      <a:pt x="257594" y="47483"/>
                      <a:pt x="166190" y="474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76409C5-2A94-48AF-89B4-A651200C6D2F}"/>
                  </a:ext>
                </a:extLst>
              </p:cNvPr>
              <p:cNvSpPr/>
              <p:nvPr/>
            </p:nvSpPr>
            <p:spPr>
              <a:xfrm>
                <a:off x="5195361" y="2998084"/>
                <a:ext cx="332379" cy="142448"/>
              </a:xfrm>
              <a:custGeom>
                <a:avLst/>
                <a:gdLst>
                  <a:gd name="connsiteX0" fmla="*/ 284897 w 332379"/>
                  <a:gd name="connsiteY0" fmla="*/ 94966 h 142448"/>
                  <a:gd name="connsiteX1" fmla="*/ 273026 w 332379"/>
                  <a:gd name="connsiteY1" fmla="*/ 83095 h 142448"/>
                  <a:gd name="connsiteX2" fmla="*/ 284897 w 332379"/>
                  <a:gd name="connsiteY2" fmla="*/ 71224 h 142448"/>
                  <a:gd name="connsiteX3" fmla="*/ 296768 w 332379"/>
                  <a:gd name="connsiteY3" fmla="*/ 83095 h 142448"/>
                  <a:gd name="connsiteX4" fmla="*/ 284897 w 332379"/>
                  <a:gd name="connsiteY4" fmla="*/ 94966 h 142448"/>
                  <a:gd name="connsiteX5" fmla="*/ 166190 w 332379"/>
                  <a:gd name="connsiteY5" fmla="*/ 47483 h 142448"/>
                  <a:gd name="connsiteX6" fmla="*/ 0 w 332379"/>
                  <a:gd name="connsiteY6" fmla="*/ 0 h 142448"/>
                  <a:gd name="connsiteX7" fmla="*/ 0 w 332379"/>
                  <a:gd name="connsiteY7" fmla="*/ 94966 h 142448"/>
                  <a:gd name="connsiteX8" fmla="*/ 166190 w 332379"/>
                  <a:gd name="connsiteY8" fmla="*/ 142449 h 142448"/>
                  <a:gd name="connsiteX9" fmla="*/ 332380 w 332379"/>
                  <a:gd name="connsiteY9" fmla="*/ 94966 h 142448"/>
                  <a:gd name="connsiteX10" fmla="*/ 332380 w 332379"/>
                  <a:gd name="connsiteY10" fmla="*/ 0 h 142448"/>
                  <a:gd name="connsiteX11" fmla="*/ 166190 w 332379"/>
                  <a:gd name="connsiteY11" fmla="*/ 47483 h 14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2379" h="142448">
                    <a:moveTo>
                      <a:pt x="284897" y="94966"/>
                    </a:moveTo>
                    <a:cubicBezTo>
                      <a:pt x="277775" y="94966"/>
                      <a:pt x="273026" y="90217"/>
                      <a:pt x="273026" y="83095"/>
                    </a:cubicBezTo>
                    <a:cubicBezTo>
                      <a:pt x="273026" y="75973"/>
                      <a:pt x="277775" y="71224"/>
                      <a:pt x="284897" y="71224"/>
                    </a:cubicBezTo>
                    <a:cubicBezTo>
                      <a:pt x="292019" y="71224"/>
                      <a:pt x="296768" y="75973"/>
                      <a:pt x="296768" y="83095"/>
                    </a:cubicBezTo>
                    <a:cubicBezTo>
                      <a:pt x="296768" y="90217"/>
                      <a:pt x="292019" y="94966"/>
                      <a:pt x="284897" y="94966"/>
                    </a:cubicBezTo>
                    <a:close/>
                    <a:moveTo>
                      <a:pt x="166190" y="47483"/>
                    </a:moveTo>
                    <a:cubicBezTo>
                      <a:pt x="74785" y="47483"/>
                      <a:pt x="0" y="26116"/>
                      <a:pt x="0" y="0"/>
                    </a:cubicBezTo>
                    <a:lnTo>
                      <a:pt x="0" y="94966"/>
                    </a:lnTo>
                    <a:cubicBezTo>
                      <a:pt x="0" y="121081"/>
                      <a:pt x="74785" y="142449"/>
                      <a:pt x="166190" y="142449"/>
                    </a:cubicBezTo>
                    <a:cubicBezTo>
                      <a:pt x="257594" y="142449"/>
                      <a:pt x="332380" y="121081"/>
                      <a:pt x="332380" y="94966"/>
                    </a:cubicBezTo>
                    <a:lnTo>
                      <a:pt x="332380" y="0"/>
                    </a:lnTo>
                    <a:cubicBezTo>
                      <a:pt x="332380" y="26116"/>
                      <a:pt x="257594" y="47483"/>
                      <a:pt x="166190" y="474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8CFE6A7-D9FE-4061-BFFA-E85D4265BBE7}"/>
                  </a:ext>
                </a:extLst>
              </p:cNvPr>
              <p:cNvSpPr/>
              <p:nvPr/>
            </p:nvSpPr>
            <p:spPr>
              <a:xfrm>
                <a:off x="5195361" y="3116791"/>
                <a:ext cx="332379" cy="142448"/>
              </a:xfrm>
              <a:custGeom>
                <a:avLst/>
                <a:gdLst>
                  <a:gd name="connsiteX0" fmla="*/ 284897 w 332379"/>
                  <a:gd name="connsiteY0" fmla="*/ 94966 h 142448"/>
                  <a:gd name="connsiteX1" fmla="*/ 273026 w 332379"/>
                  <a:gd name="connsiteY1" fmla="*/ 83095 h 142448"/>
                  <a:gd name="connsiteX2" fmla="*/ 284897 w 332379"/>
                  <a:gd name="connsiteY2" fmla="*/ 71224 h 142448"/>
                  <a:gd name="connsiteX3" fmla="*/ 296768 w 332379"/>
                  <a:gd name="connsiteY3" fmla="*/ 83095 h 142448"/>
                  <a:gd name="connsiteX4" fmla="*/ 284897 w 332379"/>
                  <a:gd name="connsiteY4" fmla="*/ 94966 h 142448"/>
                  <a:gd name="connsiteX5" fmla="*/ 166190 w 332379"/>
                  <a:gd name="connsiteY5" fmla="*/ 47483 h 142448"/>
                  <a:gd name="connsiteX6" fmla="*/ 0 w 332379"/>
                  <a:gd name="connsiteY6" fmla="*/ 0 h 142448"/>
                  <a:gd name="connsiteX7" fmla="*/ 0 w 332379"/>
                  <a:gd name="connsiteY7" fmla="*/ 94966 h 142448"/>
                  <a:gd name="connsiteX8" fmla="*/ 166190 w 332379"/>
                  <a:gd name="connsiteY8" fmla="*/ 142449 h 142448"/>
                  <a:gd name="connsiteX9" fmla="*/ 332380 w 332379"/>
                  <a:gd name="connsiteY9" fmla="*/ 94966 h 142448"/>
                  <a:gd name="connsiteX10" fmla="*/ 332380 w 332379"/>
                  <a:gd name="connsiteY10" fmla="*/ 0 h 142448"/>
                  <a:gd name="connsiteX11" fmla="*/ 166190 w 332379"/>
                  <a:gd name="connsiteY11" fmla="*/ 47483 h 142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2379" h="142448">
                    <a:moveTo>
                      <a:pt x="284897" y="94966"/>
                    </a:moveTo>
                    <a:cubicBezTo>
                      <a:pt x="277775" y="94966"/>
                      <a:pt x="273026" y="90217"/>
                      <a:pt x="273026" y="83095"/>
                    </a:cubicBezTo>
                    <a:cubicBezTo>
                      <a:pt x="273026" y="75973"/>
                      <a:pt x="277775" y="71224"/>
                      <a:pt x="284897" y="71224"/>
                    </a:cubicBezTo>
                    <a:cubicBezTo>
                      <a:pt x="292019" y="71224"/>
                      <a:pt x="296768" y="75973"/>
                      <a:pt x="296768" y="83095"/>
                    </a:cubicBezTo>
                    <a:cubicBezTo>
                      <a:pt x="296768" y="90217"/>
                      <a:pt x="292019" y="94966"/>
                      <a:pt x="284897" y="94966"/>
                    </a:cubicBezTo>
                    <a:close/>
                    <a:moveTo>
                      <a:pt x="166190" y="47483"/>
                    </a:moveTo>
                    <a:cubicBezTo>
                      <a:pt x="74785" y="47483"/>
                      <a:pt x="0" y="26116"/>
                      <a:pt x="0" y="0"/>
                    </a:cubicBezTo>
                    <a:lnTo>
                      <a:pt x="0" y="94966"/>
                    </a:lnTo>
                    <a:cubicBezTo>
                      <a:pt x="0" y="121081"/>
                      <a:pt x="74785" y="142449"/>
                      <a:pt x="166190" y="142449"/>
                    </a:cubicBezTo>
                    <a:cubicBezTo>
                      <a:pt x="257594" y="142449"/>
                      <a:pt x="332380" y="121081"/>
                      <a:pt x="332380" y="94966"/>
                    </a:cubicBezTo>
                    <a:lnTo>
                      <a:pt x="332380" y="0"/>
                    </a:lnTo>
                    <a:cubicBezTo>
                      <a:pt x="332380" y="26116"/>
                      <a:pt x="257594" y="47483"/>
                      <a:pt x="166190" y="474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aphic 9" descr="Bullseye">
              <a:extLst>
                <a:ext uri="{FF2B5EF4-FFF2-40B4-BE49-F238E27FC236}">
                  <a16:creationId xmlns:a16="http://schemas.microsoft.com/office/drawing/2014/main" id="{617B98EC-42F5-4605-BFEC-B796D99F7540}"/>
                </a:ext>
              </a:extLst>
            </p:cNvPr>
            <p:cNvGrpSpPr/>
            <p:nvPr/>
          </p:nvGrpSpPr>
          <p:grpSpPr>
            <a:xfrm>
              <a:off x="5923402" y="3138571"/>
              <a:ext cx="569794" cy="569794"/>
              <a:chOff x="6726290" y="2246474"/>
              <a:chExt cx="569794" cy="569794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3BF7899-FDE7-417E-B605-8128B9936DCD}"/>
                  </a:ext>
                </a:extLst>
              </p:cNvPr>
              <p:cNvSpPr/>
              <p:nvPr/>
            </p:nvSpPr>
            <p:spPr>
              <a:xfrm>
                <a:off x="6942336" y="2296924"/>
                <a:ext cx="303296" cy="302703"/>
              </a:xfrm>
              <a:custGeom>
                <a:avLst/>
                <a:gdLst>
                  <a:gd name="connsiteX0" fmla="*/ 249878 w 303296"/>
                  <a:gd name="connsiteY0" fmla="*/ 53418 h 302703"/>
                  <a:gd name="connsiteX1" fmla="*/ 243943 w 303296"/>
                  <a:gd name="connsiteY1" fmla="*/ 0 h 302703"/>
                  <a:gd name="connsiteX2" fmla="*/ 178654 w 303296"/>
                  <a:gd name="connsiteY2" fmla="*/ 65289 h 302703"/>
                  <a:gd name="connsiteX3" fmla="*/ 182215 w 303296"/>
                  <a:gd name="connsiteY3" fmla="*/ 96153 h 302703"/>
                  <a:gd name="connsiteX4" fmla="*/ 87250 w 303296"/>
                  <a:gd name="connsiteY4" fmla="*/ 191118 h 302703"/>
                  <a:gd name="connsiteX5" fmla="*/ 59354 w 303296"/>
                  <a:gd name="connsiteY5" fmla="*/ 183996 h 302703"/>
                  <a:gd name="connsiteX6" fmla="*/ 0 w 303296"/>
                  <a:gd name="connsiteY6" fmla="*/ 243350 h 302703"/>
                  <a:gd name="connsiteX7" fmla="*/ 59354 w 303296"/>
                  <a:gd name="connsiteY7" fmla="*/ 302703 h 302703"/>
                  <a:gd name="connsiteX8" fmla="*/ 118707 w 303296"/>
                  <a:gd name="connsiteY8" fmla="*/ 243350 h 302703"/>
                  <a:gd name="connsiteX9" fmla="*/ 112178 w 303296"/>
                  <a:gd name="connsiteY9" fmla="*/ 216047 h 302703"/>
                  <a:gd name="connsiteX10" fmla="*/ 207144 w 303296"/>
                  <a:gd name="connsiteY10" fmla="*/ 121081 h 302703"/>
                  <a:gd name="connsiteX11" fmla="*/ 238008 w 303296"/>
                  <a:gd name="connsiteY11" fmla="*/ 124642 h 302703"/>
                  <a:gd name="connsiteX12" fmla="*/ 303297 w 303296"/>
                  <a:gd name="connsiteY12" fmla="*/ 59354 h 302703"/>
                  <a:gd name="connsiteX13" fmla="*/ 249878 w 303296"/>
                  <a:gd name="connsiteY13" fmla="*/ 53418 h 30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3296" h="302703">
                    <a:moveTo>
                      <a:pt x="249878" y="53418"/>
                    </a:moveTo>
                    <a:lnTo>
                      <a:pt x="243943" y="0"/>
                    </a:lnTo>
                    <a:lnTo>
                      <a:pt x="178654" y="65289"/>
                    </a:lnTo>
                    <a:lnTo>
                      <a:pt x="182215" y="96153"/>
                    </a:lnTo>
                    <a:lnTo>
                      <a:pt x="87250" y="191118"/>
                    </a:lnTo>
                    <a:cubicBezTo>
                      <a:pt x="78940" y="186964"/>
                      <a:pt x="69444" y="183996"/>
                      <a:pt x="59354" y="183996"/>
                    </a:cubicBezTo>
                    <a:cubicBezTo>
                      <a:pt x="26709" y="183996"/>
                      <a:pt x="0" y="210705"/>
                      <a:pt x="0" y="243350"/>
                    </a:cubicBezTo>
                    <a:cubicBezTo>
                      <a:pt x="0" y="275994"/>
                      <a:pt x="26709" y="302703"/>
                      <a:pt x="59354" y="302703"/>
                    </a:cubicBezTo>
                    <a:cubicBezTo>
                      <a:pt x="91998" y="302703"/>
                      <a:pt x="118707" y="275994"/>
                      <a:pt x="118707" y="243350"/>
                    </a:cubicBezTo>
                    <a:cubicBezTo>
                      <a:pt x="118707" y="233259"/>
                      <a:pt x="116333" y="224356"/>
                      <a:pt x="112178" y="216047"/>
                    </a:cubicBezTo>
                    <a:lnTo>
                      <a:pt x="207144" y="121081"/>
                    </a:lnTo>
                    <a:lnTo>
                      <a:pt x="238008" y="124642"/>
                    </a:lnTo>
                    <a:lnTo>
                      <a:pt x="303297" y="59354"/>
                    </a:lnTo>
                    <a:lnTo>
                      <a:pt x="249878" y="53418"/>
                    </a:lnTo>
                    <a:close/>
                  </a:path>
                </a:pathLst>
              </a:custGeom>
              <a:solidFill>
                <a:schemeClr val="accent5"/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71D8554-EFBF-4269-AD2E-7FCFD8C08758}"/>
                  </a:ext>
                </a:extLst>
              </p:cNvPr>
              <p:cNvSpPr/>
              <p:nvPr/>
            </p:nvSpPr>
            <p:spPr>
              <a:xfrm>
                <a:off x="6776740" y="2314730"/>
                <a:ext cx="451086" cy="451086"/>
              </a:xfrm>
              <a:custGeom>
                <a:avLst/>
                <a:gdLst>
                  <a:gd name="connsiteX0" fmla="*/ 420223 w 451086"/>
                  <a:gd name="connsiteY0" fmla="*/ 123455 h 451086"/>
                  <a:gd name="connsiteX1" fmla="*/ 412507 w 451086"/>
                  <a:gd name="connsiteY1" fmla="*/ 131765 h 451086"/>
                  <a:gd name="connsiteX2" fmla="*/ 401230 w 451086"/>
                  <a:gd name="connsiteY2" fmla="*/ 130578 h 451086"/>
                  <a:gd name="connsiteX3" fmla="*/ 388766 w 451086"/>
                  <a:gd name="connsiteY3" fmla="*/ 128797 h 451086"/>
                  <a:gd name="connsiteX4" fmla="*/ 415475 w 451086"/>
                  <a:gd name="connsiteY4" fmla="*/ 225543 h 451086"/>
                  <a:gd name="connsiteX5" fmla="*/ 225543 w 451086"/>
                  <a:gd name="connsiteY5" fmla="*/ 415475 h 451086"/>
                  <a:gd name="connsiteX6" fmla="*/ 35612 w 451086"/>
                  <a:gd name="connsiteY6" fmla="*/ 225543 h 451086"/>
                  <a:gd name="connsiteX7" fmla="*/ 225543 w 451086"/>
                  <a:gd name="connsiteY7" fmla="*/ 35612 h 451086"/>
                  <a:gd name="connsiteX8" fmla="*/ 322290 w 451086"/>
                  <a:gd name="connsiteY8" fmla="*/ 62321 h 451086"/>
                  <a:gd name="connsiteX9" fmla="*/ 321103 w 451086"/>
                  <a:gd name="connsiteY9" fmla="*/ 50451 h 451086"/>
                  <a:gd name="connsiteX10" fmla="*/ 319322 w 451086"/>
                  <a:gd name="connsiteY10" fmla="*/ 38580 h 451086"/>
                  <a:gd name="connsiteX11" fmla="*/ 327632 w 451086"/>
                  <a:gd name="connsiteY11" fmla="*/ 30270 h 451086"/>
                  <a:gd name="connsiteX12" fmla="*/ 331786 w 451086"/>
                  <a:gd name="connsiteY12" fmla="*/ 26116 h 451086"/>
                  <a:gd name="connsiteX13" fmla="*/ 225543 w 451086"/>
                  <a:gd name="connsiteY13" fmla="*/ 0 h 451086"/>
                  <a:gd name="connsiteX14" fmla="*/ 0 w 451086"/>
                  <a:gd name="connsiteY14" fmla="*/ 225543 h 451086"/>
                  <a:gd name="connsiteX15" fmla="*/ 225543 w 451086"/>
                  <a:gd name="connsiteY15" fmla="*/ 451087 h 451086"/>
                  <a:gd name="connsiteX16" fmla="*/ 451087 w 451086"/>
                  <a:gd name="connsiteY16" fmla="*/ 225543 h 451086"/>
                  <a:gd name="connsiteX17" fmla="*/ 424378 w 451086"/>
                  <a:gd name="connsiteY17" fmla="*/ 119894 h 451086"/>
                  <a:gd name="connsiteX18" fmla="*/ 420223 w 451086"/>
                  <a:gd name="connsiteY18" fmla="*/ 123455 h 45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51086" h="451086">
                    <a:moveTo>
                      <a:pt x="420223" y="123455"/>
                    </a:moveTo>
                    <a:lnTo>
                      <a:pt x="412507" y="131765"/>
                    </a:lnTo>
                    <a:lnTo>
                      <a:pt x="401230" y="130578"/>
                    </a:lnTo>
                    <a:lnTo>
                      <a:pt x="388766" y="128797"/>
                    </a:lnTo>
                    <a:cubicBezTo>
                      <a:pt x="405385" y="157287"/>
                      <a:pt x="415475" y="189931"/>
                      <a:pt x="415475" y="225543"/>
                    </a:cubicBezTo>
                    <a:cubicBezTo>
                      <a:pt x="415475" y="330006"/>
                      <a:pt x="330006" y="415475"/>
                      <a:pt x="225543" y="415475"/>
                    </a:cubicBezTo>
                    <a:cubicBezTo>
                      <a:pt x="121081" y="415475"/>
                      <a:pt x="35612" y="330006"/>
                      <a:pt x="35612" y="225543"/>
                    </a:cubicBezTo>
                    <a:cubicBezTo>
                      <a:pt x="35612" y="121081"/>
                      <a:pt x="121081" y="35612"/>
                      <a:pt x="225543" y="35612"/>
                    </a:cubicBezTo>
                    <a:cubicBezTo>
                      <a:pt x="260562" y="35612"/>
                      <a:pt x="293800" y="45109"/>
                      <a:pt x="322290" y="62321"/>
                    </a:cubicBezTo>
                    <a:lnTo>
                      <a:pt x="321103" y="50451"/>
                    </a:lnTo>
                    <a:lnTo>
                      <a:pt x="319322" y="38580"/>
                    </a:lnTo>
                    <a:lnTo>
                      <a:pt x="327632" y="30270"/>
                    </a:lnTo>
                    <a:lnTo>
                      <a:pt x="331786" y="26116"/>
                    </a:lnTo>
                    <a:cubicBezTo>
                      <a:pt x="299735" y="9497"/>
                      <a:pt x="264123" y="0"/>
                      <a:pt x="225543" y="0"/>
                    </a:cubicBezTo>
                    <a:cubicBezTo>
                      <a:pt x="100901" y="0"/>
                      <a:pt x="0" y="100901"/>
                      <a:pt x="0" y="225543"/>
                    </a:cubicBezTo>
                    <a:cubicBezTo>
                      <a:pt x="0" y="350186"/>
                      <a:pt x="100901" y="451087"/>
                      <a:pt x="225543" y="451087"/>
                    </a:cubicBezTo>
                    <a:cubicBezTo>
                      <a:pt x="350186" y="451087"/>
                      <a:pt x="451087" y="350186"/>
                      <a:pt x="451087" y="225543"/>
                    </a:cubicBezTo>
                    <a:cubicBezTo>
                      <a:pt x="451087" y="186964"/>
                      <a:pt x="441590" y="151352"/>
                      <a:pt x="424378" y="119894"/>
                    </a:cubicBezTo>
                    <a:lnTo>
                      <a:pt x="420223" y="123455"/>
                    </a:lnTo>
                    <a:close/>
                  </a:path>
                </a:pathLst>
              </a:custGeom>
              <a:solidFill>
                <a:schemeClr val="accent5"/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69CF07F-4E98-4398-AF15-B0994BD27655}"/>
                  </a:ext>
                </a:extLst>
              </p:cNvPr>
              <p:cNvSpPr/>
              <p:nvPr/>
            </p:nvSpPr>
            <p:spPr>
              <a:xfrm>
                <a:off x="6859835" y="2397825"/>
                <a:ext cx="284897" cy="284897"/>
              </a:xfrm>
              <a:custGeom>
                <a:avLst/>
                <a:gdLst>
                  <a:gd name="connsiteX0" fmla="*/ 241569 w 284897"/>
                  <a:gd name="connsiteY0" fmla="*/ 102088 h 284897"/>
                  <a:gd name="connsiteX1" fmla="*/ 249285 w 284897"/>
                  <a:gd name="connsiteY1" fmla="*/ 142449 h 284897"/>
                  <a:gd name="connsiteX2" fmla="*/ 142449 w 284897"/>
                  <a:gd name="connsiteY2" fmla="*/ 249285 h 284897"/>
                  <a:gd name="connsiteX3" fmla="*/ 35612 w 284897"/>
                  <a:gd name="connsiteY3" fmla="*/ 142449 h 284897"/>
                  <a:gd name="connsiteX4" fmla="*/ 142449 w 284897"/>
                  <a:gd name="connsiteY4" fmla="*/ 35612 h 284897"/>
                  <a:gd name="connsiteX5" fmla="*/ 182809 w 284897"/>
                  <a:gd name="connsiteY5" fmla="*/ 43328 h 284897"/>
                  <a:gd name="connsiteX6" fmla="*/ 209518 w 284897"/>
                  <a:gd name="connsiteY6" fmla="*/ 16619 h 284897"/>
                  <a:gd name="connsiteX7" fmla="*/ 142449 w 284897"/>
                  <a:gd name="connsiteY7" fmla="*/ 0 h 284897"/>
                  <a:gd name="connsiteX8" fmla="*/ 0 w 284897"/>
                  <a:gd name="connsiteY8" fmla="*/ 142449 h 284897"/>
                  <a:gd name="connsiteX9" fmla="*/ 142449 w 284897"/>
                  <a:gd name="connsiteY9" fmla="*/ 284897 h 284897"/>
                  <a:gd name="connsiteX10" fmla="*/ 284897 w 284897"/>
                  <a:gd name="connsiteY10" fmla="*/ 142449 h 284897"/>
                  <a:gd name="connsiteX11" fmla="*/ 268278 w 284897"/>
                  <a:gd name="connsiteY11" fmla="*/ 75379 h 284897"/>
                  <a:gd name="connsiteX12" fmla="*/ 241569 w 284897"/>
                  <a:gd name="connsiteY12" fmla="*/ 102088 h 284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897" h="284897">
                    <a:moveTo>
                      <a:pt x="241569" y="102088"/>
                    </a:moveTo>
                    <a:cubicBezTo>
                      <a:pt x="246911" y="114552"/>
                      <a:pt x="249285" y="128204"/>
                      <a:pt x="249285" y="142449"/>
                    </a:cubicBezTo>
                    <a:cubicBezTo>
                      <a:pt x="249285" y="201209"/>
                      <a:pt x="201209" y="249285"/>
                      <a:pt x="142449" y="249285"/>
                    </a:cubicBezTo>
                    <a:cubicBezTo>
                      <a:pt x="83688" y="249285"/>
                      <a:pt x="35612" y="201209"/>
                      <a:pt x="35612" y="142449"/>
                    </a:cubicBezTo>
                    <a:cubicBezTo>
                      <a:pt x="35612" y="83688"/>
                      <a:pt x="83688" y="35612"/>
                      <a:pt x="142449" y="35612"/>
                    </a:cubicBezTo>
                    <a:cubicBezTo>
                      <a:pt x="156693" y="35612"/>
                      <a:pt x="170345" y="38580"/>
                      <a:pt x="182809" y="43328"/>
                    </a:cubicBezTo>
                    <a:lnTo>
                      <a:pt x="209518" y="16619"/>
                    </a:lnTo>
                    <a:cubicBezTo>
                      <a:pt x="189338" y="5935"/>
                      <a:pt x="166783" y="0"/>
                      <a:pt x="142449" y="0"/>
                    </a:cubicBezTo>
                    <a:cubicBezTo>
                      <a:pt x="64102" y="0"/>
                      <a:pt x="0" y="64102"/>
                      <a:pt x="0" y="142449"/>
                    </a:cubicBezTo>
                    <a:cubicBezTo>
                      <a:pt x="0" y="220795"/>
                      <a:pt x="64102" y="284897"/>
                      <a:pt x="142449" y="284897"/>
                    </a:cubicBezTo>
                    <a:cubicBezTo>
                      <a:pt x="220795" y="284897"/>
                      <a:pt x="284897" y="220795"/>
                      <a:pt x="284897" y="142449"/>
                    </a:cubicBezTo>
                    <a:cubicBezTo>
                      <a:pt x="284897" y="118114"/>
                      <a:pt x="278962" y="95559"/>
                      <a:pt x="268278" y="75379"/>
                    </a:cubicBezTo>
                    <a:lnTo>
                      <a:pt x="241569" y="102088"/>
                    </a:lnTo>
                    <a:close/>
                  </a:path>
                </a:pathLst>
              </a:custGeom>
              <a:solidFill>
                <a:schemeClr val="accent5"/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aphic 5" descr="Gears">
              <a:extLst>
                <a:ext uri="{FF2B5EF4-FFF2-40B4-BE49-F238E27FC236}">
                  <a16:creationId xmlns:a16="http://schemas.microsoft.com/office/drawing/2014/main" id="{C28E027A-6594-4CBC-BF60-163D8142C4DD}"/>
                </a:ext>
              </a:extLst>
            </p:cNvPr>
            <p:cNvGrpSpPr/>
            <p:nvPr/>
          </p:nvGrpSpPr>
          <p:grpSpPr>
            <a:xfrm>
              <a:off x="7669491" y="2683461"/>
              <a:ext cx="386985" cy="468299"/>
              <a:chOff x="8472379" y="1791364"/>
              <a:chExt cx="386985" cy="468299"/>
            </a:xfrm>
            <a:solidFill>
              <a:srgbClr val="3A5C84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A581028-B39A-4C71-A9B0-7779A3AC9F6B}"/>
                  </a:ext>
                </a:extLst>
              </p:cNvPr>
              <p:cNvSpPr/>
              <p:nvPr/>
            </p:nvSpPr>
            <p:spPr>
              <a:xfrm>
                <a:off x="8606518" y="1791364"/>
                <a:ext cx="252846" cy="252252"/>
              </a:xfrm>
              <a:custGeom>
                <a:avLst/>
                <a:gdLst>
                  <a:gd name="connsiteX0" fmla="*/ 126423 w 252846"/>
                  <a:gd name="connsiteY0" fmla="*/ 170938 h 252252"/>
                  <a:gd name="connsiteX1" fmla="*/ 81908 w 252846"/>
                  <a:gd name="connsiteY1" fmla="*/ 126423 h 252252"/>
                  <a:gd name="connsiteX2" fmla="*/ 126423 w 252846"/>
                  <a:gd name="connsiteY2" fmla="*/ 81908 h 252252"/>
                  <a:gd name="connsiteX3" fmla="*/ 170938 w 252846"/>
                  <a:gd name="connsiteY3" fmla="*/ 126423 h 252252"/>
                  <a:gd name="connsiteX4" fmla="*/ 126423 w 252846"/>
                  <a:gd name="connsiteY4" fmla="*/ 170938 h 252252"/>
                  <a:gd name="connsiteX5" fmla="*/ 226731 w 252846"/>
                  <a:gd name="connsiteY5" fmla="*/ 98527 h 252252"/>
                  <a:gd name="connsiteX6" fmla="*/ 217234 w 252846"/>
                  <a:gd name="connsiteY6" fmla="*/ 75379 h 252252"/>
                  <a:gd name="connsiteX7" fmla="*/ 226731 w 252846"/>
                  <a:gd name="connsiteY7" fmla="*/ 47483 h 252252"/>
                  <a:gd name="connsiteX8" fmla="*/ 205363 w 252846"/>
                  <a:gd name="connsiteY8" fmla="*/ 26116 h 252252"/>
                  <a:gd name="connsiteX9" fmla="*/ 177467 w 252846"/>
                  <a:gd name="connsiteY9" fmla="*/ 35612 h 252252"/>
                  <a:gd name="connsiteX10" fmla="*/ 154319 w 252846"/>
                  <a:gd name="connsiteY10" fmla="*/ 26116 h 252252"/>
                  <a:gd name="connsiteX11" fmla="*/ 141261 w 252846"/>
                  <a:gd name="connsiteY11" fmla="*/ 0 h 252252"/>
                  <a:gd name="connsiteX12" fmla="*/ 111585 w 252846"/>
                  <a:gd name="connsiteY12" fmla="*/ 0 h 252252"/>
                  <a:gd name="connsiteX13" fmla="*/ 98527 w 252846"/>
                  <a:gd name="connsiteY13" fmla="*/ 26116 h 252252"/>
                  <a:gd name="connsiteX14" fmla="*/ 75379 w 252846"/>
                  <a:gd name="connsiteY14" fmla="*/ 35612 h 252252"/>
                  <a:gd name="connsiteX15" fmla="*/ 47483 w 252846"/>
                  <a:gd name="connsiteY15" fmla="*/ 26116 h 252252"/>
                  <a:gd name="connsiteX16" fmla="*/ 26116 w 252846"/>
                  <a:gd name="connsiteY16" fmla="*/ 47483 h 252252"/>
                  <a:gd name="connsiteX17" fmla="*/ 35612 w 252846"/>
                  <a:gd name="connsiteY17" fmla="*/ 75379 h 252252"/>
                  <a:gd name="connsiteX18" fmla="*/ 26116 w 252846"/>
                  <a:gd name="connsiteY18" fmla="*/ 98527 h 252252"/>
                  <a:gd name="connsiteX19" fmla="*/ 0 w 252846"/>
                  <a:gd name="connsiteY19" fmla="*/ 111585 h 252252"/>
                  <a:gd name="connsiteX20" fmla="*/ 0 w 252846"/>
                  <a:gd name="connsiteY20" fmla="*/ 141261 h 252252"/>
                  <a:gd name="connsiteX21" fmla="*/ 26116 w 252846"/>
                  <a:gd name="connsiteY21" fmla="*/ 154319 h 252252"/>
                  <a:gd name="connsiteX22" fmla="*/ 35612 w 252846"/>
                  <a:gd name="connsiteY22" fmla="*/ 177467 h 252252"/>
                  <a:gd name="connsiteX23" fmla="*/ 26116 w 252846"/>
                  <a:gd name="connsiteY23" fmla="*/ 205363 h 252252"/>
                  <a:gd name="connsiteX24" fmla="*/ 46889 w 252846"/>
                  <a:gd name="connsiteY24" fmla="*/ 226137 h 252252"/>
                  <a:gd name="connsiteX25" fmla="*/ 74785 w 252846"/>
                  <a:gd name="connsiteY25" fmla="*/ 216640 h 252252"/>
                  <a:gd name="connsiteX26" fmla="*/ 97933 w 252846"/>
                  <a:gd name="connsiteY26" fmla="*/ 226137 h 252252"/>
                  <a:gd name="connsiteX27" fmla="*/ 110991 w 252846"/>
                  <a:gd name="connsiteY27" fmla="*/ 252253 h 252252"/>
                  <a:gd name="connsiteX28" fmla="*/ 140668 w 252846"/>
                  <a:gd name="connsiteY28" fmla="*/ 252253 h 252252"/>
                  <a:gd name="connsiteX29" fmla="*/ 153726 w 252846"/>
                  <a:gd name="connsiteY29" fmla="*/ 226137 h 252252"/>
                  <a:gd name="connsiteX30" fmla="*/ 176874 w 252846"/>
                  <a:gd name="connsiteY30" fmla="*/ 216640 h 252252"/>
                  <a:gd name="connsiteX31" fmla="*/ 204770 w 252846"/>
                  <a:gd name="connsiteY31" fmla="*/ 226137 h 252252"/>
                  <a:gd name="connsiteX32" fmla="*/ 226137 w 252846"/>
                  <a:gd name="connsiteY32" fmla="*/ 205363 h 252252"/>
                  <a:gd name="connsiteX33" fmla="*/ 216640 w 252846"/>
                  <a:gd name="connsiteY33" fmla="*/ 177467 h 252252"/>
                  <a:gd name="connsiteX34" fmla="*/ 226731 w 252846"/>
                  <a:gd name="connsiteY34" fmla="*/ 154319 h 252252"/>
                  <a:gd name="connsiteX35" fmla="*/ 252846 w 252846"/>
                  <a:gd name="connsiteY35" fmla="*/ 141261 h 252252"/>
                  <a:gd name="connsiteX36" fmla="*/ 252846 w 252846"/>
                  <a:gd name="connsiteY36" fmla="*/ 111585 h 252252"/>
                  <a:gd name="connsiteX37" fmla="*/ 226731 w 252846"/>
                  <a:gd name="connsiteY37" fmla="*/ 98527 h 252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52846" h="252252">
                    <a:moveTo>
                      <a:pt x="126423" y="170938"/>
                    </a:moveTo>
                    <a:cubicBezTo>
                      <a:pt x="101495" y="170938"/>
                      <a:pt x="81908" y="150758"/>
                      <a:pt x="81908" y="126423"/>
                    </a:cubicBezTo>
                    <a:cubicBezTo>
                      <a:pt x="81908" y="102088"/>
                      <a:pt x="102088" y="81908"/>
                      <a:pt x="126423" y="81908"/>
                    </a:cubicBezTo>
                    <a:cubicBezTo>
                      <a:pt x="151352" y="81908"/>
                      <a:pt x="170938" y="102088"/>
                      <a:pt x="170938" y="126423"/>
                    </a:cubicBezTo>
                    <a:cubicBezTo>
                      <a:pt x="170938" y="150758"/>
                      <a:pt x="150758" y="170938"/>
                      <a:pt x="126423" y="170938"/>
                    </a:cubicBezTo>
                    <a:close/>
                    <a:moveTo>
                      <a:pt x="226731" y="98527"/>
                    </a:moveTo>
                    <a:cubicBezTo>
                      <a:pt x="224356" y="90217"/>
                      <a:pt x="221389" y="82501"/>
                      <a:pt x="217234" y="75379"/>
                    </a:cubicBezTo>
                    <a:lnTo>
                      <a:pt x="226731" y="47483"/>
                    </a:lnTo>
                    <a:lnTo>
                      <a:pt x="205363" y="26116"/>
                    </a:lnTo>
                    <a:lnTo>
                      <a:pt x="177467" y="35612"/>
                    </a:lnTo>
                    <a:cubicBezTo>
                      <a:pt x="170345" y="31457"/>
                      <a:pt x="162629" y="28490"/>
                      <a:pt x="154319" y="26116"/>
                    </a:cubicBezTo>
                    <a:lnTo>
                      <a:pt x="141261" y="0"/>
                    </a:lnTo>
                    <a:lnTo>
                      <a:pt x="111585" y="0"/>
                    </a:lnTo>
                    <a:lnTo>
                      <a:pt x="98527" y="26116"/>
                    </a:lnTo>
                    <a:cubicBezTo>
                      <a:pt x="90217" y="28490"/>
                      <a:pt x="82501" y="31457"/>
                      <a:pt x="75379" y="35612"/>
                    </a:cubicBezTo>
                    <a:lnTo>
                      <a:pt x="47483" y="26116"/>
                    </a:lnTo>
                    <a:lnTo>
                      <a:pt x="26116" y="47483"/>
                    </a:lnTo>
                    <a:lnTo>
                      <a:pt x="35612" y="75379"/>
                    </a:lnTo>
                    <a:cubicBezTo>
                      <a:pt x="31457" y="82501"/>
                      <a:pt x="28490" y="90217"/>
                      <a:pt x="26116" y="98527"/>
                    </a:cubicBezTo>
                    <a:lnTo>
                      <a:pt x="0" y="111585"/>
                    </a:lnTo>
                    <a:lnTo>
                      <a:pt x="0" y="141261"/>
                    </a:lnTo>
                    <a:lnTo>
                      <a:pt x="26116" y="154319"/>
                    </a:lnTo>
                    <a:cubicBezTo>
                      <a:pt x="28490" y="162629"/>
                      <a:pt x="31457" y="170345"/>
                      <a:pt x="35612" y="177467"/>
                    </a:cubicBezTo>
                    <a:lnTo>
                      <a:pt x="26116" y="205363"/>
                    </a:lnTo>
                    <a:lnTo>
                      <a:pt x="46889" y="226137"/>
                    </a:lnTo>
                    <a:lnTo>
                      <a:pt x="74785" y="216640"/>
                    </a:lnTo>
                    <a:cubicBezTo>
                      <a:pt x="81908" y="220795"/>
                      <a:pt x="89624" y="223763"/>
                      <a:pt x="97933" y="226137"/>
                    </a:cubicBezTo>
                    <a:lnTo>
                      <a:pt x="110991" y="252253"/>
                    </a:lnTo>
                    <a:lnTo>
                      <a:pt x="140668" y="252253"/>
                    </a:lnTo>
                    <a:lnTo>
                      <a:pt x="153726" y="226137"/>
                    </a:lnTo>
                    <a:cubicBezTo>
                      <a:pt x="162035" y="223763"/>
                      <a:pt x="169751" y="220795"/>
                      <a:pt x="176874" y="216640"/>
                    </a:cubicBezTo>
                    <a:lnTo>
                      <a:pt x="204770" y="226137"/>
                    </a:lnTo>
                    <a:lnTo>
                      <a:pt x="226137" y="205363"/>
                    </a:lnTo>
                    <a:lnTo>
                      <a:pt x="216640" y="177467"/>
                    </a:lnTo>
                    <a:cubicBezTo>
                      <a:pt x="220795" y="170345"/>
                      <a:pt x="224356" y="162035"/>
                      <a:pt x="226731" y="154319"/>
                    </a:cubicBezTo>
                    <a:lnTo>
                      <a:pt x="252846" y="141261"/>
                    </a:lnTo>
                    <a:lnTo>
                      <a:pt x="252846" y="111585"/>
                    </a:lnTo>
                    <a:lnTo>
                      <a:pt x="226731" y="98527"/>
                    </a:lnTo>
                    <a:close/>
                  </a:path>
                </a:pathLst>
              </a:custGeom>
              <a:solidFill>
                <a:schemeClr val="accent1"/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0304B52-A3BA-4568-BF02-B2BCC0C8FEDF}"/>
                  </a:ext>
                </a:extLst>
              </p:cNvPr>
              <p:cNvSpPr/>
              <p:nvPr/>
            </p:nvSpPr>
            <p:spPr>
              <a:xfrm>
                <a:off x="8472379" y="2007411"/>
                <a:ext cx="252846" cy="252252"/>
              </a:xfrm>
              <a:custGeom>
                <a:avLst/>
                <a:gdLst>
                  <a:gd name="connsiteX0" fmla="*/ 126423 w 252846"/>
                  <a:gd name="connsiteY0" fmla="*/ 170938 h 252252"/>
                  <a:gd name="connsiteX1" fmla="*/ 81908 w 252846"/>
                  <a:gd name="connsiteY1" fmla="*/ 126423 h 252252"/>
                  <a:gd name="connsiteX2" fmla="*/ 126423 w 252846"/>
                  <a:gd name="connsiteY2" fmla="*/ 81908 h 252252"/>
                  <a:gd name="connsiteX3" fmla="*/ 170938 w 252846"/>
                  <a:gd name="connsiteY3" fmla="*/ 126423 h 252252"/>
                  <a:gd name="connsiteX4" fmla="*/ 126423 w 252846"/>
                  <a:gd name="connsiteY4" fmla="*/ 170938 h 252252"/>
                  <a:gd name="connsiteX5" fmla="*/ 126423 w 252846"/>
                  <a:gd name="connsiteY5" fmla="*/ 170938 h 252252"/>
                  <a:gd name="connsiteX6" fmla="*/ 217234 w 252846"/>
                  <a:gd name="connsiteY6" fmla="*/ 75379 h 252252"/>
                  <a:gd name="connsiteX7" fmla="*/ 226731 w 252846"/>
                  <a:gd name="connsiteY7" fmla="*/ 47483 h 252252"/>
                  <a:gd name="connsiteX8" fmla="*/ 205363 w 252846"/>
                  <a:gd name="connsiteY8" fmla="*/ 26116 h 252252"/>
                  <a:gd name="connsiteX9" fmla="*/ 177467 w 252846"/>
                  <a:gd name="connsiteY9" fmla="*/ 35612 h 252252"/>
                  <a:gd name="connsiteX10" fmla="*/ 154319 w 252846"/>
                  <a:gd name="connsiteY10" fmla="*/ 26116 h 252252"/>
                  <a:gd name="connsiteX11" fmla="*/ 141261 w 252846"/>
                  <a:gd name="connsiteY11" fmla="*/ 0 h 252252"/>
                  <a:gd name="connsiteX12" fmla="*/ 111585 w 252846"/>
                  <a:gd name="connsiteY12" fmla="*/ 0 h 252252"/>
                  <a:gd name="connsiteX13" fmla="*/ 98527 w 252846"/>
                  <a:gd name="connsiteY13" fmla="*/ 26116 h 252252"/>
                  <a:gd name="connsiteX14" fmla="*/ 75379 w 252846"/>
                  <a:gd name="connsiteY14" fmla="*/ 35612 h 252252"/>
                  <a:gd name="connsiteX15" fmla="*/ 47483 w 252846"/>
                  <a:gd name="connsiteY15" fmla="*/ 26116 h 252252"/>
                  <a:gd name="connsiteX16" fmla="*/ 26709 w 252846"/>
                  <a:gd name="connsiteY16" fmla="*/ 46889 h 252252"/>
                  <a:gd name="connsiteX17" fmla="*/ 35612 w 252846"/>
                  <a:gd name="connsiteY17" fmla="*/ 74785 h 252252"/>
                  <a:gd name="connsiteX18" fmla="*/ 26116 w 252846"/>
                  <a:gd name="connsiteY18" fmla="*/ 97933 h 252252"/>
                  <a:gd name="connsiteX19" fmla="*/ 0 w 252846"/>
                  <a:gd name="connsiteY19" fmla="*/ 110991 h 252252"/>
                  <a:gd name="connsiteX20" fmla="*/ 0 w 252846"/>
                  <a:gd name="connsiteY20" fmla="*/ 140668 h 252252"/>
                  <a:gd name="connsiteX21" fmla="*/ 26116 w 252846"/>
                  <a:gd name="connsiteY21" fmla="*/ 153726 h 252252"/>
                  <a:gd name="connsiteX22" fmla="*/ 35612 w 252846"/>
                  <a:gd name="connsiteY22" fmla="*/ 176874 h 252252"/>
                  <a:gd name="connsiteX23" fmla="*/ 26709 w 252846"/>
                  <a:gd name="connsiteY23" fmla="*/ 204770 h 252252"/>
                  <a:gd name="connsiteX24" fmla="*/ 47483 w 252846"/>
                  <a:gd name="connsiteY24" fmla="*/ 225543 h 252252"/>
                  <a:gd name="connsiteX25" fmla="*/ 75379 w 252846"/>
                  <a:gd name="connsiteY25" fmla="*/ 216640 h 252252"/>
                  <a:gd name="connsiteX26" fmla="*/ 98527 w 252846"/>
                  <a:gd name="connsiteY26" fmla="*/ 226137 h 252252"/>
                  <a:gd name="connsiteX27" fmla="*/ 111585 w 252846"/>
                  <a:gd name="connsiteY27" fmla="*/ 252253 h 252252"/>
                  <a:gd name="connsiteX28" fmla="*/ 141261 w 252846"/>
                  <a:gd name="connsiteY28" fmla="*/ 252253 h 252252"/>
                  <a:gd name="connsiteX29" fmla="*/ 154319 w 252846"/>
                  <a:gd name="connsiteY29" fmla="*/ 226137 h 252252"/>
                  <a:gd name="connsiteX30" fmla="*/ 177467 w 252846"/>
                  <a:gd name="connsiteY30" fmla="*/ 216640 h 252252"/>
                  <a:gd name="connsiteX31" fmla="*/ 205363 w 252846"/>
                  <a:gd name="connsiteY31" fmla="*/ 226137 h 252252"/>
                  <a:gd name="connsiteX32" fmla="*/ 226137 w 252846"/>
                  <a:gd name="connsiteY32" fmla="*/ 204770 h 252252"/>
                  <a:gd name="connsiteX33" fmla="*/ 217234 w 252846"/>
                  <a:gd name="connsiteY33" fmla="*/ 177467 h 252252"/>
                  <a:gd name="connsiteX34" fmla="*/ 226731 w 252846"/>
                  <a:gd name="connsiteY34" fmla="*/ 154319 h 252252"/>
                  <a:gd name="connsiteX35" fmla="*/ 252846 w 252846"/>
                  <a:gd name="connsiteY35" fmla="*/ 141261 h 252252"/>
                  <a:gd name="connsiteX36" fmla="*/ 252846 w 252846"/>
                  <a:gd name="connsiteY36" fmla="*/ 111585 h 252252"/>
                  <a:gd name="connsiteX37" fmla="*/ 226731 w 252846"/>
                  <a:gd name="connsiteY37" fmla="*/ 98527 h 252252"/>
                  <a:gd name="connsiteX38" fmla="*/ 217234 w 252846"/>
                  <a:gd name="connsiteY38" fmla="*/ 75379 h 252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52846" h="252252">
                    <a:moveTo>
                      <a:pt x="126423" y="170938"/>
                    </a:moveTo>
                    <a:cubicBezTo>
                      <a:pt x="101495" y="170938"/>
                      <a:pt x="81908" y="150758"/>
                      <a:pt x="81908" y="126423"/>
                    </a:cubicBezTo>
                    <a:cubicBezTo>
                      <a:pt x="81908" y="101495"/>
                      <a:pt x="102088" y="81908"/>
                      <a:pt x="126423" y="81908"/>
                    </a:cubicBezTo>
                    <a:cubicBezTo>
                      <a:pt x="151352" y="81908"/>
                      <a:pt x="170938" y="102088"/>
                      <a:pt x="170938" y="126423"/>
                    </a:cubicBezTo>
                    <a:cubicBezTo>
                      <a:pt x="170938" y="150758"/>
                      <a:pt x="151352" y="170938"/>
                      <a:pt x="126423" y="170938"/>
                    </a:cubicBezTo>
                    <a:lnTo>
                      <a:pt x="126423" y="170938"/>
                    </a:lnTo>
                    <a:close/>
                    <a:moveTo>
                      <a:pt x="217234" y="75379"/>
                    </a:moveTo>
                    <a:lnTo>
                      <a:pt x="226731" y="47483"/>
                    </a:lnTo>
                    <a:lnTo>
                      <a:pt x="205363" y="26116"/>
                    </a:lnTo>
                    <a:lnTo>
                      <a:pt x="177467" y="35612"/>
                    </a:lnTo>
                    <a:cubicBezTo>
                      <a:pt x="170345" y="31457"/>
                      <a:pt x="162035" y="28490"/>
                      <a:pt x="154319" y="26116"/>
                    </a:cubicBezTo>
                    <a:lnTo>
                      <a:pt x="141261" y="0"/>
                    </a:lnTo>
                    <a:lnTo>
                      <a:pt x="111585" y="0"/>
                    </a:lnTo>
                    <a:lnTo>
                      <a:pt x="98527" y="26116"/>
                    </a:lnTo>
                    <a:cubicBezTo>
                      <a:pt x="90217" y="28490"/>
                      <a:pt x="82501" y="31457"/>
                      <a:pt x="75379" y="35612"/>
                    </a:cubicBezTo>
                    <a:lnTo>
                      <a:pt x="47483" y="26116"/>
                    </a:lnTo>
                    <a:lnTo>
                      <a:pt x="26709" y="46889"/>
                    </a:lnTo>
                    <a:lnTo>
                      <a:pt x="35612" y="74785"/>
                    </a:lnTo>
                    <a:cubicBezTo>
                      <a:pt x="31457" y="81908"/>
                      <a:pt x="28490" y="90217"/>
                      <a:pt x="26116" y="97933"/>
                    </a:cubicBezTo>
                    <a:lnTo>
                      <a:pt x="0" y="110991"/>
                    </a:lnTo>
                    <a:lnTo>
                      <a:pt x="0" y="140668"/>
                    </a:lnTo>
                    <a:lnTo>
                      <a:pt x="26116" y="153726"/>
                    </a:lnTo>
                    <a:cubicBezTo>
                      <a:pt x="28490" y="162035"/>
                      <a:pt x="31457" y="169751"/>
                      <a:pt x="35612" y="176874"/>
                    </a:cubicBezTo>
                    <a:lnTo>
                      <a:pt x="26709" y="204770"/>
                    </a:lnTo>
                    <a:lnTo>
                      <a:pt x="47483" y="225543"/>
                    </a:lnTo>
                    <a:lnTo>
                      <a:pt x="75379" y="216640"/>
                    </a:lnTo>
                    <a:cubicBezTo>
                      <a:pt x="82501" y="220795"/>
                      <a:pt x="90217" y="223763"/>
                      <a:pt x="98527" y="226137"/>
                    </a:cubicBezTo>
                    <a:lnTo>
                      <a:pt x="111585" y="252253"/>
                    </a:lnTo>
                    <a:lnTo>
                      <a:pt x="141261" y="252253"/>
                    </a:lnTo>
                    <a:lnTo>
                      <a:pt x="154319" y="226137"/>
                    </a:lnTo>
                    <a:cubicBezTo>
                      <a:pt x="162629" y="223763"/>
                      <a:pt x="170345" y="220795"/>
                      <a:pt x="177467" y="216640"/>
                    </a:cubicBezTo>
                    <a:lnTo>
                      <a:pt x="205363" y="226137"/>
                    </a:lnTo>
                    <a:lnTo>
                      <a:pt x="226137" y="204770"/>
                    </a:lnTo>
                    <a:lnTo>
                      <a:pt x="217234" y="177467"/>
                    </a:lnTo>
                    <a:cubicBezTo>
                      <a:pt x="221389" y="170345"/>
                      <a:pt x="224356" y="162629"/>
                      <a:pt x="226731" y="154319"/>
                    </a:cubicBezTo>
                    <a:lnTo>
                      <a:pt x="252846" y="141261"/>
                    </a:lnTo>
                    <a:lnTo>
                      <a:pt x="252846" y="111585"/>
                    </a:lnTo>
                    <a:lnTo>
                      <a:pt x="226731" y="98527"/>
                    </a:lnTo>
                    <a:cubicBezTo>
                      <a:pt x="224356" y="90217"/>
                      <a:pt x="221389" y="82501"/>
                      <a:pt x="217234" y="753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F62867-3A05-4648-9146-A708084D2F39}"/>
                </a:ext>
              </a:extLst>
            </p:cNvPr>
            <p:cNvGrpSpPr/>
            <p:nvPr/>
          </p:nvGrpSpPr>
          <p:grpSpPr>
            <a:xfrm>
              <a:off x="9445039" y="495210"/>
              <a:ext cx="2878429" cy="3656126"/>
              <a:chOff x="2106506" y="1192948"/>
              <a:chExt cx="2469820" cy="2668848"/>
            </a:xfrm>
          </p:grpSpPr>
          <p:sp>
            <p:nvSpPr>
              <p:cNvPr id="53" name="Graphic 4" descr="Clipboard">
                <a:extLst>
                  <a:ext uri="{FF2B5EF4-FFF2-40B4-BE49-F238E27FC236}">
                    <a16:creationId xmlns:a16="http://schemas.microsoft.com/office/drawing/2014/main" id="{F8DBDA9F-2056-44DB-81C5-C0BED75E0036}"/>
                  </a:ext>
                </a:extLst>
              </p:cNvPr>
              <p:cNvSpPr/>
              <p:nvPr/>
            </p:nvSpPr>
            <p:spPr>
              <a:xfrm>
                <a:off x="2106506" y="1192948"/>
                <a:ext cx="1575399" cy="2032774"/>
              </a:xfrm>
              <a:custGeom>
                <a:avLst/>
                <a:gdLst>
                  <a:gd name="connsiteX0" fmla="*/ 1422942 w 1575399"/>
                  <a:gd name="connsiteY0" fmla="*/ 1880316 h 2032774"/>
                  <a:gd name="connsiteX1" fmla="*/ 152458 w 1575399"/>
                  <a:gd name="connsiteY1" fmla="*/ 1880316 h 2032774"/>
                  <a:gd name="connsiteX2" fmla="*/ 152458 w 1575399"/>
                  <a:gd name="connsiteY2" fmla="*/ 304916 h 2032774"/>
                  <a:gd name="connsiteX3" fmla="*/ 431965 w 1575399"/>
                  <a:gd name="connsiteY3" fmla="*/ 304916 h 2032774"/>
                  <a:gd name="connsiteX4" fmla="*/ 431965 w 1575399"/>
                  <a:gd name="connsiteY4" fmla="*/ 457374 h 2032774"/>
                  <a:gd name="connsiteX5" fmla="*/ 1143436 w 1575399"/>
                  <a:gd name="connsiteY5" fmla="*/ 457374 h 2032774"/>
                  <a:gd name="connsiteX6" fmla="*/ 1143436 w 1575399"/>
                  <a:gd name="connsiteY6" fmla="*/ 304916 h 2032774"/>
                  <a:gd name="connsiteX7" fmla="*/ 1422942 w 1575399"/>
                  <a:gd name="connsiteY7" fmla="*/ 304916 h 2032774"/>
                  <a:gd name="connsiteX8" fmla="*/ 1422942 w 1575399"/>
                  <a:gd name="connsiteY8" fmla="*/ 1880316 h 2032774"/>
                  <a:gd name="connsiteX9" fmla="*/ 787700 w 1575399"/>
                  <a:gd name="connsiteY9" fmla="*/ 101639 h 2032774"/>
                  <a:gd name="connsiteX10" fmla="*/ 863929 w 1575399"/>
                  <a:gd name="connsiteY10" fmla="*/ 177868 h 2032774"/>
                  <a:gd name="connsiteX11" fmla="*/ 787700 w 1575399"/>
                  <a:gd name="connsiteY11" fmla="*/ 254097 h 2032774"/>
                  <a:gd name="connsiteX12" fmla="*/ 711471 w 1575399"/>
                  <a:gd name="connsiteY12" fmla="*/ 177868 h 2032774"/>
                  <a:gd name="connsiteX13" fmla="*/ 734340 w 1575399"/>
                  <a:gd name="connsiteY13" fmla="*/ 124507 h 2032774"/>
                  <a:gd name="connsiteX14" fmla="*/ 787700 w 1575399"/>
                  <a:gd name="connsiteY14" fmla="*/ 101639 h 2032774"/>
                  <a:gd name="connsiteX15" fmla="*/ 1473761 w 1575399"/>
                  <a:gd name="connsiteY15" fmla="*/ 152458 h 2032774"/>
                  <a:gd name="connsiteX16" fmla="*/ 1041797 w 1575399"/>
                  <a:gd name="connsiteY16" fmla="*/ 152458 h 2032774"/>
                  <a:gd name="connsiteX17" fmla="*/ 1041797 w 1575399"/>
                  <a:gd name="connsiteY17" fmla="*/ 101639 h 2032774"/>
                  <a:gd name="connsiteX18" fmla="*/ 940158 w 1575399"/>
                  <a:gd name="connsiteY18" fmla="*/ 0 h 2032774"/>
                  <a:gd name="connsiteX19" fmla="*/ 635242 w 1575399"/>
                  <a:gd name="connsiteY19" fmla="*/ 0 h 2032774"/>
                  <a:gd name="connsiteX20" fmla="*/ 533603 w 1575399"/>
                  <a:gd name="connsiteY20" fmla="*/ 101639 h 2032774"/>
                  <a:gd name="connsiteX21" fmla="*/ 533603 w 1575399"/>
                  <a:gd name="connsiteY21" fmla="*/ 152458 h 2032774"/>
                  <a:gd name="connsiteX22" fmla="*/ 101639 w 1575399"/>
                  <a:gd name="connsiteY22" fmla="*/ 152458 h 2032774"/>
                  <a:gd name="connsiteX23" fmla="*/ 0 w 1575399"/>
                  <a:gd name="connsiteY23" fmla="*/ 254097 h 2032774"/>
                  <a:gd name="connsiteX24" fmla="*/ 0 w 1575399"/>
                  <a:gd name="connsiteY24" fmla="*/ 1931136 h 2032774"/>
                  <a:gd name="connsiteX25" fmla="*/ 101639 w 1575399"/>
                  <a:gd name="connsiteY25" fmla="*/ 2032774 h 2032774"/>
                  <a:gd name="connsiteX26" fmla="*/ 1473761 w 1575399"/>
                  <a:gd name="connsiteY26" fmla="*/ 2032774 h 2032774"/>
                  <a:gd name="connsiteX27" fmla="*/ 1575400 w 1575399"/>
                  <a:gd name="connsiteY27" fmla="*/ 1931136 h 2032774"/>
                  <a:gd name="connsiteX28" fmla="*/ 1575400 w 1575399"/>
                  <a:gd name="connsiteY28" fmla="*/ 254097 h 2032774"/>
                  <a:gd name="connsiteX29" fmla="*/ 1473761 w 1575399"/>
                  <a:gd name="connsiteY29" fmla="*/ 152458 h 203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75399" h="2032774">
                    <a:moveTo>
                      <a:pt x="1422942" y="1880316"/>
                    </a:moveTo>
                    <a:lnTo>
                      <a:pt x="152458" y="1880316"/>
                    </a:lnTo>
                    <a:lnTo>
                      <a:pt x="152458" y="304916"/>
                    </a:lnTo>
                    <a:lnTo>
                      <a:pt x="431965" y="304916"/>
                    </a:lnTo>
                    <a:lnTo>
                      <a:pt x="431965" y="457374"/>
                    </a:lnTo>
                    <a:lnTo>
                      <a:pt x="1143436" y="457374"/>
                    </a:lnTo>
                    <a:lnTo>
                      <a:pt x="1143436" y="304916"/>
                    </a:lnTo>
                    <a:lnTo>
                      <a:pt x="1422942" y="304916"/>
                    </a:lnTo>
                    <a:lnTo>
                      <a:pt x="1422942" y="1880316"/>
                    </a:lnTo>
                    <a:close/>
                    <a:moveTo>
                      <a:pt x="787700" y="101639"/>
                    </a:moveTo>
                    <a:cubicBezTo>
                      <a:pt x="830896" y="101639"/>
                      <a:pt x="863929" y="134671"/>
                      <a:pt x="863929" y="177868"/>
                    </a:cubicBezTo>
                    <a:cubicBezTo>
                      <a:pt x="863929" y="221064"/>
                      <a:pt x="830896" y="254097"/>
                      <a:pt x="787700" y="254097"/>
                    </a:cubicBezTo>
                    <a:cubicBezTo>
                      <a:pt x="744504" y="254097"/>
                      <a:pt x="711471" y="221064"/>
                      <a:pt x="711471" y="177868"/>
                    </a:cubicBezTo>
                    <a:cubicBezTo>
                      <a:pt x="711471" y="157540"/>
                      <a:pt x="719094" y="137212"/>
                      <a:pt x="734340" y="124507"/>
                    </a:cubicBezTo>
                    <a:cubicBezTo>
                      <a:pt x="747045" y="109262"/>
                      <a:pt x="767372" y="101639"/>
                      <a:pt x="787700" y="101639"/>
                    </a:cubicBezTo>
                    <a:close/>
                    <a:moveTo>
                      <a:pt x="1473761" y="152458"/>
                    </a:moveTo>
                    <a:lnTo>
                      <a:pt x="1041797" y="152458"/>
                    </a:lnTo>
                    <a:lnTo>
                      <a:pt x="1041797" y="101639"/>
                    </a:lnTo>
                    <a:cubicBezTo>
                      <a:pt x="1041797" y="45737"/>
                      <a:pt x="996059" y="0"/>
                      <a:pt x="940158" y="0"/>
                    </a:cubicBezTo>
                    <a:lnTo>
                      <a:pt x="635242" y="0"/>
                    </a:lnTo>
                    <a:cubicBezTo>
                      <a:pt x="579341" y="0"/>
                      <a:pt x="533603" y="45737"/>
                      <a:pt x="533603" y="101639"/>
                    </a:cubicBezTo>
                    <a:lnTo>
                      <a:pt x="533603" y="152458"/>
                    </a:lnTo>
                    <a:lnTo>
                      <a:pt x="101639" y="152458"/>
                    </a:lnTo>
                    <a:cubicBezTo>
                      <a:pt x="45737" y="152458"/>
                      <a:pt x="0" y="198195"/>
                      <a:pt x="0" y="254097"/>
                    </a:cubicBezTo>
                    <a:lnTo>
                      <a:pt x="0" y="1931136"/>
                    </a:lnTo>
                    <a:cubicBezTo>
                      <a:pt x="0" y="1987037"/>
                      <a:pt x="45737" y="2032774"/>
                      <a:pt x="101639" y="2032774"/>
                    </a:cubicBezTo>
                    <a:lnTo>
                      <a:pt x="1473761" y="2032774"/>
                    </a:lnTo>
                    <a:cubicBezTo>
                      <a:pt x="1529663" y="2032774"/>
                      <a:pt x="1575400" y="1987037"/>
                      <a:pt x="1575400" y="1931136"/>
                    </a:cubicBezTo>
                    <a:lnTo>
                      <a:pt x="1575400" y="254097"/>
                    </a:lnTo>
                    <a:cubicBezTo>
                      <a:pt x="1575400" y="198195"/>
                      <a:pt x="1529663" y="152458"/>
                      <a:pt x="1473761" y="152458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32146A3-C0C5-42C4-AD04-4AFF56A1A9BF}"/>
                  </a:ext>
                </a:extLst>
              </p:cNvPr>
              <p:cNvSpPr/>
              <p:nvPr/>
            </p:nvSpPr>
            <p:spPr>
              <a:xfrm>
                <a:off x="2416845" y="1905347"/>
                <a:ext cx="431964" cy="101638"/>
              </a:xfrm>
              <a:custGeom>
                <a:avLst/>
                <a:gdLst>
                  <a:gd name="connsiteX0" fmla="*/ 0 w 431964"/>
                  <a:gd name="connsiteY0" fmla="*/ 0 h 101638"/>
                  <a:gd name="connsiteX1" fmla="*/ 431965 w 431964"/>
                  <a:gd name="connsiteY1" fmla="*/ 0 h 101638"/>
                  <a:gd name="connsiteX2" fmla="*/ 431965 w 431964"/>
                  <a:gd name="connsiteY2" fmla="*/ 101639 h 101638"/>
                  <a:gd name="connsiteX3" fmla="*/ 0 w 431964"/>
                  <a:gd name="connsiteY3" fmla="*/ 101639 h 10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964" h="101638">
                    <a:moveTo>
                      <a:pt x="0" y="0"/>
                    </a:moveTo>
                    <a:lnTo>
                      <a:pt x="431965" y="0"/>
                    </a:lnTo>
                    <a:lnTo>
                      <a:pt x="431965" y="101639"/>
                    </a:lnTo>
                    <a:lnTo>
                      <a:pt x="0" y="101639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BA39CE8-8869-4546-8477-046E84984D83}"/>
                  </a:ext>
                </a:extLst>
              </p:cNvPr>
              <p:cNvSpPr/>
              <p:nvPr/>
            </p:nvSpPr>
            <p:spPr>
              <a:xfrm>
                <a:off x="2416845" y="2311902"/>
                <a:ext cx="431964" cy="101638"/>
              </a:xfrm>
              <a:custGeom>
                <a:avLst/>
                <a:gdLst>
                  <a:gd name="connsiteX0" fmla="*/ 0 w 431964"/>
                  <a:gd name="connsiteY0" fmla="*/ 0 h 101638"/>
                  <a:gd name="connsiteX1" fmla="*/ 431965 w 431964"/>
                  <a:gd name="connsiteY1" fmla="*/ 0 h 101638"/>
                  <a:gd name="connsiteX2" fmla="*/ 431965 w 431964"/>
                  <a:gd name="connsiteY2" fmla="*/ 101639 h 101638"/>
                  <a:gd name="connsiteX3" fmla="*/ 0 w 431964"/>
                  <a:gd name="connsiteY3" fmla="*/ 101639 h 10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964" h="101638">
                    <a:moveTo>
                      <a:pt x="0" y="0"/>
                    </a:moveTo>
                    <a:lnTo>
                      <a:pt x="431965" y="0"/>
                    </a:lnTo>
                    <a:lnTo>
                      <a:pt x="431965" y="101639"/>
                    </a:lnTo>
                    <a:lnTo>
                      <a:pt x="0" y="101639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8A46A48-CCAF-47EB-B21F-3B71DFFF4FB0}"/>
                  </a:ext>
                </a:extLst>
              </p:cNvPr>
              <p:cNvSpPr/>
              <p:nvPr/>
            </p:nvSpPr>
            <p:spPr>
              <a:xfrm>
                <a:off x="2416845" y="2718457"/>
                <a:ext cx="431964" cy="101638"/>
              </a:xfrm>
              <a:custGeom>
                <a:avLst/>
                <a:gdLst>
                  <a:gd name="connsiteX0" fmla="*/ 0 w 431964"/>
                  <a:gd name="connsiteY0" fmla="*/ 0 h 101638"/>
                  <a:gd name="connsiteX1" fmla="*/ 431965 w 431964"/>
                  <a:gd name="connsiteY1" fmla="*/ 0 h 101638"/>
                  <a:gd name="connsiteX2" fmla="*/ 431965 w 431964"/>
                  <a:gd name="connsiteY2" fmla="*/ 101639 h 101638"/>
                  <a:gd name="connsiteX3" fmla="*/ 0 w 431964"/>
                  <a:gd name="connsiteY3" fmla="*/ 101639 h 10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964" h="101638">
                    <a:moveTo>
                      <a:pt x="0" y="0"/>
                    </a:moveTo>
                    <a:lnTo>
                      <a:pt x="431965" y="0"/>
                    </a:lnTo>
                    <a:lnTo>
                      <a:pt x="431965" y="101639"/>
                    </a:lnTo>
                    <a:lnTo>
                      <a:pt x="0" y="101639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0CC200E-52B7-4DAB-ADD8-F3097931B2CC}"/>
                  </a:ext>
                </a:extLst>
              </p:cNvPr>
              <p:cNvSpPr/>
              <p:nvPr/>
            </p:nvSpPr>
            <p:spPr>
              <a:xfrm>
                <a:off x="3006350" y="1778299"/>
                <a:ext cx="376063" cy="309998"/>
              </a:xfrm>
              <a:custGeom>
                <a:avLst/>
                <a:gdLst>
                  <a:gd name="connsiteX0" fmla="*/ 376063 w 376063"/>
                  <a:gd name="connsiteY0" fmla="*/ 71147 h 309998"/>
                  <a:gd name="connsiteX1" fmla="*/ 304916 w 376063"/>
                  <a:gd name="connsiteY1" fmla="*/ 0 h 309998"/>
                  <a:gd name="connsiteX2" fmla="*/ 137212 w 376063"/>
                  <a:gd name="connsiteY2" fmla="*/ 167704 h 309998"/>
                  <a:gd name="connsiteX3" fmla="*/ 71147 w 376063"/>
                  <a:gd name="connsiteY3" fmla="*/ 101639 h 309998"/>
                  <a:gd name="connsiteX4" fmla="*/ 0 w 376063"/>
                  <a:gd name="connsiteY4" fmla="*/ 172786 h 309998"/>
                  <a:gd name="connsiteX5" fmla="*/ 137212 w 376063"/>
                  <a:gd name="connsiteY5" fmla="*/ 309998 h 30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063" h="309998">
                    <a:moveTo>
                      <a:pt x="376063" y="71147"/>
                    </a:moveTo>
                    <a:lnTo>
                      <a:pt x="304916" y="0"/>
                    </a:lnTo>
                    <a:lnTo>
                      <a:pt x="137212" y="167704"/>
                    </a:lnTo>
                    <a:lnTo>
                      <a:pt x="71147" y="101639"/>
                    </a:lnTo>
                    <a:lnTo>
                      <a:pt x="0" y="172786"/>
                    </a:lnTo>
                    <a:lnTo>
                      <a:pt x="137212" y="309998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3ACEDC6-2FEF-423F-80A8-0ACFB22F6221}"/>
                  </a:ext>
                </a:extLst>
              </p:cNvPr>
              <p:cNvSpPr/>
              <p:nvPr/>
            </p:nvSpPr>
            <p:spPr>
              <a:xfrm>
                <a:off x="3006350" y="2184854"/>
                <a:ext cx="376063" cy="309998"/>
              </a:xfrm>
              <a:custGeom>
                <a:avLst/>
                <a:gdLst>
                  <a:gd name="connsiteX0" fmla="*/ 376063 w 376063"/>
                  <a:gd name="connsiteY0" fmla="*/ 71147 h 309998"/>
                  <a:gd name="connsiteX1" fmla="*/ 304916 w 376063"/>
                  <a:gd name="connsiteY1" fmla="*/ 0 h 309998"/>
                  <a:gd name="connsiteX2" fmla="*/ 137212 w 376063"/>
                  <a:gd name="connsiteY2" fmla="*/ 167704 h 309998"/>
                  <a:gd name="connsiteX3" fmla="*/ 71147 w 376063"/>
                  <a:gd name="connsiteY3" fmla="*/ 101639 h 309998"/>
                  <a:gd name="connsiteX4" fmla="*/ 0 w 376063"/>
                  <a:gd name="connsiteY4" fmla="*/ 172786 h 309998"/>
                  <a:gd name="connsiteX5" fmla="*/ 137212 w 376063"/>
                  <a:gd name="connsiteY5" fmla="*/ 309998 h 30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063" h="309998">
                    <a:moveTo>
                      <a:pt x="376063" y="71147"/>
                    </a:moveTo>
                    <a:lnTo>
                      <a:pt x="304916" y="0"/>
                    </a:lnTo>
                    <a:lnTo>
                      <a:pt x="137212" y="167704"/>
                    </a:lnTo>
                    <a:lnTo>
                      <a:pt x="71147" y="101639"/>
                    </a:lnTo>
                    <a:lnTo>
                      <a:pt x="0" y="172786"/>
                    </a:lnTo>
                    <a:lnTo>
                      <a:pt x="137212" y="309998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577450B-F7CE-4774-BEED-6974975CF3F1}"/>
                  </a:ext>
                </a:extLst>
              </p:cNvPr>
              <p:cNvSpPr/>
              <p:nvPr/>
            </p:nvSpPr>
            <p:spPr>
              <a:xfrm>
                <a:off x="3006350" y="2591408"/>
                <a:ext cx="376063" cy="309998"/>
              </a:xfrm>
              <a:custGeom>
                <a:avLst/>
                <a:gdLst>
                  <a:gd name="connsiteX0" fmla="*/ 376063 w 376063"/>
                  <a:gd name="connsiteY0" fmla="*/ 71147 h 309998"/>
                  <a:gd name="connsiteX1" fmla="*/ 304916 w 376063"/>
                  <a:gd name="connsiteY1" fmla="*/ 0 h 309998"/>
                  <a:gd name="connsiteX2" fmla="*/ 137212 w 376063"/>
                  <a:gd name="connsiteY2" fmla="*/ 167704 h 309998"/>
                  <a:gd name="connsiteX3" fmla="*/ 71147 w 376063"/>
                  <a:gd name="connsiteY3" fmla="*/ 101639 h 309998"/>
                  <a:gd name="connsiteX4" fmla="*/ 0 w 376063"/>
                  <a:gd name="connsiteY4" fmla="*/ 172786 h 309998"/>
                  <a:gd name="connsiteX5" fmla="*/ 137212 w 376063"/>
                  <a:gd name="connsiteY5" fmla="*/ 309998 h 309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063" h="309998">
                    <a:moveTo>
                      <a:pt x="376063" y="71147"/>
                    </a:moveTo>
                    <a:lnTo>
                      <a:pt x="304916" y="0"/>
                    </a:lnTo>
                    <a:lnTo>
                      <a:pt x="137212" y="167704"/>
                    </a:lnTo>
                    <a:lnTo>
                      <a:pt x="71147" y="101639"/>
                    </a:lnTo>
                    <a:lnTo>
                      <a:pt x="0" y="172786"/>
                    </a:lnTo>
                    <a:lnTo>
                      <a:pt x="137212" y="309998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35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361D48B-F525-466B-B291-E319891D64FF}"/>
                  </a:ext>
                </a:extLst>
              </p:cNvPr>
              <p:cNvGrpSpPr/>
              <p:nvPr/>
            </p:nvGrpSpPr>
            <p:grpSpPr>
              <a:xfrm>
                <a:off x="2642629" y="1928099"/>
                <a:ext cx="1933697" cy="1933697"/>
                <a:chOff x="1374358" y="4159955"/>
                <a:chExt cx="1721818" cy="1721818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20961F-D242-4E87-9DE1-DA48CEE715C6}"/>
                    </a:ext>
                  </a:extLst>
                </p:cNvPr>
                <p:cNvSpPr/>
                <p:nvPr/>
              </p:nvSpPr>
              <p:spPr>
                <a:xfrm>
                  <a:off x="1606670" y="4381500"/>
                  <a:ext cx="933450" cy="933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62" name="Graphic 61" descr="Magnifying glass">
                  <a:extLst>
                    <a:ext uri="{FF2B5EF4-FFF2-40B4-BE49-F238E27FC236}">
                      <a16:creationId xmlns:a16="http://schemas.microsoft.com/office/drawing/2014/main" id="{855CF06A-62AC-445C-90A2-F9CDE1B00D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4358" y="4159955"/>
                  <a:ext cx="1721818" cy="1721818"/>
                </a:xfrm>
                <a:prstGeom prst="rect">
                  <a:avLst/>
                </a:prstGeom>
              </p:spPr>
            </p:pic>
            <p:pic>
              <p:nvPicPr>
                <p:cNvPr id="63" name="Graphic 62" descr="Checkmark">
                  <a:extLst>
                    <a:ext uri="{FF2B5EF4-FFF2-40B4-BE49-F238E27FC236}">
                      <a16:creationId xmlns:a16="http://schemas.microsoft.com/office/drawing/2014/main" id="{D7D49E25-3069-44C6-A101-D5FFFE8C6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7954" y="4239377"/>
                  <a:ext cx="1009845" cy="1009845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55000"/>
                    </a:prstClr>
                  </a:outerShdw>
                </a:effectLst>
              </p:spPr>
            </p:pic>
          </p:grp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854B01-9D28-4F8E-9873-DA5E994A149E}"/>
                </a:ext>
              </a:extLst>
            </p:cNvPr>
            <p:cNvSpPr/>
            <p:nvPr/>
          </p:nvSpPr>
          <p:spPr>
            <a:xfrm>
              <a:off x="8349452" y="1794634"/>
              <a:ext cx="2067308" cy="4011616"/>
            </a:xfrm>
            <a:custGeom>
              <a:avLst/>
              <a:gdLst>
                <a:gd name="connsiteX0" fmla="*/ 1643061 w 2067308"/>
                <a:gd name="connsiteY0" fmla="*/ 0 h 4011616"/>
                <a:gd name="connsiteX1" fmla="*/ 2067308 w 2067308"/>
                <a:gd name="connsiteY1" fmla="*/ 514773 h 4011616"/>
                <a:gd name="connsiteX2" fmla="*/ 1771757 w 2067308"/>
                <a:gd name="connsiteY2" fmla="*/ 514773 h 4011616"/>
                <a:gd name="connsiteX3" fmla="*/ 1006648 w 2067308"/>
                <a:gd name="connsiteY3" fmla="*/ 2792848 h 4011616"/>
                <a:gd name="connsiteX4" fmla="*/ 1006406 w 2067308"/>
                <a:gd name="connsiteY4" fmla="*/ 2792848 h 4011616"/>
                <a:gd name="connsiteX5" fmla="*/ 597073 w 2067308"/>
                <a:gd name="connsiteY5" fmla="*/ 4011616 h 4011616"/>
                <a:gd name="connsiteX6" fmla="*/ 0 w 2067308"/>
                <a:gd name="connsiteY6" fmla="*/ 4011616 h 4011616"/>
                <a:gd name="connsiteX7" fmla="*/ 818665 w 2067308"/>
                <a:gd name="connsiteY7" fmla="*/ 1574080 h 4011616"/>
                <a:gd name="connsiteX8" fmla="*/ 818908 w 2067308"/>
                <a:gd name="connsiteY8" fmla="*/ 1574080 h 4011616"/>
                <a:gd name="connsiteX9" fmla="*/ 1174684 w 2067308"/>
                <a:gd name="connsiteY9" fmla="*/ 514773 h 4011616"/>
                <a:gd name="connsiteX10" fmla="*/ 920788 w 2067308"/>
                <a:gd name="connsiteY10" fmla="*/ 514773 h 4011616"/>
                <a:gd name="connsiteX0" fmla="*/ 1643061 w 2067308"/>
                <a:gd name="connsiteY0" fmla="*/ 0 h 4011616"/>
                <a:gd name="connsiteX1" fmla="*/ 2067308 w 2067308"/>
                <a:gd name="connsiteY1" fmla="*/ 514773 h 4011616"/>
                <a:gd name="connsiteX2" fmla="*/ 1771757 w 2067308"/>
                <a:gd name="connsiteY2" fmla="*/ 514773 h 4011616"/>
                <a:gd name="connsiteX3" fmla="*/ 1006648 w 2067308"/>
                <a:gd name="connsiteY3" fmla="*/ 2792848 h 4011616"/>
                <a:gd name="connsiteX4" fmla="*/ 597073 w 2067308"/>
                <a:gd name="connsiteY4" fmla="*/ 4011616 h 4011616"/>
                <a:gd name="connsiteX5" fmla="*/ 0 w 2067308"/>
                <a:gd name="connsiteY5" fmla="*/ 4011616 h 4011616"/>
                <a:gd name="connsiteX6" fmla="*/ 818665 w 2067308"/>
                <a:gd name="connsiteY6" fmla="*/ 1574080 h 4011616"/>
                <a:gd name="connsiteX7" fmla="*/ 818908 w 2067308"/>
                <a:gd name="connsiteY7" fmla="*/ 1574080 h 4011616"/>
                <a:gd name="connsiteX8" fmla="*/ 1174684 w 2067308"/>
                <a:gd name="connsiteY8" fmla="*/ 514773 h 4011616"/>
                <a:gd name="connsiteX9" fmla="*/ 920788 w 2067308"/>
                <a:gd name="connsiteY9" fmla="*/ 514773 h 4011616"/>
                <a:gd name="connsiteX10" fmla="*/ 1643061 w 2067308"/>
                <a:gd name="connsiteY10" fmla="*/ 0 h 4011616"/>
                <a:gd name="connsiteX0" fmla="*/ 1643061 w 2067308"/>
                <a:gd name="connsiteY0" fmla="*/ 0 h 4011616"/>
                <a:gd name="connsiteX1" fmla="*/ 2067308 w 2067308"/>
                <a:gd name="connsiteY1" fmla="*/ 514773 h 4011616"/>
                <a:gd name="connsiteX2" fmla="*/ 1771757 w 2067308"/>
                <a:gd name="connsiteY2" fmla="*/ 514773 h 4011616"/>
                <a:gd name="connsiteX3" fmla="*/ 597073 w 2067308"/>
                <a:gd name="connsiteY3" fmla="*/ 4011616 h 4011616"/>
                <a:gd name="connsiteX4" fmla="*/ 0 w 2067308"/>
                <a:gd name="connsiteY4" fmla="*/ 4011616 h 4011616"/>
                <a:gd name="connsiteX5" fmla="*/ 818665 w 2067308"/>
                <a:gd name="connsiteY5" fmla="*/ 1574080 h 4011616"/>
                <a:gd name="connsiteX6" fmla="*/ 818908 w 2067308"/>
                <a:gd name="connsiteY6" fmla="*/ 1574080 h 4011616"/>
                <a:gd name="connsiteX7" fmla="*/ 1174684 w 2067308"/>
                <a:gd name="connsiteY7" fmla="*/ 514773 h 4011616"/>
                <a:gd name="connsiteX8" fmla="*/ 920788 w 2067308"/>
                <a:gd name="connsiteY8" fmla="*/ 514773 h 4011616"/>
                <a:gd name="connsiteX9" fmla="*/ 1643061 w 2067308"/>
                <a:gd name="connsiteY9" fmla="*/ 0 h 4011616"/>
                <a:gd name="connsiteX0" fmla="*/ 1643061 w 2067308"/>
                <a:gd name="connsiteY0" fmla="*/ 0 h 4011616"/>
                <a:gd name="connsiteX1" fmla="*/ 2067308 w 2067308"/>
                <a:gd name="connsiteY1" fmla="*/ 514773 h 4011616"/>
                <a:gd name="connsiteX2" fmla="*/ 1771757 w 2067308"/>
                <a:gd name="connsiteY2" fmla="*/ 514773 h 4011616"/>
                <a:gd name="connsiteX3" fmla="*/ 597073 w 2067308"/>
                <a:gd name="connsiteY3" fmla="*/ 4011616 h 4011616"/>
                <a:gd name="connsiteX4" fmla="*/ 0 w 2067308"/>
                <a:gd name="connsiteY4" fmla="*/ 4011616 h 4011616"/>
                <a:gd name="connsiteX5" fmla="*/ 818665 w 2067308"/>
                <a:gd name="connsiteY5" fmla="*/ 1574080 h 4011616"/>
                <a:gd name="connsiteX6" fmla="*/ 1174684 w 2067308"/>
                <a:gd name="connsiteY6" fmla="*/ 514773 h 4011616"/>
                <a:gd name="connsiteX7" fmla="*/ 920788 w 2067308"/>
                <a:gd name="connsiteY7" fmla="*/ 514773 h 4011616"/>
                <a:gd name="connsiteX8" fmla="*/ 1643061 w 2067308"/>
                <a:gd name="connsiteY8" fmla="*/ 0 h 4011616"/>
                <a:gd name="connsiteX0" fmla="*/ 1643061 w 2067308"/>
                <a:gd name="connsiteY0" fmla="*/ 0 h 4011616"/>
                <a:gd name="connsiteX1" fmla="*/ 2067308 w 2067308"/>
                <a:gd name="connsiteY1" fmla="*/ 514773 h 4011616"/>
                <a:gd name="connsiteX2" fmla="*/ 1771757 w 2067308"/>
                <a:gd name="connsiteY2" fmla="*/ 514773 h 4011616"/>
                <a:gd name="connsiteX3" fmla="*/ 597073 w 2067308"/>
                <a:gd name="connsiteY3" fmla="*/ 4011616 h 4011616"/>
                <a:gd name="connsiteX4" fmla="*/ 0 w 2067308"/>
                <a:gd name="connsiteY4" fmla="*/ 4011616 h 4011616"/>
                <a:gd name="connsiteX5" fmla="*/ 1174684 w 2067308"/>
                <a:gd name="connsiteY5" fmla="*/ 514773 h 4011616"/>
                <a:gd name="connsiteX6" fmla="*/ 920788 w 2067308"/>
                <a:gd name="connsiteY6" fmla="*/ 514773 h 4011616"/>
                <a:gd name="connsiteX7" fmla="*/ 1643061 w 2067308"/>
                <a:gd name="connsiteY7" fmla="*/ 0 h 40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7308" h="4011616">
                  <a:moveTo>
                    <a:pt x="1643061" y="0"/>
                  </a:moveTo>
                  <a:lnTo>
                    <a:pt x="2067308" y="514773"/>
                  </a:lnTo>
                  <a:lnTo>
                    <a:pt x="1771757" y="514773"/>
                  </a:lnTo>
                  <a:lnTo>
                    <a:pt x="597073" y="4011616"/>
                  </a:lnTo>
                  <a:lnTo>
                    <a:pt x="0" y="4011616"/>
                  </a:lnTo>
                  <a:lnTo>
                    <a:pt x="1174684" y="514773"/>
                  </a:lnTo>
                  <a:lnTo>
                    <a:pt x="920788" y="514773"/>
                  </a:lnTo>
                  <a:lnTo>
                    <a:pt x="164306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F7576C-BDEA-413D-BBAF-F922261F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9005"/>
          </a:xfrm>
        </p:spPr>
        <p:txBody>
          <a:bodyPr>
            <a:normAutofit/>
          </a:bodyPr>
          <a:lstStyle/>
          <a:p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 Automation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E2EC36-FA1F-419F-A4AE-6ADE2948FF5B}"/>
              </a:ext>
            </a:extLst>
          </p:cNvPr>
          <p:cNvGrpSpPr/>
          <p:nvPr/>
        </p:nvGrpSpPr>
        <p:grpSpPr>
          <a:xfrm>
            <a:off x="227206" y="1057344"/>
            <a:ext cx="2218994" cy="2223652"/>
            <a:chOff x="227206" y="1057344"/>
            <a:chExt cx="2218994" cy="2223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E25504-BFD0-492A-B682-23EB4AB1DB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7206" y="1057344"/>
              <a:ext cx="2218994" cy="2223652"/>
              <a:chOff x="2649" y="968"/>
              <a:chExt cx="2382" cy="2387"/>
            </a:xfrm>
            <a:solidFill>
              <a:schemeClr val="bg2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ACCE1468-4B92-4177-A1AE-B7F6F4AD8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968"/>
                <a:ext cx="335" cy="539"/>
              </a:xfrm>
              <a:custGeom>
                <a:avLst/>
                <a:gdLst>
                  <a:gd name="T0" fmla="*/ 0 w 852"/>
                  <a:gd name="T1" fmla="*/ 0 h 1368"/>
                  <a:gd name="T2" fmla="*/ 852 w 852"/>
                  <a:gd name="T3" fmla="*/ 135 h 1368"/>
                  <a:gd name="T4" fmla="*/ 452 w 852"/>
                  <a:gd name="T5" fmla="*/ 1368 h 1368"/>
                  <a:gd name="T6" fmla="*/ 0 w 852"/>
                  <a:gd name="T7" fmla="*/ 1297 h 1368"/>
                  <a:gd name="T8" fmla="*/ 0 w 852"/>
                  <a:gd name="T9" fmla="*/ 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0" y="0"/>
                    </a:moveTo>
                    <a:cubicBezTo>
                      <a:pt x="289" y="0"/>
                      <a:pt x="577" y="45"/>
                      <a:pt x="852" y="135"/>
                    </a:cubicBezTo>
                    <a:lnTo>
                      <a:pt x="452" y="1368"/>
                    </a:lnTo>
                    <a:cubicBezTo>
                      <a:pt x="306" y="1321"/>
                      <a:pt x="153" y="1297"/>
                      <a:pt x="0" y="12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E75C8DC-5EAD-47AD-BF03-21259DAAA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1031"/>
                <a:ext cx="460" cy="568"/>
              </a:xfrm>
              <a:custGeom>
                <a:avLst/>
                <a:gdLst>
                  <a:gd name="T0" fmla="*/ 401 w 1170"/>
                  <a:gd name="T1" fmla="*/ 0 h 1442"/>
                  <a:gd name="T2" fmla="*/ 1170 w 1170"/>
                  <a:gd name="T3" fmla="*/ 392 h 1442"/>
                  <a:gd name="T4" fmla="*/ 407 w 1170"/>
                  <a:gd name="T5" fmla="*/ 1442 h 1442"/>
                  <a:gd name="T6" fmla="*/ 0 w 1170"/>
                  <a:gd name="T7" fmla="*/ 1234 h 1442"/>
                  <a:gd name="T8" fmla="*/ 401 w 1170"/>
                  <a:gd name="T9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401" y="0"/>
                    </a:moveTo>
                    <a:cubicBezTo>
                      <a:pt x="676" y="90"/>
                      <a:pt x="936" y="222"/>
                      <a:pt x="1170" y="392"/>
                    </a:cubicBezTo>
                    <a:lnTo>
                      <a:pt x="407" y="1442"/>
                    </a:lnTo>
                    <a:cubicBezTo>
                      <a:pt x="283" y="1352"/>
                      <a:pt x="146" y="1281"/>
                      <a:pt x="0" y="1234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795FD8A1-385A-4DB9-8B5C-4D4334376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206"/>
                <a:ext cx="540" cy="540"/>
              </a:xfrm>
              <a:custGeom>
                <a:avLst/>
                <a:gdLst>
                  <a:gd name="T0" fmla="*/ 763 w 1373"/>
                  <a:gd name="T1" fmla="*/ 0 h 1373"/>
                  <a:gd name="T2" fmla="*/ 1373 w 1373"/>
                  <a:gd name="T3" fmla="*/ 611 h 1373"/>
                  <a:gd name="T4" fmla="*/ 324 w 1373"/>
                  <a:gd name="T5" fmla="*/ 1373 h 1373"/>
                  <a:gd name="T6" fmla="*/ 0 w 1373"/>
                  <a:gd name="T7" fmla="*/ 1050 h 1373"/>
                  <a:gd name="T8" fmla="*/ 763 w 1373"/>
                  <a:gd name="T9" fmla="*/ 0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763" y="0"/>
                    </a:moveTo>
                    <a:cubicBezTo>
                      <a:pt x="997" y="170"/>
                      <a:pt x="1203" y="376"/>
                      <a:pt x="1373" y="611"/>
                    </a:cubicBezTo>
                    <a:lnTo>
                      <a:pt x="324" y="1373"/>
                    </a:lnTo>
                    <a:cubicBezTo>
                      <a:pt x="234" y="1249"/>
                      <a:pt x="125" y="1140"/>
                      <a:pt x="0" y="1050"/>
                    </a:cubicBez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3B44C8AF-C079-492B-8D1B-7C09DB25D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1474"/>
                <a:ext cx="566" cy="460"/>
              </a:xfrm>
              <a:custGeom>
                <a:avLst/>
                <a:gdLst>
                  <a:gd name="T0" fmla="*/ 1049 w 1441"/>
                  <a:gd name="T1" fmla="*/ 0 h 1170"/>
                  <a:gd name="T2" fmla="*/ 1441 w 1441"/>
                  <a:gd name="T3" fmla="*/ 769 h 1170"/>
                  <a:gd name="T4" fmla="*/ 207 w 1441"/>
                  <a:gd name="T5" fmla="*/ 1170 h 1170"/>
                  <a:gd name="T6" fmla="*/ 0 w 1441"/>
                  <a:gd name="T7" fmla="*/ 762 h 1170"/>
                  <a:gd name="T8" fmla="*/ 1049 w 1441"/>
                  <a:gd name="T9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1049" y="0"/>
                    </a:moveTo>
                    <a:cubicBezTo>
                      <a:pt x="1219" y="234"/>
                      <a:pt x="1352" y="493"/>
                      <a:pt x="1441" y="769"/>
                    </a:cubicBezTo>
                    <a:lnTo>
                      <a:pt x="207" y="1170"/>
                    </a:lnTo>
                    <a:cubicBezTo>
                      <a:pt x="160" y="1024"/>
                      <a:pt x="90" y="886"/>
                      <a:pt x="0" y="762"/>
                    </a:cubicBez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9A61C52C-4DD3-4896-9E3F-B26E90A1E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1809"/>
                <a:ext cx="537" cy="336"/>
              </a:xfrm>
              <a:custGeom>
                <a:avLst/>
                <a:gdLst>
                  <a:gd name="T0" fmla="*/ 1234 w 1369"/>
                  <a:gd name="T1" fmla="*/ 0 h 853"/>
                  <a:gd name="T2" fmla="*/ 1369 w 1369"/>
                  <a:gd name="T3" fmla="*/ 853 h 853"/>
                  <a:gd name="T4" fmla="*/ 72 w 1369"/>
                  <a:gd name="T5" fmla="*/ 853 h 853"/>
                  <a:gd name="T6" fmla="*/ 0 w 1369"/>
                  <a:gd name="T7" fmla="*/ 401 h 853"/>
                  <a:gd name="T8" fmla="*/ 1234 w 1369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234" y="0"/>
                    </a:moveTo>
                    <a:cubicBezTo>
                      <a:pt x="1323" y="275"/>
                      <a:pt x="1369" y="563"/>
                      <a:pt x="1369" y="853"/>
                    </a:cubicBezTo>
                    <a:lnTo>
                      <a:pt x="72" y="853"/>
                    </a:lnTo>
                    <a:cubicBezTo>
                      <a:pt x="72" y="699"/>
                      <a:pt x="48" y="547"/>
                      <a:pt x="0" y="401"/>
                    </a:cubicBezTo>
                    <a:lnTo>
                      <a:pt x="1234" y="0"/>
                    </a:lnTo>
                    <a:close/>
                  </a:path>
                </a:pathLst>
              </a:custGeom>
              <a:solidFill>
                <a:srgbClr val="C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2D7463E6-5BEB-442B-9B49-CC4A7E958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2179"/>
                <a:ext cx="537" cy="335"/>
              </a:xfrm>
              <a:custGeom>
                <a:avLst/>
                <a:gdLst>
                  <a:gd name="T0" fmla="*/ 1369 w 1369"/>
                  <a:gd name="T1" fmla="*/ 0 h 853"/>
                  <a:gd name="T2" fmla="*/ 1234 w 1369"/>
                  <a:gd name="T3" fmla="*/ 853 h 853"/>
                  <a:gd name="T4" fmla="*/ 0 w 1369"/>
                  <a:gd name="T5" fmla="*/ 452 h 853"/>
                  <a:gd name="T6" fmla="*/ 72 w 1369"/>
                  <a:gd name="T7" fmla="*/ 0 h 853"/>
                  <a:gd name="T8" fmla="*/ 1369 w 1369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369" y="0"/>
                    </a:moveTo>
                    <a:cubicBezTo>
                      <a:pt x="1369" y="290"/>
                      <a:pt x="1323" y="578"/>
                      <a:pt x="1234" y="853"/>
                    </a:cubicBezTo>
                    <a:lnTo>
                      <a:pt x="0" y="452"/>
                    </a:lnTo>
                    <a:cubicBezTo>
                      <a:pt x="48" y="306"/>
                      <a:pt x="72" y="154"/>
                      <a:pt x="72" y="0"/>
                    </a:cubicBez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9DE0E153-124C-4205-A15D-D51E0681C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389"/>
                <a:ext cx="566" cy="460"/>
              </a:xfrm>
              <a:custGeom>
                <a:avLst/>
                <a:gdLst>
                  <a:gd name="T0" fmla="*/ 1441 w 1441"/>
                  <a:gd name="T1" fmla="*/ 401 h 1170"/>
                  <a:gd name="T2" fmla="*/ 1049 w 1441"/>
                  <a:gd name="T3" fmla="*/ 1170 h 1170"/>
                  <a:gd name="T4" fmla="*/ 0 w 1441"/>
                  <a:gd name="T5" fmla="*/ 408 h 1170"/>
                  <a:gd name="T6" fmla="*/ 207 w 1441"/>
                  <a:gd name="T7" fmla="*/ 0 h 1170"/>
                  <a:gd name="T8" fmla="*/ 1441 w 1441"/>
                  <a:gd name="T9" fmla="*/ 4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1441" y="401"/>
                    </a:moveTo>
                    <a:cubicBezTo>
                      <a:pt x="1352" y="676"/>
                      <a:pt x="1219" y="936"/>
                      <a:pt x="1049" y="1170"/>
                    </a:cubicBezTo>
                    <a:lnTo>
                      <a:pt x="0" y="408"/>
                    </a:lnTo>
                    <a:cubicBezTo>
                      <a:pt x="90" y="284"/>
                      <a:pt x="160" y="146"/>
                      <a:pt x="207" y="0"/>
                    </a:cubicBezTo>
                    <a:lnTo>
                      <a:pt x="1441" y="40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40251A25-99DA-471A-BAB6-1E3E46DE3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2577"/>
                <a:ext cx="540" cy="540"/>
              </a:xfrm>
              <a:custGeom>
                <a:avLst/>
                <a:gdLst>
                  <a:gd name="T0" fmla="*/ 1373 w 1373"/>
                  <a:gd name="T1" fmla="*/ 762 h 1373"/>
                  <a:gd name="T2" fmla="*/ 763 w 1373"/>
                  <a:gd name="T3" fmla="*/ 1373 h 1373"/>
                  <a:gd name="T4" fmla="*/ 0 w 1373"/>
                  <a:gd name="T5" fmla="*/ 323 h 1373"/>
                  <a:gd name="T6" fmla="*/ 324 w 1373"/>
                  <a:gd name="T7" fmla="*/ 0 h 1373"/>
                  <a:gd name="T8" fmla="*/ 1373 w 1373"/>
                  <a:gd name="T9" fmla="*/ 762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1373" y="762"/>
                    </a:moveTo>
                    <a:cubicBezTo>
                      <a:pt x="1203" y="997"/>
                      <a:pt x="997" y="1203"/>
                      <a:pt x="763" y="1373"/>
                    </a:cubicBezTo>
                    <a:lnTo>
                      <a:pt x="0" y="323"/>
                    </a:lnTo>
                    <a:cubicBezTo>
                      <a:pt x="125" y="233"/>
                      <a:pt x="234" y="124"/>
                      <a:pt x="324" y="0"/>
                    </a:cubicBezTo>
                    <a:lnTo>
                      <a:pt x="1373" y="7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8CD432D2-7B74-4292-88BD-EF85C3D9A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2724"/>
                <a:ext cx="460" cy="568"/>
              </a:xfrm>
              <a:custGeom>
                <a:avLst/>
                <a:gdLst>
                  <a:gd name="T0" fmla="*/ 1170 w 1170"/>
                  <a:gd name="T1" fmla="*/ 1050 h 1442"/>
                  <a:gd name="T2" fmla="*/ 401 w 1170"/>
                  <a:gd name="T3" fmla="*/ 1442 h 1442"/>
                  <a:gd name="T4" fmla="*/ 0 w 1170"/>
                  <a:gd name="T5" fmla="*/ 208 h 1442"/>
                  <a:gd name="T6" fmla="*/ 407 w 1170"/>
                  <a:gd name="T7" fmla="*/ 0 h 1442"/>
                  <a:gd name="T8" fmla="*/ 1170 w 1170"/>
                  <a:gd name="T9" fmla="*/ 105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1170" y="1050"/>
                    </a:moveTo>
                    <a:cubicBezTo>
                      <a:pt x="936" y="1220"/>
                      <a:pt x="676" y="1352"/>
                      <a:pt x="401" y="1442"/>
                    </a:cubicBezTo>
                    <a:lnTo>
                      <a:pt x="0" y="208"/>
                    </a:lnTo>
                    <a:cubicBezTo>
                      <a:pt x="146" y="160"/>
                      <a:pt x="283" y="90"/>
                      <a:pt x="407" y="0"/>
                    </a:cubicBezTo>
                    <a:lnTo>
                      <a:pt x="1170" y="10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D8210A42-0FC2-4B19-BAB7-B6D474163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2817"/>
                <a:ext cx="335" cy="538"/>
              </a:xfrm>
              <a:custGeom>
                <a:avLst/>
                <a:gdLst>
                  <a:gd name="T0" fmla="*/ 852 w 852"/>
                  <a:gd name="T1" fmla="*/ 1233 h 1368"/>
                  <a:gd name="T2" fmla="*/ 0 w 852"/>
                  <a:gd name="T3" fmla="*/ 1368 h 1368"/>
                  <a:gd name="T4" fmla="*/ 0 w 852"/>
                  <a:gd name="T5" fmla="*/ 71 h 1368"/>
                  <a:gd name="T6" fmla="*/ 452 w 852"/>
                  <a:gd name="T7" fmla="*/ 0 h 1368"/>
                  <a:gd name="T8" fmla="*/ 852 w 852"/>
                  <a:gd name="T9" fmla="*/ 1233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852" y="1233"/>
                    </a:moveTo>
                    <a:cubicBezTo>
                      <a:pt x="577" y="1323"/>
                      <a:pt x="289" y="1368"/>
                      <a:pt x="0" y="1368"/>
                    </a:cubicBezTo>
                    <a:lnTo>
                      <a:pt x="0" y="71"/>
                    </a:lnTo>
                    <a:cubicBezTo>
                      <a:pt x="153" y="71"/>
                      <a:pt x="306" y="47"/>
                      <a:pt x="452" y="0"/>
                    </a:cubicBezTo>
                    <a:lnTo>
                      <a:pt x="852" y="12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7BB78F74-4D65-4CE3-8C88-24DAD5A45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817"/>
                <a:ext cx="335" cy="538"/>
              </a:xfrm>
              <a:custGeom>
                <a:avLst/>
                <a:gdLst>
                  <a:gd name="T0" fmla="*/ 852 w 852"/>
                  <a:gd name="T1" fmla="*/ 1368 h 1368"/>
                  <a:gd name="T2" fmla="*/ 0 w 852"/>
                  <a:gd name="T3" fmla="*/ 1233 h 1368"/>
                  <a:gd name="T4" fmla="*/ 400 w 852"/>
                  <a:gd name="T5" fmla="*/ 0 h 1368"/>
                  <a:gd name="T6" fmla="*/ 852 w 852"/>
                  <a:gd name="T7" fmla="*/ 71 h 1368"/>
                  <a:gd name="T8" fmla="*/ 852 w 852"/>
                  <a:gd name="T9" fmla="*/ 136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852" y="1368"/>
                    </a:moveTo>
                    <a:cubicBezTo>
                      <a:pt x="563" y="1368"/>
                      <a:pt x="275" y="1323"/>
                      <a:pt x="0" y="1233"/>
                    </a:cubicBezTo>
                    <a:lnTo>
                      <a:pt x="400" y="0"/>
                    </a:lnTo>
                    <a:cubicBezTo>
                      <a:pt x="546" y="47"/>
                      <a:pt x="699" y="71"/>
                      <a:pt x="852" y="71"/>
                    </a:cubicBezTo>
                    <a:lnTo>
                      <a:pt x="852" y="13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02FCF281-E499-4129-A42C-AE9B03F91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2724"/>
                <a:ext cx="459" cy="568"/>
              </a:xfrm>
              <a:custGeom>
                <a:avLst/>
                <a:gdLst>
                  <a:gd name="T0" fmla="*/ 769 w 1170"/>
                  <a:gd name="T1" fmla="*/ 1442 h 1442"/>
                  <a:gd name="T2" fmla="*/ 0 w 1170"/>
                  <a:gd name="T3" fmla="*/ 1050 h 1442"/>
                  <a:gd name="T4" fmla="*/ 762 w 1170"/>
                  <a:gd name="T5" fmla="*/ 0 h 1442"/>
                  <a:gd name="T6" fmla="*/ 1170 w 1170"/>
                  <a:gd name="T7" fmla="*/ 208 h 1442"/>
                  <a:gd name="T8" fmla="*/ 769 w 1170"/>
                  <a:gd name="T9" fmla="*/ 1442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769" y="1442"/>
                    </a:moveTo>
                    <a:cubicBezTo>
                      <a:pt x="494" y="1352"/>
                      <a:pt x="234" y="1220"/>
                      <a:pt x="0" y="1050"/>
                    </a:cubicBezTo>
                    <a:lnTo>
                      <a:pt x="762" y="0"/>
                    </a:lnTo>
                    <a:cubicBezTo>
                      <a:pt x="887" y="90"/>
                      <a:pt x="1024" y="161"/>
                      <a:pt x="1170" y="208"/>
                    </a:cubicBezTo>
                    <a:lnTo>
                      <a:pt x="769" y="14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C48580E6-95C4-45C7-BA84-6C3AA342E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2577"/>
                <a:ext cx="539" cy="540"/>
              </a:xfrm>
              <a:custGeom>
                <a:avLst/>
                <a:gdLst>
                  <a:gd name="T0" fmla="*/ 610 w 1373"/>
                  <a:gd name="T1" fmla="*/ 1373 h 1373"/>
                  <a:gd name="T2" fmla="*/ 0 w 1373"/>
                  <a:gd name="T3" fmla="*/ 762 h 1373"/>
                  <a:gd name="T4" fmla="*/ 1049 w 1373"/>
                  <a:gd name="T5" fmla="*/ 0 h 1373"/>
                  <a:gd name="T6" fmla="*/ 1373 w 1373"/>
                  <a:gd name="T7" fmla="*/ 323 h 1373"/>
                  <a:gd name="T8" fmla="*/ 610 w 1373"/>
                  <a:gd name="T9" fmla="*/ 1373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610" y="1373"/>
                    </a:moveTo>
                    <a:cubicBezTo>
                      <a:pt x="376" y="1203"/>
                      <a:pt x="170" y="997"/>
                      <a:pt x="0" y="762"/>
                    </a:cubicBezTo>
                    <a:lnTo>
                      <a:pt x="1049" y="0"/>
                    </a:lnTo>
                    <a:cubicBezTo>
                      <a:pt x="1139" y="124"/>
                      <a:pt x="1248" y="233"/>
                      <a:pt x="1373" y="323"/>
                    </a:cubicBezTo>
                    <a:lnTo>
                      <a:pt x="610" y="137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333DC3AF-67A8-42E8-96B8-FFD5D0D21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2389"/>
                <a:ext cx="566" cy="460"/>
              </a:xfrm>
              <a:custGeom>
                <a:avLst/>
                <a:gdLst>
                  <a:gd name="T0" fmla="*/ 392 w 1441"/>
                  <a:gd name="T1" fmla="*/ 1170 h 1170"/>
                  <a:gd name="T2" fmla="*/ 0 w 1441"/>
                  <a:gd name="T3" fmla="*/ 401 h 1170"/>
                  <a:gd name="T4" fmla="*/ 1234 w 1441"/>
                  <a:gd name="T5" fmla="*/ 0 h 1170"/>
                  <a:gd name="T6" fmla="*/ 1441 w 1441"/>
                  <a:gd name="T7" fmla="*/ 408 h 1170"/>
                  <a:gd name="T8" fmla="*/ 392 w 1441"/>
                  <a:gd name="T9" fmla="*/ 117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392" y="1170"/>
                    </a:moveTo>
                    <a:cubicBezTo>
                      <a:pt x="222" y="936"/>
                      <a:pt x="89" y="676"/>
                      <a:pt x="0" y="401"/>
                    </a:cubicBezTo>
                    <a:lnTo>
                      <a:pt x="1234" y="0"/>
                    </a:lnTo>
                    <a:cubicBezTo>
                      <a:pt x="1281" y="146"/>
                      <a:pt x="1351" y="284"/>
                      <a:pt x="1441" y="408"/>
                    </a:cubicBezTo>
                    <a:lnTo>
                      <a:pt x="392" y="117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0136FEEC-C140-4D3E-A5AB-C79C4DB38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2179"/>
                <a:ext cx="538" cy="335"/>
              </a:xfrm>
              <a:custGeom>
                <a:avLst/>
                <a:gdLst>
                  <a:gd name="T0" fmla="*/ 135 w 1369"/>
                  <a:gd name="T1" fmla="*/ 853 h 853"/>
                  <a:gd name="T2" fmla="*/ 0 w 1369"/>
                  <a:gd name="T3" fmla="*/ 0 h 853"/>
                  <a:gd name="T4" fmla="*/ 1297 w 1369"/>
                  <a:gd name="T5" fmla="*/ 0 h 853"/>
                  <a:gd name="T6" fmla="*/ 1369 w 1369"/>
                  <a:gd name="T7" fmla="*/ 452 h 853"/>
                  <a:gd name="T8" fmla="*/ 135 w 1369"/>
                  <a:gd name="T9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35" y="853"/>
                    </a:moveTo>
                    <a:cubicBezTo>
                      <a:pt x="46" y="578"/>
                      <a:pt x="0" y="290"/>
                      <a:pt x="0" y="0"/>
                    </a:cubicBezTo>
                    <a:lnTo>
                      <a:pt x="1297" y="0"/>
                    </a:lnTo>
                    <a:cubicBezTo>
                      <a:pt x="1297" y="154"/>
                      <a:pt x="1321" y="306"/>
                      <a:pt x="1369" y="452"/>
                    </a:cubicBezTo>
                    <a:lnTo>
                      <a:pt x="135" y="85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F5D9C011-F0EA-400E-8C31-B10AE8FD8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809"/>
                <a:ext cx="538" cy="336"/>
              </a:xfrm>
              <a:custGeom>
                <a:avLst/>
                <a:gdLst>
                  <a:gd name="T0" fmla="*/ 0 w 1369"/>
                  <a:gd name="T1" fmla="*/ 853 h 853"/>
                  <a:gd name="T2" fmla="*/ 135 w 1369"/>
                  <a:gd name="T3" fmla="*/ 0 h 853"/>
                  <a:gd name="T4" fmla="*/ 1369 w 1369"/>
                  <a:gd name="T5" fmla="*/ 401 h 853"/>
                  <a:gd name="T6" fmla="*/ 1297 w 1369"/>
                  <a:gd name="T7" fmla="*/ 853 h 853"/>
                  <a:gd name="T8" fmla="*/ 0 w 1369"/>
                  <a:gd name="T9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0" y="853"/>
                    </a:moveTo>
                    <a:cubicBezTo>
                      <a:pt x="0" y="563"/>
                      <a:pt x="46" y="275"/>
                      <a:pt x="135" y="0"/>
                    </a:cubicBezTo>
                    <a:lnTo>
                      <a:pt x="1369" y="401"/>
                    </a:lnTo>
                    <a:cubicBezTo>
                      <a:pt x="1321" y="547"/>
                      <a:pt x="1297" y="699"/>
                      <a:pt x="1297" y="853"/>
                    </a:cubicBezTo>
                    <a:lnTo>
                      <a:pt x="0" y="85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54CDCFDE-048F-4D2A-B8CF-5B7FC8A6D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1474"/>
                <a:ext cx="566" cy="460"/>
              </a:xfrm>
              <a:custGeom>
                <a:avLst/>
                <a:gdLst>
                  <a:gd name="T0" fmla="*/ 0 w 1441"/>
                  <a:gd name="T1" fmla="*/ 769 h 1170"/>
                  <a:gd name="T2" fmla="*/ 392 w 1441"/>
                  <a:gd name="T3" fmla="*/ 0 h 1170"/>
                  <a:gd name="T4" fmla="*/ 1441 w 1441"/>
                  <a:gd name="T5" fmla="*/ 762 h 1170"/>
                  <a:gd name="T6" fmla="*/ 1234 w 1441"/>
                  <a:gd name="T7" fmla="*/ 1170 h 1170"/>
                  <a:gd name="T8" fmla="*/ 0 w 1441"/>
                  <a:gd name="T9" fmla="*/ 769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0" y="769"/>
                    </a:moveTo>
                    <a:cubicBezTo>
                      <a:pt x="89" y="493"/>
                      <a:pt x="222" y="234"/>
                      <a:pt x="392" y="0"/>
                    </a:cubicBezTo>
                    <a:lnTo>
                      <a:pt x="1441" y="762"/>
                    </a:lnTo>
                    <a:cubicBezTo>
                      <a:pt x="1351" y="886"/>
                      <a:pt x="1281" y="1024"/>
                      <a:pt x="1234" y="1170"/>
                    </a:cubicBezTo>
                    <a:lnTo>
                      <a:pt x="0" y="76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D5E7A793-05BD-4CB1-AD91-54A83461A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1206"/>
                <a:ext cx="539" cy="540"/>
              </a:xfrm>
              <a:custGeom>
                <a:avLst/>
                <a:gdLst>
                  <a:gd name="T0" fmla="*/ 0 w 1373"/>
                  <a:gd name="T1" fmla="*/ 611 h 1373"/>
                  <a:gd name="T2" fmla="*/ 610 w 1373"/>
                  <a:gd name="T3" fmla="*/ 0 h 1373"/>
                  <a:gd name="T4" fmla="*/ 1373 w 1373"/>
                  <a:gd name="T5" fmla="*/ 1050 h 1373"/>
                  <a:gd name="T6" fmla="*/ 1049 w 1373"/>
                  <a:gd name="T7" fmla="*/ 1373 h 1373"/>
                  <a:gd name="T8" fmla="*/ 0 w 1373"/>
                  <a:gd name="T9" fmla="*/ 611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0" y="611"/>
                    </a:moveTo>
                    <a:cubicBezTo>
                      <a:pt x="170" y="376"/>
                      <a:pt x="376" y="170"/>
                      <a:pt x="610" y="0"/>
                    </a:cubicBezTo>
                    <a:lnTo>
                      <a:pt x="1373" y="1050"/>
                    </a:lnTo>
                    <a:cubicBezTo>
                      <a:pt x="1248" y="1140"/>
                      <a:pt x="1139" y="1249"/>
                      <a:pt x="1049" y="1373"/>
                    </a:cubicBezTo>
                    <a:lnTo>
                      <a:pt x="0" y="6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1D30E4E9-E3B3-4729-877C-0C80A5B0D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1031"/>
                <a:ext cx="459" cy="568"/>
              </a:xfrm>
              <a:custGeom>
                <a:avLst/>
                <a:gdLst>
                  <a:gd name="T0" fmla="*/ 0 w 1170"/>
                  <a:gd name="T1" fmla="*/ 392 h 1442"/>
                  <a:gd name="T2" fmla="*/ 769 w 1170"/>
                  <a:gd name="T3" fmla="*/ 0 h 1442"/>
                  <a:gd name="T4" fmla="*/ 1170 w 1170"/>
                  <a:gd name="T5" fmla="*/ 1234 h 1442"/>
                  <a:gd name="T6" fmla="*/ 762 w 1170"/>
                  <a:gd name="T7" fmla="*/ 1442 h 1442"/>
                  <a:gd name="T8" fmla="*/ 0 w 1170"/>
                  <a:gd name="T9" fmla="*/ 392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0" y="392"/>
                    </a:moveTo>
                    <a:cubicBezTo>
                      <a:pt x="234" y="222"/>
                      <a:pt x="494" y="90"/>
                      <a:pt x="769" y="0"/>
                    </a:cubicBezTo>
                    <a:lnTo>
                      <a:pt x="1170" y="1234"/>
                    </a:lnTo>
                    <a:cubicBezTo>
                      <a:pt x="1024" y="1281"/>
                      <a:pt x="887" y="1352"/>
                      <a:pt x="762" y="1442"/>
                    </a:cubicBezTo>
                    <a:lnTo>
                      <a:pt x="0" y="39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EEFA1708-3BBF-4B10-A651-2DA9FBE2E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968"/>
                <a:ext cx="335" cy="539"/>
              </a:xfrm>
              <a:custGeom>
                <a:avLst/>
                <a:gdLst>
                  <a:gd name="T0" fmla="*/ 0 w 853"/>
                  <a:gd name="T1" fmla="*/ 135 h 1368"/>
                  <a:gd name="T2" fmla="*/ 853 w 853"/>
                  <a:gd name="T3" fmla="*/ 0 h 1368"/>
                  <a:gd name="T4" fmla="*/ 853 w 853"/>
                  <a:gd name="T5" fmla="*/ 1297 h 1368"/>
                  <a:gd name="T6" fmla="*/ 401 w 853"/>
                  <a:gd name="T7" fmla="*/ 1368 h 1368"/>
                  <a:gd name="T8" fmla="*/ 0 w 853"/>
                  <a:gd name="T9" fmla="*/ 13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368">
                    <a:moveTo>
                      <a:pt x="0" y="135"/>
                    </a:moveTo>
                    <a:cubicBezTo>
                      <a:pt x="276" y="45"/>
                      <a:pt x="564" y="0"/>
                      <a:pt x="853" y="0"/>
                    </a:cubicBezTo>
                    <a:lnTo>
                      <a:pt x="853" y="1297"/>
                    </a:lnTo>
                    <a:cubicBezTo>
                      <a:pt x="700" y="1297"/>
                      <a:pt x="547" y="1321"/>
                      <a:pt x="401" y="1368"/>
                    </a:cubicBezTo>
                    <a:lnTo>
                      <a:pt x="0" y="1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FC90A27-0C93-4D02-A432-685B47B7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49" y="1319039"/>
              <a:ext cx="1700310" cy="1700263"/>
            </a:xfrm>
            <a:custGeom>
              <a:avLst/>
              <a:gdLst>
                <a:gd name="connsiteX0" fmla="*/ 1757886 w 2897527"/>
                <a:gd name="connsiteY0" fmla="*/ 2489329 h 2897447"/>
                <a:gd name="connsiteX1" fmla="*/ 1870356 w 2897527"/>
                <a:gd name="connsiteY1" fmla="*/ 2836089 h 2897447"/>
                <a:gd name="connsiteX2" fmla="*/ 1741006 w 2897527"/>
                <a:gd name="connsiteY2" fmla="*/ 2869349 h 2897447"/>
                <a:gd name="connsiteX3" fmla="*/ 1597026 w 2897527"/>
                <a:gd name="connsiteY3" fmla="*/ 2891323 h 2897447"/>
                <a:gd name="connsiteX4" fmla="*/ 1475750 w 2897527"/>
                <a:gd name="connsiteY4" fmla="*/ 2897447 h 2897447"/>
                <a:gd name="connsiteX5" fmla="*/ 1475750 w 2897527"/>
                <a:gd name="connsiteY5" fmla="*/ 2533656 h 2897447"/>
                <a:gd name="connsiteX6" fmla="*/ 1757886 w 2897527"/>
                <a:gd name="connsiteY6" fmla="*/ 2489329 h 2897447"/>
                <a:gd name="connsiteX7" fmla="*/ 1139640 w 2897527"/>
                <a:gd name="connsiteY7" fmla="*/ 2489329 h 2897447"/>
                <a:gd name="connsiteX8" fmla="*/ 1421776 w 2897527"/>
                <a:gd name="connsiteY8" fmla="*/ 2533656 h 2897447"/>
                <a:gd name="connsiteX9" fmla="*/ 1421776 w 2897527"/>
                <a:gd name="connsiteY9" fmla="*/ 2897447 h 2897447"/>
                <a:gd name="connsiteX10" fmla="*/ 1300500 w 2897527"/>
                <a:gd name="connsiteY10" fmla="*/ 2891323 h 2897447"/>
                <a:gd name="connsiteX11" fmla="*/ 1156520 w 2897527"/>
                <a:gd name="connsiteY11" fmla="*/ 2869349 h 2897447"/>
                <a:gd name="connsiteX12" fmla="*/ 1027171 w 2897527"/>
                <a:gd name="connsiteY12" fmla="*/ 2836089 h 2897447"/>
                <a:gd name="connsiteX13" fmla="*/ 2063152 w 2897527"/>
                <a:gd name="connsiteY13" fmla="*/ 2341691 h 2897447"/>
                <a:gd name="connsiteX14" fmla="*/ 2277733 w 2897527"/>
                <a:gd name="connsiteY14" fmla="*/ 2637538 h 2897447"/>
                <a:gd name="connsiteX15" fmla="*/ 2259520 w 2897527"/>
                <a:gd name="connsiteY15" fmla="*/ 2651157 h 2897447"/>
                <a:gd name="connsiteX16" fmla="*/ 2013202 w 2897527"/>
                <a:gd name="connsiteY16" fmla="*/ 2784854 h 2897447"/>
                <a:gd name="connsiteX17" fmla="*/ 1921559 w 2897527"/>
                <a:gd name="connsiteY17" fmla="*/ 2818396 h 2897447"/>
                <a:gd name="connsiteX18" fmla="*/ 1809125 w 2897527"/>
                <a:gd name="connsiteY18" fmla="*/ 2471756 h 2897447"/>
                <a:gd name="connsiteX19" fmla="*/ 2063152 w 2897527"/>
                <a:gd name="connsiteY19" fmla="*/ 2341691 h 2897447"/>
                <a:gd name="connsiteX20" fmla="*/ 834303 w 2897527"/>
                <a:gd name="connsiteY20" fmla="*/ 2341691 h 2897447"/>
                <a:gd name="connsiteX21" fmla="*/ 1088401 w 2897527"/>
                <a:gd name="connsiteY21" fmla="*/ 2471756 h 2897447"/>
                <a:gd name="connsiteX22" fmla="*/ 976186 w 2897527"/>
                <a:gd name="connsiteY22" fmla="*/ 2818476 h 2897447"/>
                <a:gd name="connsiteX23" fmla="*/ 884325 w 2897527"/>
                <a:gd name="connsiteY23" fmla="*/ 2784854 h 2897447"/>
                <a:gd name="connsiteX24" fmla="*/ 638007 w 2897527"/>
                <a:gd name="connsiteY24" fmla="*/ 2651157 h 2897447"/>
                <a:gd name="connsiteX25" fmla="*/ 620233 w 2897527"/>
                <a:gd name="connsiteY25" fmla="*/ 2637866 h 2897447"/>
                <a:gd name="connsiteX26" fmla="*/ 2308282 w 2897527"/>
                <a:gd name="connsiteY26" fmla="*/ 2108329 h 2897447"/>
                <a:gd name="connsiteX27" fmla="*/ 2603736 w 2897527"/>
                <a:gd name="connsiteY27" fmla="*/ 2322949 h 2897447"/>
                <a:gd name="connsiteX28" fmla="*/ 2567720 w 2897527"/>
                <a:gd name="connsiteY28" fmla="*/ 2371112 h 2897447"/>
                <a:gd name="connsiteX29" fmla="*/ 2371152 w 2897527"/>
                <a:gd name="connsiteY29" fmla="*/ 2567680 h 2897447"/>
                <a:gd name="connsiteX30" fmla="*/ 2320669 w 2897527"/>
                <a:gd name="connsiteY30" fmla="*/ 2605431 h 2897447"/>
                <a:gd name="connsiteX31" fmla="*/ 2105988 w 2897527"/>
                <a:gd name="connsiteY31" fmla="*/ 2309998 h 2897447"/>
                <a:gd name="connsiteX32" fmla="*/ 2308282 w 2897527"/>
                <a:gd name="connsiteY32" fmla="*/ 2108329 h 2897447"/>
                <a:gd name="connsiteX33" fmla="*/ 589619 w 2897527"/>
                <a:gd name="connsiteY33" fmla="*/ 2108329 h 2897447"/>
                <a:gd name="connsiteX34" fmla="*/ 791538 w 2897527"/>
                <a:gd name="connsiteY34" fmla="*/ 2309998 h 2897447"/>
                <a:gd name="connsiteX35" fmla="*/ 577115 w 2897527"/>
                <a:gd name="connsiteY35" fmla="*/ 2605623 h 2897447"/>
                <a:gd name="connsiteX36" fmla="*/ 526374 w 2897527"/>
                <a:gd name="connsiteY36" fmla="*/ 2567680 h 2897447"/>
                <a:gd name="connsiteX37" fmla="*/ 329807 w 2897527"/>
                <a:gd name="connsiteY37" fmla="*/ 2371112 h 2897447"/>
                <a:gd name="connsiteX38" fmla="*/ 294115 w 2897527"/>
                <a:gd name="connsiteY38" fmla="*/ 2323383 h 2897447"/>
                <a:gd name="connsiteX39" fmla="*/ 2470012 w 2897527"/>
                <a:gd name="connsiteY39" fmla="*/ 1809879 h 2897447"/>
                <a:gd name="connsiteX40" fmla="*/ 2817882 w 2897527"/>
                <a:gd name="connsiteY40" fmla="*/ 1923032 h 2897447"/>
                <a:gd name="connsiteX41" fmla="*/ 2784894 w 2897527"/>
                <a:gd name="connsiteY41" fmla="*/ 2013162 h 2897447"/>
                <a:gd name="connsiteX42" fmla="*/ 2651197 w 2897527"/>
                <a:gd name="connsiteY42" fmla="*/ 2259480 h 2897447"/>
                <a:gd name="connsiteX43" fmla="*/ 2636354 w 2897527"/>
                <a:gd name="connsiteY43" fmla="*/ 2279330 h 2897447"/>
                <a:gd name="connsiteX44" fmla="*/ 2340938 w 2897527"/>
                <a:gd name="connsiteY44" fmla="*/ 2064530 h 2897447"/>
                <a:gd name="connsiteX45" fmla="*/ 2470012 w 2897527"/>
                <a:gd name="connsiteY45" fmla="*/ 1809879 h 2897447"/>
                <a:gd name="connsiteX46" fmla="*/ 429101 w 2897527"/>
                <a:gd name="connsiteY46" fmla="*/ 1809879 h 2897447"/>
                <a:gd name="connsiteX47" fmla="*/ 558175 w 2897527"/>
                <a:gd name="connsiteY47" fmla="*/ 2064530 h 2897447"/>
                <a:gd name="connsiteX48" fmla="*/ 261731 w 2897527"/>
                <a:gd name="connsiteY48" fmla="*/ 2280077 h 2897447"/>
                <a:gd name="connsiteX49" fmla="*/ 246329 w 2897527"/>
                <a:gd name="connsiteY49" fmla="*/ 2259480 h 2897447"/>
                <a:gd name="connsiteX50" fmla="*/ 112632 w 2897527"/>
                <a:gd name="connsiteY50" fmla="*/ 2013162 h 2897447"/>
                <a:gd name="connsiteX51" fmla="*/ 79813 w 2897527"/>
                <a:gd name="connsiteY51" fmla="*/ 1923493 h 2897447"/>
                <a:gd name="connsiteX52" fmla="*/ 2531823 w 2897527"/>
                <a:gd name="connsiteY52" fmla="*/ 1476504 h 2897447"/>
                <a:gd name="connsiteX53" fmla="*/ 2897446 w 2897527"/>
                <a:gd name="connsiteY53" fmla="*/ 1476504 h 2897447"/>
                <a:gd name="connsiteX54" fmla="*/ 2891363 w 2897527"/>
                <a:gd name="connsiteY54" fmla="*/ 1596986 h 2897447"/>
                <a:gd name="connsiteX55" fmla="*/ 2869389 w 2897527"/>
                <a:gd name="connsiteY55" fmla="*/ 1740966 h 2897447"/>
                <a:gd name="connsiteX56" fmla="*/ 2835753 w 2897527"/>
                <a:gd name="connsiteY56" fmla="*/ 1871780 h 2897447"/>
                <a:gd name="connsiteX57" fmla="*/ 2486988 w 2897527"/>
                <a:gd name="connsiteY57" fmla="*/ 1758309 h 2897447"/>
                <a:gd name="connsiteX58" fmla="*/ 2531823 w 2897527"/>
                <a:gd name="connsiteY58" fmla="*/ 1476504 h 2897447"/>
                <a:gd name="connsiteX59" fmla="*/ 80 w 2897527"/>
                <a:gd name="connsiteY59" fmla="*/ 1476504 h 2897447"/>
                <a:gd name="connsiteX60" fmla="*/ 367206 w 2897527"/>
                <a:gd name="connsiteY60" fmla="*/ 1476504 h 2897447"/>
                <a:gd name="connsiteX61" fmla="*/ 412125 w 2897527"/>
                <a:gd name="connsiteY61" fmla="*/ 1758309 h 2897447"/>
                <a:gd name="connsiteX62" fmla="*/ 61846 w 2897527"/>
                <a:gd name="connsiteY62" fmla="*/ 1872062 h 2897447"/>
                <a:gd name="connsiteX63" fmla="*/ 28138 w 2897527"/>
                <a:gd name="connsiteY63" fmla="*/ 1740966 h 2897447"/>
                <a:gd name="connsiteX64" fmla="*/ 6164 w 2897527"/>
                <a:gd name="connsiteY64" fmla="*/ 1596986 h 2897447"/>
                <a:gd name="connsiteX65" fmla="*/ 2835849 w 2897527"/>
                <a:gd name="connsiteY65" fmla="*/ 1026042 h 2897447"/>
                <a:gd name="connsiteX66" fmla="*/ 2869389 w 2897527"/>
                <a:gd name="connsiteY66" fmla="*/ 1156480 h 2897447"/>
                <a:gd name="connsiteX67" fmla="*/ 2891363 w 2897527"/>
                <a:gd name="connsiteY67" fmla="*/ 1300460 h 2897447"/>
                <a:gd name="connsiteX68" fmla="*/ 2897527 w 2897527"/>
                <a:gd name="connsiteY68" fmla="*/ 1422529 h 2897447"/>
                <a:gd name="connsiteX69" fmla="*/ 2531823 w 2897527"/>
                <a:gd name="connsiteY69" fmla="*/ 1422529 h 2897447"/>
                <a:gd name="connsiteX70" fmla="*/ 2486988 w 2897527"/>
                <a:gd name="connsiteY70" fmla="*/ 1139883 h 2897447"/>
                <a:gd name="connsiteX71" fmla="*/ 61750 w 2897527"/>
                <a:gd name="connsiteY71" fmla="*/ 1025760 h 2897447"/>
                <a:gd name="connsiteX72" fmla="*/ 412125 w 2897527"/>
                <a:gd name="connsiteY72" fmla="*/ 1139883 h 2897447"/>
                <a:gd name="connsiteX73" fmla="*/ 367206 w 2897527"/>
                <a:gd name="connsiteY73" fmla="*/ 1422529 h 2897447"/>
                <a:gd name="connsiteX74" fmla="*/ 0 w 2897527"/>
                <a:gd name="connsiteY74" fmla="*/ 1422529 h 2897447"/>
                <a:gd name="connsiteX75" fmla="*/ 6164 w 2897527"/>
                <a:gd name="connsiteY75" fmla="*/ 1300460 h 2897447"/>
                <a:gd name="connsiteX76" fmla="*/ 28138 w 2897527"/>
                <a:gd name="connsiteY76" fmla="*/ 1156480 h 2897447"/>
                <a:gd name="connsiteX77" fmla="*/ 2636353 w 2897527"/>
                <a:gd name="connsiteY77" fmla="*/ 618116 h 2897447"/>
                <a:gd name="connsiteX78" fmla="*/ 2651197 w 2897527"/>
                <a:gd name="connsiteY78" fmla="*/ 637966 h 2897447"/>
                <a:gd name="connsiteX79" fmla="*/ 2784894 w 2897527"/>
                <a:gd name="connsiteY79" fmla="*/ 884284 h 2897447"/>
                <a:gd name="connsiteX80" fmla="*/ 2817882 w 2897527"/>
                <a:gd name="connsiteY80" fmla="*/ 974413 h 2897447"/>
                <a:gd name="connsiteX81" fmla="*/ 2470012 w 2897527"/>
                <a:gd name="connsiteY81" fmla="*/ 1087566 h 2897447"/>
                <a:gd name="connsiteX82" fmla="*/ 2340938 w 2897527"/>
                <a:gd name="connsiteY82" fmla="*/ 832915 h 2897447"/>
                <a:gd name="connsiteX83" fmla="*/ 261732 w 2897527"/>
                <a:gd name="connsiteY83" fmla="*/ 617369 h 2897447"/>
                <a:gd name="connsiteX84" fmla="*/ 558175 w 2897527"/>
                <a:gd name="connsiteY84" fmla="*/ 832915 h 2897447"/>
                <a:gd name="connsiteX85" fmla="*/ 429101 w 2897527"/>
                <a:gd name="connsiteY85" fmla="*/ 1087566 h 2897447"/>
                <a:gd name="connsiteX86" fmla="*/ 79813 w 2897527"/>
                <a:gd name="connsiteY86" fmla="*/ 973952 h 2897447"/>
                <a:gd name="connsiteX87" fmla="*/ 112632 w 2897527"/>
                <a:gd name="connsiteY87" fmla="*/ 884284 h 2897447"/>
                <a:gd name="connsiteX88" fmla="*/ 246329 w 2897527"/>
                <a:gd name="connsiteY88" fmla="*/ 637966 h 2897447"/>
                <a:gd name="connsiteX89" fmla="*/ 2320669 w 2897527"/>
                <a:gd name="connsiteY89" fmla="*/ 292015 h 2897447"/>
                <a:gd name="connsiteX90" fmla="*/ 2371152 w 2897527"/>
                <a:gd name="connsiteY90" fmla="*/ 329766 h 2897447"/>
                <a:gd name="connsiteX91" fmla="*/ 2567720 w 2897527"/>
                <a:gd name="connsiteY91" fmla="*/ 526334 h 2897447"/>
                <a:gd name="connsiteX92" fmla="*/ 2603736 w 2897527"/>
                <a:gd name="connsiteY92" fmla="*/ 574497 h 2897447"/>
                <a:gd name="connsiteX93" fmla="*/ 2308282 w 2897527"/>
                <a:gd name="connsiteY93" fmla="*/ 789116 h 2897447"/>
                <a:gd name="connsiteX94" fmla="*/ 2105988 w 2897527"/>
                <a:gd name="connsiteY94" fmla="*/ 587447 h 2897447"/>
                <a:gd name="connsiteX95" fmla="*/ 577116 w 2897527"/>
                <a:gd name="connsiteY95" fmla="*/ 291823 h 2897447"/>
                <a:gd name="connsiteX96" fmla="*/ 791538 w 2897527"/>
                <a:gd name="connsiteY96" fmla="*/ 587447 h 2897447"/>
                <a:gd name="connsiteX97" fmla="*/ 589619 w 2897527"/>
                <a:gd name="connsiteY97" fmla="*/ 789116 h 2897447"/>
                <a:gd name="connsiteX98" fmla="*/ 294116 w 2897527"/>
                <a:gd name="connsiteY98" fmla="*/ 574063 h 2897447"/>
                <a:gd name="connsiteX99" fmla="*/ 329807 w 2897527"/>
                <a:gd name="connsiteY99" fmla="*/ 526334 h 2897447"/>
                <a:gd name="connsiteX100" fmla="*/ 526374 w 2897527"/>
                <a:gd name="connsiteY100" fmla="*/ 329766 h 2897447"/>
                <a:gd name="connsiteX101" fmla="*/ 1921559 w 2897527"/>
                <a:gd name="connsiteY101" fmla="*/ 79050 h 2897447"/>
                <a:gd name="connsiteX102" fmla="*/ 2013202 w 2897527"/>
                <a:gd name="connsiteY102" fmla="*/ 112592 h 2897447"/>
                <a:gd name="connsiteX103" fmla="*/ 2259520 w 2897527"/>
                <a:gd name="connsiteY103" fmla="*/ 246289 h 2897447"/>
                <a:gd name="connsiteX104" fmla="*/ 2277733 w 2897527"/>
                <a:gd name="connsiteY104" fmla="*/ 259908 h 2897447"/>
                <a:gd name="connsiteX105" fmla="*/ 2063152 w 2897527"/>
                <a:gd name="connsiteY105" fmla="*/ 555754 h 2897447"/>
                <a:gd name="connsiteX106" fmla="*/ 1809125 w 2897527"/>
                <a:gd name="connsiteY106" fmla="*/ 425689 h 2897447"/>
                <a:gd name="connsiteX107" fmla="*/ 976186 w 2897527"/>
                <a:gd name="connsiteY107" fmla="*/ 78970 h 2897447"/>
                <a:gd name="connsiteX108" fmla="*/ 1088401 w 2897527"/>
                <a:gd name="connsiteY108" fmla="*/ 425689 h 2897447"/>
                <a:gd name="connsiteX109" fmla="*/ 834303 w 2897527"/>
                <a:gd name="connsiteY109" fmla="*/ 555754 h 2897447"/>
                <a:gd name="connsiteX110" fmla="*/ 620233 w 2897527"/>
                <a:gd name="connsiteY110" fmla="*/ 259580 h 2897447"/>
                <a:gd name="connsiteX111" fmla="*/ 638007 w 2897527"/>
                <a:gd name="connsiteY111" fmla="*/ 246289 h 2897447"/>
                <a:gd name="connsiteX112" fmla="*/ 884325 w 2897527"/>
                <a:gd name="connsiteY112" fmla="*/ 112592 h 2897447"/>
                <a:gd name="connsiteX113" fmla="*/ 1475750 w 2897527"/>
                <a:gd name="connsiteY113" fmla="*/ 0 h 2897447"/>
                <a:gd name="connsiteX114" fmla="*/ 1597026 w 2897527"/>
                <a:gd name="connsiteY114" fmla="*/ 6124 h 2897447"/>
                <a:gd name="connsiteX115" fmla="*/ 1741006 w 2897527"/>
                <a:gd name="connsiteY115" fmla="*/ 28098 h 2897447"/>
                <a:gd name="connsiteX116" fmla="*/ 1870637 w 2897527"/>
                <a:gd name="connsiteY116" fmla="*/ 61429 h 2897447"/>
                <a:gd name="connsiteX117" fmla="*/ 1757886 w 2897527"/>
                <a:gd name="connsiteY117" fmla="*/ 409704 h 2897447"/>
                <a:gd name="connsiteX118" fmla="*/ 1475750 w 2897527"/>
                <a:gd name="connsiteY118" fmla="*/ 365295 h 2897447"/>
                <a:gd name="connsiteX119" fmla="*/ 1421776 w 2897527"/>
                <a:gd name="connsiteY119" fmla="*/ 0 h 2897447"/>
                <a:gd name="connsiteX120" fmla="*/ 1421776 w 2897527"/>
                <a:gd name="connsiteY120" fmla="*/ 365295 h 2897447"/>
                <a:gd name="connsiteX121" fmla="*/ 1139971 w 2897527"/>
                <a:gd name="connsiteY121" fmla="*/ 409704 h 2897447"/>
                <a:gd name="connsiteX122" fmla="*/ 1027057 w 2897527"/>
                <a:gd name="connsiteY122" fmla="*/ 61386 h 2897447"/>
                <a:gd name="connsiteX123" fmla="*/ 1156520 w 2897527"/>
                <a:gd name="connsiteY123" fmla="*/ 28098 h 2897447"/>
                <a:gd name="connsiteX124" fmla="*/ 1300500 w 2897527"/>
                <a:gd name="connsiteY124" fmla="*/ 6124 h 289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897527" h="2897447">
                  <a:moveTo>
                    <a:pt x="1757886" y="2489329"/>
                  </a:moveTo>
                  <a:lnTo>
                    <a:pt x="1870356" y="2836089"/>
                  </a:lnTo>
                  <a:lnTo>
                    <a:pt x="1741006" y="2869349"/>
                  </a:lnTo>
                  <a:cubicBezTo>
                    <a:pt x="1693808" y="2879007"/>
                    <a:pt x="1645774" y="2886372"/>
                    <a:pt x="1597026" y="2891323"/>
                  </a:cubicBezTo>
                  <a:lnTo>
                    <a:pt x="1475750" y="2897447"/>
                  </a:lnTo>
                  <a:lnTo>
                    <a:pt x="1475750" y="2533656"/>
                  </a:lnTo>
                  <a:cubicBezTo>
                    <a:pt x="1571252" y="2533656"/>
                    <a:pt x="1666754" y="2518672"/>
                    <a:pt x="1757886" y="2489329"/>
                  </a:cubicBezTo>
                  <a:close/>
                  <a:moveTo>
                    <a:pt x="1139640" y="2489329"/>
                  </a:moveTo>
                  <a:cubicBezTo>
                    <a:pt x="1230773" y="2518672"/>
                    <a:pt x="1326274" y="2533656"/>
                    <a:pt x="1421776" y="2533656"/>
                  </a:cubicBezTo>
                  <a:lnTo>
                    <a:pt x="1421776" y="2897447"/>
                  </a:lnTo>
                  <a:lnTo>
                    <a:pt x="1300500" y="2891323"/>
                  </a:lnTo>
                  <a:cubicBezTo>
                    <a:pt x="1251753" y="2886372"/>
                    <a:pt x="1203719" y="2879007"/>
                    <a:pt x="1156520" y="2869349"/>
                  </a:cubicBezTo>
                  <a:lnTo>
                    <a:pt x="1027171" y="2836089"/>
                  </a:lnTo>
                  <a:close/>
                  <a:moveTo>
                    <a:pt x="2063152" y="2341691"/>
                  </a:moveTo>
                  <a:lnTo>
                    <a:pt x="2277733" y="2637538"/>
                  </a:lnTo>
                  <a:lnTo>
                    <a:pt x="2259520" y="2651157"/>
                  </a:lnTo>
                  <a:cubicBezTo>
                    <a:pt x="2182375" y="2703275"/>
                    <a:pt x="2099945" y="2748165"/>
                    <a:pt x="2013202" y="2784854"/>
                  </a:cubicBezTo>
                  <a:lnTo>
                    <a:pt x="1921559" y="2818396"/>
                  </a:lnTo>
                  <a:lnTo>
                    <a:pt x="1809125" y="2471756"/>
                  </a:lnTo>
                  <a:cubicBezTo>
                    <a:pt x="1900250" y="2441741"/>
                    <a:pt x="1985758" y="2397969"/>
                    <a:pt x="2063152" y="2341691"/>
                  </a:cubicBezTo>
                  <a:close/>
                  <a:moveTo>
                    <a:pt x="834303" y="2341691"/>
                  </a:moveTo>
                  <a:cubicBezTo>
                    <a:pt x="912152" y="2397969"/>
                    <a:pt x="997474" y="2442366"/>
                    <a:pt x="1088401" y="2471756"/>
                  </a:cubicBezTo>
                  <a:lnTo>
                    <a:pt x="976186" y="2818476"/>
                  </a:lnTo>
                  <a:lnTo>
                    <a:pt x="884325" y="2784854"/>
                  </a:lnTo>
                  <a:cubicBezTo>
                    <a:pt x="797582" y="2748165"/>
                    <a:pt x="715152" y="2703275"/>
                    <a:pt x="638007" y="2651157"/>
                  </a:cubicBezTo>
                  <a:lnTo>
                    <a:pt x="620233" y="2637866"/>
                  </a:lnTo>
                  <a:close/>
                  <a:moveTo>
                    <a:pt x="2308282" y="2108329"/>
                  </a:moveTo>
                  <a:lnTo>
                    <a:pt x="2603736" y="2322949"/>
                  </a:lnTo>
                  <a:lnTo>
                    <a:pt x="2567720" y="2371112"/>
                  </a:lnTo>
                  <a:cubicBezTo>
                    <a:pt x="2508616" y="2442730"/>
                    <a:pt x="2442770" y="2508576"/>
                    <a:pt x="2371152" y="2567680"/>
                  </a:cubicBezTo>
                  <a:lnTo>
                    <a:pt x="2320669" y="2605431"/>
                  </a:lnTo>
                  <a:lnTo>
                    <a:pt x="2105988" y="2309998"/>
                  </a:lnTo>
                  <a:cubicBezTo>
                    <a:pt x="2184034" y="2253806"/>
                    <a:pt x="2252089" y="2185750"/>
                    <a:pt x="2308282" y="2108329"/>
                  </a:cubicBezTo>
                  <a:close/>
                  <a:moveTo>
                    <a:pt x="589619" y="2108329"/>
                  </a:moveTo>
                  <a:cubicBezTo>
                    <a:pt x="645707" y="2185750"/>
                    <a:pt x="713637" y="2253806"/>
                    <a:pt x="791538" y="2309998"/>
                  </a:cubicBezTo>
                  <a:lnTo>
                    <a:pt x="577115" y="2605623"/>
                  </a:lnTo>
                  <a:lnTo>
                    <a:pt x="526374" y="2567680"/>
                  </a:lnTo>
                  <a:cubicBezTo>
                    <a:pt x="454757" y="2508576"/>
                    <a:pt x="388910" y="2442730"/>
                    <a:pt x="329807" y="2371112"/>
                  </a:cubicBezTo>
                  <a:lnTo>
                    <a:pt x="294115" y="2323383"/>
                  </a:lnTo>
                  <a:close/>
                  <a:moveTo>
                    <a:pt x="2470012" y="1809879"/>
                  </a:moveTo>
                  <a:lnTo>
                    <a:pt x="2817882" y="1923032"/>
                  </a:lnTo>
                  <a:lnTo>
                    <a:pt x="2784894" y="2013162"/>
                  </a:lnTo>
                  <a:cubicBezTo>
                    <a:pt x="2748205" y="2099905"/>
                    <a:pt x="2703315" y="2182335"/>
                    <a:pt x="2651197" y="2259480"/>
                  </a:cubicBezTo>
                  <a:lnTo>
                    <a:pt x="2636354" y="2279330"/>
                  </a:lnTo>
                  <a:lnTo>
                    <a:pt x="2340938" y="2064530"/>
                  </a:lnTo>
                  <a:cubicBezTo>
                    <a:pt x="2397057" y="1987136"/>
                    <a:pt x="2440705" y="1901004"/>
                    <a:pt x="2470012" y="1809879"/>
                  </a:cubicBezTo>
                  <a:close/>
                  <a:moveTo>
                    <a:pt x="429101" y="1809879"/>
                  </a:moveTo>
                  <a:cubicBezTo>
                    <a:pt x="458408" y="1901004"/>
                    <a:pt x="502056" y="1987136"/>
                    <a:pt x="558175" y="2064530"/>
                  </a:cubicBezTo>
                  <a:lnTo>
                    <a:pt x="261731" y="2280077"/>
                  </a:lnTo>
                  <a:lnTo>
                    <a:pt x="246329" y="2259480"/>
                  </a:lnTo>
                  <a:cubicBezTo>
                    <a:pt x="194211" y="2182335"/>
                    <a:pt x="149321" y="2099905"/>
                    <a:pt x="112632" y="2013162"/>
                  </a:cubicBezTo>
                  <a:lnTo>
                    <a:pt x="79813" y="1923493"/>
                  </a:lnTo>
                  <a:close/>
                  <a:moveTo>
                    <a:pt x="2531823" y="1476504"/>
                  </a:moveTo>
                  <a:lnTo>
                    <a:pt x="2897446" y="1476504"/>
                  </a:lnTo>
                  <a:lnTo>
                    <a:pt x="2891363" y="1596986"/>
                  </a:lnTo>
                  <a:cubicBezTo>
                    <a:pt x="2886412" y="1645734"/>
                    <a:pt x="2879047" y="1693767"/>
                    <a:pt x="2869389" y="1740966"/>
                  </a:cubicBezTo>
                  <a:lnTo>
                    <a:pt x="2835753" y="1871780"/>
                  </a:lnTo>
                  <a:lnTo>
                    <a:pt x="2486988" y="1758309"/>
                  </a:lnTo>
                  <a:cubicBezTo>
                    <a:pt x="2516878" y="1667283"/>
                    <a:pt x="2531823" y="1572517"/>
                    <a:pt x="2531823" y="1476504"/>
                  </a:cubicBezTo>
                  <a:close/>
                  <a:moveTo>
                    <a:pt x="80" y="1476504"/>
                  </a:moveTo>
                  <a:lnTo>
                    <a:pt x="367206" y="1476504"/>
                  </a:lnTo>
                  <a:cubicBezTo>
                    <a:pt x="367206" y="1572517"/>
                    <a:pt x="382179" y="1667283"/>
                    <a:pt x="412125" y="1758309"/>
                  </a:cubicBezTo>
                  <a:lnTo>
                    <a:pt x="61846" y="1872062"/>
                  </a:lnTo>
                  <a:lnTo>
                    <a:pt x="28138" y="1740966"/>
                  </a:lnTo>
                  <a:cubicBezTo>
                    <a:pt x="18480" y="1693767"/>
                    <a:pt x="11115" y="1645734"/>
                    <a:pt x="6164" y="1596986"/>
                  </a:cubicBezTo>
                  <a:close/>
                  <a:moveTo>
                    <a:pt x="2835849" y="1026042"/>
                  </a:moveTo>
                  <a:lnTo>
                    <a:pt x="2869389" y="1156480"/>
                  </a:lnTo>
                  <a:cubicBezTo>
                    <a:pt x="2879047" y="1203679"/>
                    <a:pt x="2886412" y="1251713"/>
                    <a:pt x="2891363" y="1300460"/>
                  </a:cubicBezTo>
                  <a:lnTo>
                    <a:pt x="2897527" y="1422529"/>
                  </a:lnTo>
                  <a:lnTo>
                    <a:pt x="2531823" y="1422529"/>
                  </a:lnTo>
                  <a:cubicBezTo>
                    <a:pt x="2531823" y="1326229"/>
                    <a:pt x="2516878" y="1231180"/>
                    <a:pt x="2486988" y="1139883"/>
                  </a:cubicBezTo>
                  <a:close/>
                  <a:moveTo>
                    <a:pt x="61750" y="1025760"/>
                  </a:moveTo>
                  <a:lnTo>
                    <a:pt x="412125" y="1139883"/>
                  </a:lnTo>
                  <a:cubicBezTo>
                    <a:pt x="382179" y="1231180"/>
                    <a:pt x="367206" y="1326229"/>
                    <a:pt x="367206" y="1422529"/>
                  </a:cubicBezTo>
                  <a:lnTo>
                    <a:pt x="0" y="1422529"/>
                  </a:lnTo>
                  <a:lnTo>
                    <a:pt x="6164" y="1300460"/>
                  </a:lnTo>
                  <a:cubicBezTo>
                    <a:pt x="11115" y="1251713"/>
                    <a:pt x="18480" y="1203679"/>
                    <a:pt x="28138" y="1156480"/>
                  </a:cubicBezTo>
                  <a:close/>
                  <a:moveTo>
                    <a:pt x="2636353" y="618116"/>
                  </a:moveTo>
                  <a:lnTo>
                    <a:pt x="2651197" y="637966"/>
                  </a:lnTo>
                  <a:cubicBezTo>
                    <a:pt x="2703315" y="715112"/>
                    <a:pt x="2748205" y="797541"/>
                    <a:pt x="2784894" y="884284"/>
                  </a:cubicBezTo>
                  <a:lnTo>
                    <a:pt x="2817882" y="974413"/>
                  </a:lnTo>
                  <a:lnTo>
                    <a:pt x="2470012" y="1087566"/>
                  </a:lnTo>
                  <a:cubicBezTo>
                    <a:pt x="2440705" y="996441"/>
                    <a:pt x="2397057" y="910309"/>
                    <a:pt x="2340938" y="832915"/>
                  </a:cubicBezTo>
                  <a:close/>
                  <a:moveTo>
                    <a:pt x="261732" y="617369"/>
                  </a:moveTo>
                  <a:lnTo>
                    <a:pt x="558175" y="832915"/>
                  </a:lnTo>
                  <a:cubicBezTo>
                    <a:pt x="502056" y="910309"/>
                    <a:pt x="458408" y="996441"/>
                    <a:pt x="429101" y="1087566"/>
                  </a:cubicBezTo>
                  <a:lnTo>
                    <a:pt x="79813" y="973952"/>
                  </a:lnTo>
                  <a:lnTo>
                    <a:pt x="112632" y="884284"/>
                  </a:lnTo>
                  <a:cubicBezTo>
                    <a:pt x="149321" y="797541"/>
                    <a:pt x="194211" y="715112"/>
                    <a:pt x="246329" y="637966"/>
                  </a:cubicBezTo>
                  <a:close/>
                  <a:moveTo>
                    <a:pt x="2320669" y="292015"/>
                  </a:moveTo>
                  <a:lnTo>
                    <a:pt x="2371152" y="329766"/>
                  </a:lnTo>
                  <a:cubicBezTo>
                    <a:pt x="2442770" y="388870"/>
                    <a:pt x="2508616" y="454717"/>
                    <a:pt x="2567720" y="526334"/>
                  </a:cubicBezTo>
                  <a:lnTo>
                    <a:pt x="2603736" y="574497"/>
                  </a:lnTo>
                  <a:lnTo>
                    <a:pt x="2308282" y="789116"/>
                  </a:lnTo>
                  <a:cubicBezTo>
                    <a:pt x="2252089" y="711695"/>
                    <a:pt x="2184034" y="643640"/>
                    <a:pt x="2105988" y="587447"/>
                  </a:cubicBezTo>
                  <a:close/>
                  <a:moveTo>
                    <a:pt x="577116" y="291823"/>
                  </a:moveTo>
                  <a:lnTo>
                    <a:pt x="791538" y="587447"/>
                  </a:lnTo>
                  <a:cubicBezTo>
                    <a:pt x="713637" y="643640"/>
                    <a:pt x="645707" y="711695"/>
                    <a:pt x="589619" y="789116"/>
                  </a:cubicBezTo>
                  <a:lnTo>
                    <a:pt x="294116" y="574063"/>
                  </a:lnTo>
                  <a:lnTo>
                    <a:pt x="329807" y="526334"/>
                  </a:lnTo>
                  <a:cubicBezTo>
                    <a:pt x="388910" y="454717"/>
                    <a:pt x="454757" y="388870"/>
                    <a:pt x="526374" y="329766"/>
                  </a:cubicBezTo>
                  <a:close/>
                  <a:moveTo>
                    <a:pt x="1921559" y="79050"/>
                  </a:moveTo>
                  <a:lnTo>
                    <a:pt x="2013202" y="112592"/>
                  </a:lnTo>
                  <a:cubicBezTo>
                    <a:pt x="2099945" y="149281"/>
                    <a:pt x="2182375" y="194171"/>
                    <a:pt x="2259520" y="246289"/>
                  </a:cubicBezTo>
                  <a:lnTo>
                    <a:pt x="2277733" y="259908"/>
                  </a:lnTo>
                  <a:lnTo>
                    <a:pt x="2063152" y="555754"/>
                  </a:lnTo>
                  <a:cubicBezTo>
                    <a:pt x="1985758" y="499476"/>
                    <a:pt x="1900250" y="455079"/>
                    <a:pt x="1809125" y="425689"/>
                  </a:cubicBezTo>
                  <a:close/>
                  <a:moveTo>
                    <a:pt x="976186" y="78970"/>
                  </a:moveTo>
                  <a:lnTo>
                    <a:pt x="1088401" y="425689"/>
                  </a:lnTo>
                  <a:cubicBezTo>
                    <a:pt x="997474" y="455079"/>
                    <a:pt x="912152" y="499476"/>
                    <a:pt x="834303" y="555754"/>
                  </a:cubicBezTo>
                  <a:lnTo>
                    <a:pt x="620233" y="259580"/>
                  </a:lnTo>
                  <a:lnTo>
                    <a:pt x="638007" y="246289"/>
                  </a:lnTo>
                  <a:cubicBezTo>
                    <a:pt x="715152" y="194171"/>
                    <a:pt x="797582" y="149281"/>
                    <a:pt x="884325" y="112592"/>
                  </a:cubicBezTo>
                  <a:close/>
                  <a:moveTo>
                    <a:pt x="1475750" y="0"/>
                  </a:moveTo>
                  <a:lnTo>
                    <a:pt x="1597026" y="6124"/>
                  </a:lnTo>
                  <a:cubicBezTo>
                    <a:pt x="1645774" y="11074"/>
                    <a:pt x="1693808" y="18439"/>
                    <a:pt x="1741006" y="28098"/>
                  </a:cubicBezTo>
                  <a:lnTo>
                    <a:pt x="1870637" y="61429"/>
                  </a:lnTo>
                  <a:lnTo>
                    <a:pt x="1757886" y="409704"/>
                  </a:lnTo>
                  <a:cubicBezTo>
                    <a:pt x="1666754" y="380306"/>
                    <a:pt x="1571252" y="365295"/>
                    <a:pt x="1475750" y="365295"/>
                  </a:cubicBezTo>
                  <a:close/>
                  <a:moveTo>
                    <a:pt x="1421776" y="0"/>
                  </a:moveTo>
                  <a:lnTo>
                    <a:pt x="1421776" y="365295"/>
                  </a:lnTo>
                  <a:cubicBezTo>
                    <a:pt x="1326386" y="365295"/>
                    <a:pt x="1230996" y="380306"/>
                    <a:pt x="1139971" y="409704"/>
                  </a:cubicBezTo>
                  <a:lnTo>
                    <a:pt x="1027057" y="61386"/>
                  </a:lnTo>
                  <a:lnTo>
                    <a:pt x="1156520" y="28098"/>
                  </a:lnTo>
                  <a:cubicBezTo>
                    <a:pt x="1203719" y="18439"/>
                    <a:pt x="1251753" y="11074"/>
                    <a:pt x="1300500" y="612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F8D161-0206-4BD7-8C15-FBA21E72E84F}"/>
              </a:ext>
            </a:extLst>
          </p:cNvPr>
          <p:cNvGrpSpPr/>
          <p:nvPr/>
        </p:nvGrpSpPr>
        <p:grpSpPr>
          <a:xfrm>
            <a:off x="3061060" y="1057344"/>
            <a:ext cx="2218994" cy="2223652"/>
            <a:chOff x="3061060" y="1057344"/>
            <a:chExt cx="2218994" cy="22236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5A322D-9F79-4E9A-8E19-31BBFB03A2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1060" y="1057344"/>
              <a:ext cx="2218994" cy="2223652"/>
              <a:chOff x="2649" y="968"/>
              <a:chExt cx="2382" cy="2387"/>
            </a:xfrm>
            <a:solidFill>
              <a:schemeClr val="bg2"/>
            </a:solidFill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5FA2F785-C0BC-41D5-A174-54564562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968"/>
                <a:ext cx="335" cy="539"/>
              </a:xfrm>
              <a:custGeom>
                <a:avLst/>
                <a:gdLst>
                  <a:gd name="T0" fmla="*/ 0 w 852"/>
                  <a:gd name="T1" fmla="*/ 0 h 1368"/>
                  <a:gd name="T2" fmla="*/ 852 w 852"/>
                  <a:gd name="T3" fmla="*/ 135 h 1368"/>
                  <a:gd name="T4" fmla="*/ 452 w 852"/>
                  <a:gd name="T5" fmla="*/ 1368 h 1368"/>
                  <a:gd name="T6" fmla="*/ 0 w 852"/>
                  <a:gd name="T7" fmla="*/ 1297 h 1368"/>
                  <a:gd name="T8" fmla="*/ 0 w 852"/>
                  <a:gd name="T9" fmla="*/ 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0" y="0"/>
                    </a:moveTo>
                    <a:cubicBezTo>
                      <a:pt x="289" y="0"/>
                      <a:pt x="577" y="45"/>
                      <a:pt x="852" y="135"/>
                    </a:cubicBezTo>
                    <a:lnTo>
                      <a:pt x="452" y="1368"/>
                    </a:lnTo>
                    <a:cubicBezTo>
                      <a:pt x="306" y="1321"/>
                      <a:pt x="153" y="1297"/>
                      <a:pt x="0" y="12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78D9D16E-B555-44EA-BE82-92AFAFF0E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1031"/>
                <a:ext cx="460" cy="568"/>
              </a:xfrm>
              <a:custGeom>
                <a:avLst/>
                <a:gdLst>
                  <a:gd name="T0" fmla="*/ 401 w 1170"/>
                  <a:gd name="T1" fmla="*/ 0 h 1442"/>
                  <a:gd name="T2" fmla="*/ 1170 w 1170"/>
                  <a:gd name="T3" fmla="*/ 392 h 1442"/>
                  <a:gd name="T4" fmla="*/ 407 w 1170"/>
                  <a:gd name="T5" fmla="*/ 1442 h 1442"/>
                  <a:gd name="T6" fmla="*/ 0 w 1170"/>
                  <a:gd name="T7" fmla="*/ 1234 h 1442"/>
                  <a:gd name="T8" fmla="*/ 401 w 1170"/>
                  <a:gd name="T9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401" y="0"/>
                    </a:moveTo>
                    <a:cubicBezTo>
                      <a:pt x="676" y="90"/>
                      <a:pt x="936" y="222"/>
                      <a:pt x="1170" y="392"/>
                    </a:cubicBezTo>
                    <a:lnTo>
                      <a:pt x="407" y="1442"/>
                    </a:lnTo>
                    <a:cubicBezTo>
                      <a:pt x="283" y="1352"/>
                      <a:pt x="146" y="1281"/>
                      <a:pt x="0" y="1234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AFD53CE8-D4BF-4303-BF41-1A9129B38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206"/>
                <a:ext cx="540" cy="540"/>
              </a:xfrm>
              <a:custGeom>
                <a:avLst/>
                <a:gdLst>
                  <a:gd name="T0" fmla="*/ 763 w 1373"/>
                  <a:gd name="T1" fmla="*/ 0 h 1373"/>
                  <a:gd name="T2" fmla="*/ 1373 w 1373"/>
                  <a:gd name="T3" fmla="*/ 611 h 1373"/>
                  <a:gd name="T4" fmla="*/ 324 w 1373"/>
                  <a:gd name="T5" fmla="*/ 1373 h 1373"/>
                  <a:gd name="T6" fmla="*/ 0 w 1373"/>
                  <a:gd name="T7" fmla="*/ 1050 h 1373"/>
                  <a:gd name="T8" fmla="*/ 763 w 1373"/>
                  <a:gd name="T9" fmla="*/ 0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763" y="0"/>
                    </a:moveTo>
                    <a:cubicBezTo>
                      <a:pt x="997" y="170"/>
                      <a:pt x="1203" y="376"/>
                      <a:pt x="1373" y="611"/>
                    </a:cubicBezTo>
                    <a:lnTo>
                      <a:pt x="324" y="1373"/>
                    </a:lnTo>
                    <a:cubicBezTo>
                      <a:pt x="234" y="1249"/>
                      <a:pt x="125" y="1140"/>
                      <a:pt x="0" y="1050"/>
                    </a:cubicBez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9CC6131D-388B-4CD3-BFFB-D393BE388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1474"/>
                <a:ext cx="566" cy="460"/>
              </a:xfrm>
              <a:custGeom>
                <a:avLst/>
                <a:gdLst>
                  <a:gd name="T0" fmla="*/ 1049 w 1441"/>
                  <a:gd name="T1" fmla="*/ 0 h 1170"/>
                  <a:gd name="T2" fmla="*/ 1441 w 1441"/>
                  <a:gd name="T3" fmla="*/ 769 h 1170"/>
                  <a:gd name="T4" fmla="*/ 207 w 1441"/>
                  <a:gd name="T5" fmla="*/ 1170 h 1170"/>
                  <a:gd name="T6" fmla="*/ 0 w 1441"/>
                  <a:gd name="T7" fmla="*/ 762 h 1170"/>
                  <a:gd name="T8" fmla="*/ 1049 w 1441"/>
                  <a:gd name="T9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1049" y="0"/>
                    </a:moveTo>
                    <a:cubicBezTo>
                      <a:pt x="1219" y="234"/>
                      <a:pt x="1352" y="493"/>
                      <a:pt x="1441" y="769"/>
                    </a:cubicBezTo>
                    <a:lnTo>
                      <a:pt x="207" y="1170"/>
                    </a:lnTo>
                    <a:cubicBezTo>
                      <a:pt x="160" y="1024"/>
                      <a:pt x="90" y="886"/>
                      <a:pt x="0" y="762"/>
                    </a:cubicBezTo>
                    <a:lnTo>
                      <a:pt x="104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DE59167F-D884-4BC6-8383-6BACEAE5F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1809"/>
                <a:ext cx="537" cy="336"/>
              </a:xfrm>
              <a:custGeom>
                <a:avLst/>
                <a:gdLst>
                  <a:gd name="T0" fmla="*/ 1234 w 1369"/>
                  <a:gd name="T1" fmla="*/ 0 h 853"/>
                  <a:gd name="T2" fmla="*/ 1369 w 1369"/>
                  <a:gd name="T3" fmla="*/ 853 h 853"/>
                  <a:gd name="T4" fmla="*/ 72 w 1369"/>
                  <a:gd name="T5" fmla="*/ 853 h 853"/>
                  <a:gd name="T6" fmla="*/ 0 w 1369"/>
                  <a:gd name="T7" fmla="*/ 401 h 853"/>
                  <a:gd name="T8" fmla="*/ 1234 w 1369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234" y="0"/>
                    </a:moveTo>
                    <a:cubicBezTo>
                      <a:pt x="1323" y="275"/>
                      <a:pt x="1369" y="563"/>
                      <a:pt x="1369" y="853"/>
                    </a:cubicBezTo>
                    <a:lnTo>
                      <a:pt x="72" y="853"/>
                    </a:lnTo>
                    <a:cubicBezTo>
                      <a:pt x="72" y="699"/>
                      <a:pt x="48" y="547"/>
                      <a:pt x="0" y="401"/>
                    </a:cubicBezTo>
                    <a:lnTo>
                      <a:pt x="1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926BD283-E2CB-4A58-B1BD-33A46F3D8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2179"/>
                <a:ext cx="537" cy="335"/>
              </a:xfrm>
              <a:custGeom>
                <a:avLst/>
                <a:gdLst>
                  <a:gd name="T0" fmla="*/ 1369 w 1369"/>
                  <a:gd name="T1" fmla="*/ 0 h 853"/>
                  <a:gd name="T2" fmla="*/ 1234 w 1369"/>
                  <a:gd name="T3" fmla="*/ 853 h 853"/>
                  <a:gd name="T4" fmla="*/ 0 w 1369"/>
                  <a:gd name="T5" fmla="*/ 452 h 853"/>
                  <a:gd name="T6" fmla="*/ 72 w 1369"/>
                  <a:gd name="T7" fmla="*/ 0 h 853"/>
                  <a:gd name="T8" fmla="*/ 1369 w 1369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369" y="0"/>
                    </a:moveTo>
                    <a:cubicBezTo>
                      <a:pt x="1369" y="290"/>
                      <a:pt x="1323" y="578"/>
                      <a:pt x="1234" y="853"/>
                    </a:cubicBezTo>
                    <a:lnTo>
                      <a:pt x="0" y="452"/>
                    </a:lnTo>
                    <a:cubicBezTo>
                      <a:pt x="48" y="306"/>
                      <a:pt x="72" y="154"/>
                      <a:pt x="72" y="0"/>
                    </a:cubicBez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29734E4-DEA2-4638-B618-0152B20AD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389"/>
                <a:ext cx="566" cy="460"/>
              </a:xfrm>
              <a:custGeom>
                <a:avLst/>
                <a:gdLst>
                  <a:gd name="T0" fmla="*/ 1441 w 1441"/>
                  <a:gd name="T1" fmla="*/ 401 h 1170"/>
                  <a:gd name="T2" fmla="*/ 1049 w 1441"/>
                  <a:gd name="T3" fmla="*/ 1170 h 1170"/>
                  <a:gd name="T4" fmla="*/ 0 w 1441"/>
                  <a:gd name="T5" fmla="*/ 408 h 1170"/>
                  <a:gd name="T6" fmla="*/ 207 w 1441"/>
                  <a:gd name="T7" fmla="*/ 0 h 1170"/>
                  <a:gd name="T8" fmla="*/ 1441 w 1441"/>
                  <a:gd name="T9" fmla="*/ 4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1441" y="401"/>
                    </a:moveTo>
                    <a:cubicBezTo>
                      <a:pt x="1352" y="676"/>
                      <a:pt x="1219" y="936"/>
                      <a:pt x="1049" y="1170"/>
                    </a:cubicBezTo>
                    <a:lnTo>
                      <a:pt x="0" y="408"/>
                    </a:lnTo>
                    <a:cubicBezTo>
                      <a:pt x="90" y="284"/>
                      <a:pt x="160" y="146"/>
                      <a:pt x="207" y="0"/>
                    </a:cubicBezTo>
                    <a:lnTo>
                      <a:pt x="1441" y="40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CD90E8C9-454B-4597-9861-6C73925F0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2577"/>
                <a:ext cx="540" cy="540"/>
              </a:xfrm>
              <a:custGeom>
                <a:avLst/>
                <a:gdLst>
                  <a:gd name="T0" fmla="*/ 1373 w 1373"/>
                  <a:gd name="T1" fmla="*/ 762 h 1373"/>
                  <a:gd name="T2" fmla="*/ 763 w 1373"/>
                  <a:gd name="T3" fmla="*/ 1373 h 1373"/>
                  <a:gd name="T4" fmla="*/ 0 w 1373"/>
                  <a:gd name="T5" fmla="*/ 323 h 1373"/>
                  <a:gd name="T6" fmla="*/ 324 w 1373"/>
                  <a:gd name="T7" fmla="*/ 0 h 1373"/>
                  <a:gd name="T8" fmla="*/ 1373 w 1373"/>
                  <a:gd name="T9" fmla="*/ 762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1373" y="762"/>
                    </a:moveTo>
                    <a:cubicBezTo>
                      <a:pt x="1203" y="997"/>
                      <a:pt x="997" y="1203"/>
                      <a:pt x="763" y="1373"/>
                    </a:cubicBezTo>
                    <a:lnTo>
                      <a:pt x="0" y="323"/>
                    </a:lnTo>
                    <a:cubicBezTo>
                      <a:pt x="125" y="233"/>
                      <a:pt x="234" y="124"/>
                      <a:pt x="324" y="0"/>
                    </a:cubicBezTo>
                    <a:lnTo>
                      <a:pt x="1373" y="76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8A4DC115-9C3D-4CDC-BD65-0DBBEFA7F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2724"/>
                <a:ext cx="460" cy="568"/>
              </a:xfrm>
              <a:custGeom>
                <a:avLst/>
                <a:gdLst>
                  <a:gd name="T0" fmla="*/ 1170 w 1170"/>
                  <a:gd name="T1" fmla="*/ 1050 h 1442"/>
                  <a:gd name="T2" fmla="*/ 401 w 1170"/>
                  <a:gd name="T3" fmla="*/ 1442 h 1442"/>
                  <a:gd name="T4" fmla="*/ 0 w 1170"/>
                  <a:gd name="T5" fmla="*/ 208 h 1442"/>
                  <a:gd name="T6" fmla="*/ 407 w 1170"/>
                  <a:gd name="T7" fmla="*/ 0 h 1442"/>
                  <a:gd name="T8" fmla="*/ 1170 w 1170"/>
                  <a:gd name="T9" fmla="*/ 105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1170" y="1050"/>
                    </a:moveTo>
                    <a:cubicBezTo>
                      <a:pt x="936" y="1220"/>
                      <a:pt x="676" y="1352"/>
                      <a:pt x="401" y="1442"/>
                    </a:cubicBezTo>
                    <a:lnTo>
                      <a:pt x="0" y="208"/>
                    </a:lnTo>
                    <a:cubicBezTo>
                      <a:pt x="146" y="160"/>
                      <a:pt x="283" y="90"/>
                      <a:pt x="407" y="0"/>
                    </a:cubicBezTo>
                    <a:lnTo>
                      <a:pt x="1170" y="105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113CFBAA-35D0-4DAB-B634-A880547A9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2817"/>
                <a:ext cx="335" cy="538"/>
              </a:xfrm>
              <a:custGeom>
                <a:avLst/>
                <a:gdLst>
                  <a:gd name="T0" fmla="*/ 852 w 852"/>
                  <a:gd name="T1" fmla="*/ 1233 h 1368"/>
                  <a:gd name="T2" fmla="*/ 0 w 852"/>
                  <a:gd name="T3" fmla="*/ 1368 h 1368"/>
                  <a:gd name="T4" fmla="*/ 0 w 852"/>
                  <a:gd name="T5" fmla="*/ 71 h 1368"/>
                  <a:gd name="T6" fmla="*/ 452 w 852"/>
                  <a:gd name="T7" fmla="*/ 0 h 1368"/>
                  <a:gd name="T8" fmla="*/ 852 w 852"/>
                  <a:gd name="T9" fmla="*/ 1233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852" y="1233"/>
                    </a:moveTo>
                    <a:cubicBezTo>
                      <a:pt x="577" y="1323"/>
                      <a:pt x="289" y="1368"/>
                      <a:pt x="0" y="1368"/>
                    </a:cubicBezTo>
                    <a:lnTo>
                      <a:pt x="0" y="71"/>
                    </a:lnTo>
                    <a:cubicBezTo>
                      <a:pt x="153" y="71"/>
                      <a:pt x="306" y="47"/>
                      <a:pt x="452" y="0"/>
                    </a:cubicBezTo>
                    <a:lnTo>
                      <a:pt x="852" y="123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08346C14-F03A-4019-A300-3D0F86CDA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817"/>
                <a:ext cx="335" cy="538"/>
              </a:xfrm>
              <a:custGeom>
                <a:avLst/>
                <a:gdLst>
                  <a:gd name="T0" fmla="*/ 852 w 852"/>
                  <a:gd name="T1" fmla="*/ 1368 h 1368"/>
                  <a:gd name="T2" fmla="*/ 0 w 852"/>
                  <a:gd name="T3" fmla="*/ 1233 h 1368"/>
                  <a:gd name="T4" fmla="*/ 400 w 852"/>
                  <a:gd name="T5" fmla="*/ 0 h 1368"/>
                  <a:gd name="T6" fmla="*/ 852 w 852"/>
                  <a:gd name="T7" fmla="*/ 71 h 1368"/>
                  <a:gd name="T8" fmla="*/ 852 w 852"/>
                  <a:gd name="T9" fmla="*/ 136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852" y="1368"/>
                    </a:moveTo>
                    <a:cubicBezTo>
                      <a:pt x="563" y="1368"/>
                      <a:pt x="275" y="1323"/>
                      <a:pt x="0" y="1233"/>
                    </a:cubicBezTo>
                    <a:lnTo>
                      <a:pt x="400" y="0"/>
                    </a:lnTo>
                    <a:cubicBezTo>
                      <a:pt x="546" y="47"/>
                      <a:pt x="699" y="71"/>
                      <a:pt x="852" y="71"/>
                    </a:cubicBezTo>
                    <a:lnTo>
                      <a:pt x="852" y="13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74C6B9E-399F-46EE-98DC-E0DB272FC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2724"/>
                <a:ext cx="459" cy="568"/>
              </a:xfrm>
              <a:custGeom>
                <a:avLst/>
                <a:gdLst>
                  <a:gd name="T0" fmla="*/ 769 w 1170"/>
                  <a:gd name="T1" fmla="*/ 1442 h 1442"/>
                  <a:gd name="T2" fmla="*/ 0 w 1170"/>
                  <a:gd name="T3" fmla="*/ 1050 h 1442"/>
                  <a:gd name="T4" fmla="*/ 762 w 1170"/>
                  <a:gd name="T5" fmla="*/ 0 h 1442"/>
                  <a:gd name="T6" fmla="*/ 1170 w 1170"/>
                  <a:gd name="T7" fmla="*/ 208 h 1442"/>
                  <a:gd name="T8" fmla="*/ 769 w 1170"/>
                  <a:gd name="T9" fmla="*/ 1442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769" y="1442"/>
                    </a:moveTo>
                    <a:cubicBezTo>
                      <a:pt x="494" y="1352"/>
                      <a:pt x="234" y="1220"/>
                      <a:pt x="0" y="1050"/>
                    </a:cubicBezTo>
                    <a:lnTo>
                      <a:pt x="762" y="0"/>
                    </a:lnTo>
                    <a:cubicBezTo>
                      <a:pt x="887" y="90"/>
                      <a:pt x="1024" y="161"/>
                      <a:pt x="1170" y="208"/>
                    </a:cubicBezTo>
                    <a:lnTo>
                      <a:pt x="769" y="14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2E39C44C-A1D8-4D4A-AAEE-242311CFC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2577"/>
                <a:ext cx="539" cy="540"/>
              </a:xfrm>
              <a:custGeom>
                <a:avLst/>
                <a:gdLst>
                  <a:gd name="T0" fmla="*/ 610 w 1373"/>
                  <a:gd name="T1" fmla="*/ 1373 h 1373"/>
                  <a:gd name="T2" fmla="*/ 0 w 1373"/>
                  <a:gd name="T3" fmla="*/ 762 h 1373"/>
                  <a:gd name="T4" fmla="*/ 1049 w 1373"/>
                  <a:gd name="T5" fmla="*/ 0 h 1373"/>
                  <a:gd name="T6" fmla="*/ 1373 w 1373"/>
                  <a:gd name="T7" fmla="*/ 323 h 1373"/>
                  <a:gd name="T8" fmla="*/ 610 w 1373"/>
                  <a:gd name="T9" fmla="*/ 1373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610" y="1373"/>
                    </a:moveTo>
                    <a:cubicBezTo>
                      <a:pt x="376" y="1203"/>
                      <a:pt x="170" y="997"/>
                      <a:pt x="0" y="762"/>
                    </a:cubicBezTo>
                    <a:lnTo>
                      <a:pt x="1049" y="0"/>
                    </a:lnTo>
                    <a:cubicBezTo>
                      <a:pt x="1139" y="124"/>
                      <a:pt x="1248" y="233"/>
                      <a:pt x="1373" y="323"/>
                    </a:cubicBezTo>
                    <a:lnTo>
                      <a:pt x="610" y="137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0FFF9379-ABC4-4C71-B6FD-35F2F96EC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2389"/>
                <a:ext cx="566" cy="460"/>
              </a:xfrm>
              <a:custGeom>
                <a:avLst/>
                <a:gdLst>
                  <a:gd name="T0" fmla="*/ 392 w 1441"/>
                  <a:gd name="T1" fmla="*/ 1170 h 1170"/>
                  <a:gd name="T2" fmla="*/ 0 w 1441"/>
                  <a:gd name="T3" fmla="*/ 401 h 1170"/>
                  <a:gd name="T4" fmla="*/ 1234 w 1441"/>
                  <a:gd name="T5" fmla="*/ 0 h 1170"/>
                  <a:gd name="T6" fmla="*/ 1441 w 1441"/>
                  <a:gd name="T7" fmla="*/ 408 h 1170"/>
                  <a:gd name="T8" fmla="*/ 392 w 1441"/>
                  <a:gd name="T9" fmla="*/ 117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392" y="1170"/>
                    </a:moveTo>
                    <a:cubicBezTo>
                      <a:pt x="222" y="936"/>
                      <a:pt x="89" y="676"/>
                      <a:pt x="0" y="401"/>
                    </a:cubicBezTo>
                    <a:lnTo>
                      <a:pt x="1234" y="0"/>
                    </a:lnTo>
                    <a:cubicBezTo>
                      <a:pt x="1281" y="146"/>
                      <a:pt x="1351" y="284"/>
                      <a:pt x="1441" y="408"/>
                    </a:cubicBezTo>
                    <a:lnTo>
                      <a:pt x="392" y="117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B5C3A688-D88A-4430-AACD-B673C720E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2179"/>
                <a:ext cx="538" cy="335"/>
              </a:xfrm>
              <a:custGeom>
                <a:avLst/>
                <a:gdLst>
                  <a:gd name="T0" fmla="*/ 135 w 1369"/>
                  <a:gd name="T1" fmla="*/ 853 h 853"/>
                  <a:gd name="T2" fmla="*/ 0 w 1369"/>
                  <a:gd name="T3" fmla="*/ 0 h 853"/>
                  <a:gd name="T4" fmla="*/ 1297 w 1369"/>
                  <a:gd name="T5" fmla="*/ 0 h 853"/>
                  <a:gd name="T6" fmla="*/ 1369 w 1369"/>
                  <a:gd name="T7" fmla="*/ 452 h 853"/>
                  <a:gd name="T8" fmla="*/ 135 w 1369"/>
                  <a:gd name="T9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35" y="853"/>
                    </a:moveTo>
                    <a:cubicBezTo>
                      <a:pt x="46" y="578"/>
                      <a:pt x="0" y="290"/>
                      <a:pt x="0" y="0"/>
                    </a:cubicBezTo>
                    <a:lnTo>
                      <a:pt x="1297" y="0"/>
                    </a:lnTo>
                    <a:cubicBezTo>
                      <a:pt x="1297" y="154"/>
                      <a:pt x="1321" y="306"/>
                      <a:pt x="1369" y="452"/>
                    </a:cubicBezTo>
                    <a:lnTo>
                      <a:pt x="135" y="85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86E86C4-BABE-4E93-8610-A4131AB3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809"/>
                <a:ext cx="538" cy="336"/>
              </a:xfrm>
              <a:custGeom>
                <a:avLst/>
                <a:gdLst>
                  <a:gd name="T0" fmla="*/ 0 w 1369"/>
                  <a:gd name="T1" fmla="*/ 853 h 853"/>
                  <a:gd name="T2" fmla="*/ 135 w 1369"/>
                  <a:gd name="T3" fmla="*/ 0 h 853"/>
                  <a:gd name="T4" fmla="*/ 1369 w 1369"/>
                  <a:gd name="T5" fmla="*/ 401 h 853"/>
                  <a:gd name="T6" fmla="*/ 1297 w 1369"/>
                  <a:gd name="T7" fmla="*/ 853 h 853"/>
                  <a:gd name="T8" fmla="*/ 0 w 1369"/>
                  <a:gd name="T9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0" y="853"/>
                    </a:moveTo>
                    <a:cubicBezTo>
                      <a:pt x="0" y="563"/>
                      <a:pt x="46" y="275"/>
                      <a:pt x="135" y="0"/>
                    </a:cubicBezTo>
                    <a:lnTo>
                      <a:pt x="1369" y="401"/>
                    </a:lnTo>
                    <a:cubicBezTo>
                      <a:pt x="1321" y="547"/>
                      <a:pt x="1297" y="699"/>
                      <a:pt x="1297" y="853"/>
                    </a:cubicBezTo>
                    <a:lnTo>
                      <a:pt x="0" y="85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54AE0B9-4A0D-4AB5-9AAA-31FE1617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1474"/>
                <a:ext cx="566" cy="460"/>
              </a:xfrm>
              <a:custGeom>
                <a:avLst/>
                <a:gdLst>
                  <a:gd name="T0" fmla="*/ 0 w 1441"/>
                  <a:gd name="T1" fmla="*/ 769 h 1170"/>
                  <a:gd name="T2" fmla="*/ 392 w 1441"/>
                  <a:gd name="T3" fmla="*/ 0 h 1170"/>
                  <a:gd name="T4" fmla="*/ 1441 w 1441"/>
                  <a:gd name="T5" fmla="*/ 762 h 1170"/>
                  <a:gd name="T6" fmla="*/ 1234 w 1441"/>
                  <a:gd name="T7" fmla="*/ 1170 h 1170"/>
                  <a:gd name="T8" fmla="*/ 0 w 1441"/>
                  <a:gd name="T9" fmla="*/ 769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0" y="769"/>
                    </a:moveTo>
                    <a:cubicBezTo>
                      <a:pt x="89" y="493"/>
                      <a:pt x="222" y="234"/>
                      <a:pt x="392" y="0"/>
                    </a:cubicBezTo>
                    <a:lnTo>
                      <a:pt x="1441" y="762"/>
                    </a:lnTo>
                    <a:cubicBezTo>
                      <a:pt x="1351" y="886"/>
                      <a:pt x="1281" y="1024"/>
                      <a:pt x="1234" y="1170"/>
                    </a:cubicBezTo>
                    <a:lnTo>
                      <a:pt x="0" y="76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B7E6F849-8D46-426F-8B2C-E57A987F1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1206"/>
                <a:ext cx="539" cy="540"/>
              </a:xfrm>
              <a:custGeom>
                <a:avLst/>
                <a:gdLst>
                  <a:gd name="T0" fmla="*/ 0 w 1373"/>
                  <a:gd name="T1" fmla="*/ 611 h 1373"/>
                  <a:gd name="T2" fmla="*/ 610 w 1373"/>
                  <a:gd name="T3" fmla="*/ 0 h 1373"/>
                  <a:gd name="T4" fmla="*/ 1373 w 1373"/>
                  <a:gd name="T5" fmla="*/ 1050 h 1373"/>
                  <a:gd name="T6" fmla="*/ 1049 w 1373"/>
                  <a:gd name="T7" fmla="*/ 1373 h 1373"/>
                  <a:gd name="T8" fmla="*/ 0 w 1373"/>
                  <a:gd name="T9" fmla="*/ 611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0" y="611"/>
                    </a:moveTo>
                    <a:cubicBezTo>
                      <a:pt x="170" y="376"/>
                      <a:pt x="376" y="170"/>
                      <a:pt x="610" y="0"/>
                    </a:cubicBezTo>
                    <a:lnTo>
                      <a:pt x="1373" y="1050"/>
                    </a:lnTo>
                    <a:cubicBezTo>
                      <a:pt x="1248" y="1140"/>
                      <a:pt x="1139" y="1249"/>
                      <a:pt x="1049" y="1373"/>
                    </a:cubicBezTo>
                    <a:lnTo>
                      <a:pt x="0" y="6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C144872D-B4FC-41ED-8C1A-EB460C272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1031"/>
                <a:ext cx="459" cy="568"/>
              </a:xfrm>
              <a:custGeom>
                <a:avLst/>
                <a:gdLst>
                  <a:gd name="T0" fmla="*/ 0 w 1170"/>
                  <a:gd name="T1" fmla="*/ 392 h 1442"/>
                  <a:gd name="T2" fmla="*/ 769 w 1170"/>
                  <a:gd name="T3" fmla="*/ 0 h 1442"/>
                  <a:gd name="T4" fmla="*/ 1170 w 1170"/>
                  <a:gd name="T5" fmla="*/ 1234 h 1442"/>
                  <a:gd name="T6" fmla="*/ 762 w 1170"/>
                  <a:gd name="T7" fmla="*/ 1442 h 1442"/>
                  <a:gd name="T8" fmla="*/ 0 w 1170"/>
                  <a:gd name="T9" fmla="*/ 392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0" y="392"/>
                    </a:moveTo>
                    <a:cubicBezTo>
                      <a:pt x="234" y="222"/>
                      <a:pt x="494" y="90"/>
                      <a:pt x="769" y="0"/>
                    </a:cubicBezTo>
                    <a:lnTo>
                      <a:pt x="1170" y="1234"/>
                    </a:lnTo>
                    <a:cubicBezTo>
                      <a:pt x="1024" y="1281"/>
                      <a:pt x="887" y="1352"/>
                      <a:pt x="762" y="1442"/>
                    </a:cubicBezTo>
                    <a:lnTo>
                      <a:pt x="0" y="39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E3DB0A86-A364-43D4-844A-CDD1C8DAC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968"/>
                <a:ext cx="335" cy="539"/>
              </a:xfrm>
              <a:custGeom>
                <a:avLst/>
                <a:gdLst>
                  <a:gd name="T0" fmla="*/ 0 w 853"/>
                  <a:gd name="T1" fmla="*/ 135 h 1368"/>
                  <a:gd name="T2" fmla="*/ 853 w 853"/>
                  <a:gd name="T3" fmla="*/ 0 h 1368"/>
                  <a:gd name="T4" fmla="*/ 853 w 853"/>
                  <a:gd name="T5" fmla="*/ 1297 h 1368"/>
                  <a:gd name="T6" fmla="*/ 401 w 853"/>
                  <a:gd name="T7" fmla="*/ 1368 h 1368"/>
                  <a:gd name="T8" fmla="*/ 0 w 853"/>
                  <a:gd name="T9" fmla="*/ 13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368">
                    <a:moveTo>
                      <a:pt x="0" y="135"/>
                    </a:moveTo>
                    <a:cubicBezTo>
                      <a:pt x="276" y="45"/>
                      <a:pt x="564" y="0"/>
                      <a:pt x="853" y="0"/>
                    </a:cubicBezTo>
                    <a:lnTo>
                      <a:pt x="853" y="1297"/>
                    </a:lnTo>
                    <a:cubicBezTo>
                      <a:pt x="700" y="1297"/>
                      <a:pt x="547" y="1321"/>
                      <a:pt x="401" y="1368"/>
                    </a:cubicBezTo>
                    <a:lnTo>
                      <a:pt x="0" y="1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8BD1A7-0F56-436A-9606-E41E62C99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403" y="1319039"/>
              <a:ext cx="1700310" cy="1700263"/>
            </a:xfrm>
            <a:custGeom>
              <a:avLst/>
              <a:gdLst>
                <a:gd name="connsiteX0" fmla="*/ 1757886 w 2897527"/>
                <a:gd name="connsiteY0" fmla="*/ 2489329 h 2897447"/>
                <a:gd name="connsiteX1" fmla="*/ 1870356 w 2897527"/>
                <a:gd name="connsiteY1" fmla="*/ 2836089 h 2897447"/>
                <a:gd name="connsiteX2" fmla="*/ 1741006 w 2897527"/>
                <a:gd name="connsiteY2" fmla="*/ 2869349 h 2897447"/>
                <a:gd name="connsiteX3" fmla="*/ 1597026 w 2897527"/>
                <a:gd name="connsiteY3" fmla="*/ 2891323 h 2897447"/>
                <a:gd name="connsiteX4" fmla="*/ 1475750 w 2897527"/>
                <a:gd name="connsiteY4" fmla="*/ 2897447 h 2897447"/>
                <a:gd name="connsiteX5" fmla="*/ 1475750 w 2897527"/>
                <a:gd name="connsiteY5" fmla="*/ 2533656 h 2897447"/>
                <a:gd name="connsiteX6" fmla="*/ 1757886 w 2897527"/>
                <a:gd name="connsiteY6" fmla="*/ 2489329 h 2897447"/>
                <a:gd name="connsiteX7" fmla="*/ 1139640 w 2897527"/>
                <a:gd name="connsiteY7" fmla="*/ 2489329 h 2897447"/>
                <a:gd name="connsiteX8" fmla="*/ 1421776 w 2897527"/>
                <a:gd name="connsiteY8" fmla="*/ 2533656 h 2897447"/>
                <a:gd name="connsiteX9" fmla="*/ 1421776 w 2897527"/>
                <a:gd name="connsiteY9" fmla="*/ 2897447 h 2897447"/>
                <a:gd name="connsiteX10" fmla="*/ 1300500 w 2897527"/>
                <a:gd name="connsiteY10" fmla="*/ 2891323 h 2897447"/>
                <a:gd name="connsiteX11" fmla="*/ 1156520 w 2897527"/>
                <a:gd name="connsiteY11" fmla="*/ 2869349 h 2897447"/>
                <a:gd name="connsiteX12" fmla="*/ 1027171 w 2897527"/>
                <a:gd name="connsiteY12" fmla="*/ 2836089 h 2897447"/>
                <a:gd name="connsiteX13" fmla="*/ 2063152 w 2897527"/>
                <a:gd name="connsiteY13" fmla="*/ 2341691 h 2897447"/>
                <a:gd name="connsiteX14" fmla="*/ 2277733 w 2897527"/>
                <a:gd name="connsiteY14" fmla="*/ 2637538 h 2897447"/>
                <a:gd name="connsiteX15" fmla="*/ 2259520 w 2897527"/>
                <a:gd name="connsiteY15" fmla="*/ 2651157 h 2897447"/>
                <a:gd name="connsiteX16" fmla="*/ 2013202 w 2897527"/>
                <a:gd name="connsiteY16" fmla="*/ 2784854 h 2897447"/>
                <a:gd name="connsiteX17" fmla="*/ 1921559 w 2897527"/>
                <a:gd name="connsiteY17" fmla="*/ 2818396 h 2897447"/>
                <a:gd name="connsiteX18" fmla="*/ 1809125 w 2897527"/>
                <a:gd name="connsiteY18" fmla="*/ 2471756 h 2897447"/>
                <a:gd name="connsiteX19" fmla="*/ 2063152 w 2897527"/>
                <a:gd name="connsiteY19" fmla="*/ 2341691 h 2897447"/>
                <a:gd name="connsiteX20" fmla="*/ 834303 w 2897527"/>
                <a:gd name="connsiteY20" fmla="*/ 2341691 h 2897447"/>
                <a:gd name="connsiteX21" fmla="*/ 1088401 w 2897527"/>
                <a:gd name="connsiteY21" fmla="*/ 2471756 h 2897447"/>
                <a:gd name="connsiteX22" fmla="*/ 976186 w 2897527"/>
                <a:gd name="connsiteY22" fmla="*/ 2818476 h 2897447"/>
                <a:gd name="connsiteX23" fmla="*/ 884325 w 2897527"/>
                <a:gd name="connsiteY23" fmla="*/ 2784854 h 2897447"/>
                <a:gd name="connsiteX24" fmla="*/ 638007 w 2897527"/>
                <a:gd name="connsiteY24" fmla="*/ 2651157 h 2897447"/>
                <a:gd name="connsiteX25" fmla="*/ 620233 w 2897527"/>
                <a:gd name="connsiteY25" fmla="*/ 2637866 h 2897447"/>
                <a:gd name="connsiteX26" fmla="*/ 2308282 w 2897527"/>
                <a:gd name="connsiteY26" fmla="*/ 2108329 h 2897447"/>
                <a:gd name="connsiteX27" fmla="*/ 2603736 w 2897527"/>
                <a:gd name="connsiteY27" fmla="*/ 2322949 h 2897447"/>
                <a:gd name="connsiteX28" fmla="*/ 2567720 w 2897527"/>
                <a:gd name="connsiteY28" fmla="*/ 2371112 h 2897447"/>
                <a:gd name="connsiteX29" fmla="*/ 2371152 w 2897527"/>
                <a:gd name="connsiteY29" fmla="*/ 2567680 h 2897447"/>
                <a:gd name="connsiteX30" fmla="*/ 2320669 w 2897527"/>
                <a:gd name="connsiteY30" fmla="*/ 2605431 h 2897447"/>
                <a:gd name="connsiteX31" fmla="*/ 2105988 w 2897527"/>
                <a:gd name="connsiteY31" fmla="*/ 2309998 h 2897447"/>
                <a:gd name="connsiteX32" fmla="*/ 2308282 w 2897527"/>
                <a:gd name="connsiteY32" fmla="*/ 2108329 h 2897447"/>
                <a:gd name="connsiteX33" fmla="*/ 589619 w 2897527"/>
                <a:gd name="connsiteY33" fmla="*/ 2108329 h 2897447"/>
                <a:gd name="connsiteX34" fmla="*/ 791538 w 2897527"/>
                <a:gd name="connsiteY34" fmla="*/ 2309998 h 2897447"/>
                <a:gd name="connsiteX35" fmla="*/ 577115 w 2897527"/>
                <a:gd name="connsiteY35" fmla="*/ 2605623 h 2897447"/>
                <a:gd name="connsiteX36" fmla="*/ 526374 w 2897527"/>
                <a:gd name="connsiteY36" fmla="*/ 2567680 h 2897447"/>
                <a:gd name="connsiteX37" fmla="*/ 329807 w 2897527"/>
                <a:gd name="connsiteY37" fmla="*/ 2371112 h 2897447"/>
                <a:gd name="connsiteX38" fmla="*/ 294115 w 2897527"/>
                <a:gd name="connsiteY38" fmla="*/ 2323383 h 2897447"/>
                <a:gd name="connsiteX39" fmla="*/ 2470012 w 2897527"/>
                <a:gd name="connsiteY39" fmla="*/ 1809879 h 2897447"/>
                <a:gd name="connsiteX40" fmla="*/ 2817882 w 2897527"/>
                <a:gd name="connsiteY40" fmla="*/ 1923032 h 2897447"/>
                <a:gd name="connsiteX41" fmla="*/ 2784894 w 2897527"/>
                <a:gd name="connsiteY41" fmla="*/ 2013162 h 2897447"/>
                <a:gd name="connsiteX42" fmla="*/ 2651197 w 2897527"/>
                <a:gd name="connsiteY42" fmla="*/ 2259480 h 2897447"/>
                <a:gd name="connsiteX43" fmla="*/ 2636354 w 2897527"/>
                <a:gd name="connsiteY43" fmla="*/ 2279330 h 2897447"/>
                <a:gd name="connsiteX44" fmla="*/ 2340938 w 2897527"/>
                <a:gd name="connsiteY44" fmla="*/ 2064530 h 2897447"/>
                <a:gd name="connsiteX45" fmla="*/ 2470012 w 2897527"/>
                <a:gd name="connsiteY45" fmla="*/ 1809879 h 2897447"/>
                <a:gd name="connsiteX46" fmla="*/ 429101 w 2897527"/>
                <a:gd name="connsiteY46" fmla="*/ 1809879 h 2897447"/>
                <a:gd name="connsiteX47" fmla="*/ 558175 w 2897527"/>
                <a:gd name="connsiteY47" fmla="*/ 2064530 h 2897447"/>
                <a:gd name="connsiteX48" fmla="*/ 261731 w 2897527"/>
                <a:gd name="connsiteY48" fmla="*/ 2280077 h 2897447"/>
                <a:gd name="connsiteX49" fmla="*/ 246329 w 2897527"/>
                <a:gd name="connsiteY49" fmla="*/ 2259480 h 2897447"/>
                <a:gd name="connsiteX50" fmla="*/ 112632 w 2897527"/>
                <a:gd name="connsiteY50" fmla="*/ 2013162 h 2897447"/>
                <a:gd name="connsiteX51" fmla="*/ 79813 w 2897527"/>
                <a:gd name="connsiteY51" fmla="*/ 1923493 h 2897447"/>
                <a:gd name="connsiteX52" fmla="*/ 2531823 w 2897527"/>
                <a:gd name="connsiteY52" fmla="*/ 1476504 h 2897447"/>
                <a:gd name="connsiteX53" fmla="*/ 2897446 w 2897527"/>
                <a:gd name="connsiteY53" fmla="*/ 1476504 h 2897447"/>
                <a:gd name="connsiteX54" fmla="*/ 2891363 w 2897527"/>
                <a:gd name="connsiteY54" fmla="*/ 1596986 h 2897447"/>
                <a:gd name="connsiteX55" fmla="*/ 2869389 w 2897527"/>
                <a:gd name="connsiteY55" fmla="*/ 1740966 h 2897447"/>
                <a:gd name="connsiteX56" fmla="*/ 2835753 w 2897527"/>
                <a:gd name="connsiteY56" fmla="*/ 1871780 h 2897447"/>
                <a:gd name="connsiteX57" fmla="*/ 2486988 w 2897527"/>
                <a:gd name="connsiteY57" fmla="*/ 1758309 h 2897447"/>
                <a:gd name="connsiteX58" fmla="*/ 2531823 w 2897527"/>
                <a:gd name="connsiteY58" fmla="*/ 1476504 h 2897447"/>
                <a:gd name="connsiteX59" fmla="*/ 80 w 2897527"/>
                <a:gd name="connsiteY59" fmla="*/ 1476504 h 2897447"/>
                <a:gd name="connsiteX60" fmla="*/ 367206 w 2897527"/>
                <a:gd name="connsiteY60" fmla="*/ 1476504 h 2897447"/>
                <a:gd name="connsiteX61" fmla="*/ 412125 w 2897527"/>
                <a:gd name="connsiteY61" fmla="*/ 1758309 h 2897447"/>
                <a:gd name="connsiteX62" fmla="*/ 61846 w 2897527"/>
                <a:gd name="connsiteY62" fmla="*/ 1872062 h 2897447"/>
                <a:gd name="connsiteX63" fmla="*/ 28138 w 2897527"/>
                <a:gd name="connsiteY63" fmla="*/ 1740966 h 2897447"/>
                <a:gd name="connsiteX64" fmla="*/ 6164 w 2897527"/>
                <a:gd name="connsiteY64" fmla="*/ 1596986 h 2897447"/>
                <a:gd name="connsiteX65" fmla="*/ 2835849 w 2897527"/>
                <a:gd name="connsiteY65" fmla="*/ 1026042 h 2897447"/>
                <a:gd name="connsiteX66" fmla="*/ 2869389 w 2897527"/>
                <a:gd name="connsiteY66" fmla="*/ 1156480 h 2897447"/>
                <a:gd name="connsiteX67" fmla="*/ 2891363 w 2897527"/>
                <a:gd name="connsiteY67" fmla="*/ 1300460 h 2897447"/>
                <a:gd name="connsiteX68" fmla="*/ 2897527 w 2897527"/>
                <a:gd name="connsiteY68" fmla="*/ 1422529 h 2897447"/>
                <a:gd name="connsiteX69" fmla="*/ 2531823 w 2897527"/>
                <a:gd name="connsiteY69" fmla="*/ 1422529 h 2897447"/>
                <a:gd name="connsiteX70" fmla="*/ 2486988 w 2897527"/>
                <a:gd name="connsiteY70" fmla="*/ 1139883 h 2897447"/>
                <a:gd name="connsiteX71" fmla="*/ 61750 w 2897527"/>
                <a:gd name="connsiteY71" fmla="*/ 1025760 h 2897447"/>
                <a:gd name="connsiteX72" fmla="*/ 412125 w 2897527"/>
                <a:gd name="connsiteY72" fmla="*/ 1139883 h 2897447"/>
                <a:gd name="connsiteX73" fmla="*/ 367206 w 2897527"/>
                <a:gd name="connsiteY73" fmla="*/ 1422529 h 2897447"/>
                <a:gd name="connsiteX74" fmla="*/ 0 w 2897527"/>
                <a:gd name="connsiteY74" fmla="*/ 1422529 h 2897447"/>
                <a:gd name="connsiteX75" fmla="*/ 6164 w 2897527"/>
                <a:gd name="connsiteY75" fmla="*/ 1300460 h 2897447"/>
                <a:gd name="connsiteX76" fmla="*/ 28138 w 2897527"/>
                <a:gd name="connsiteY76" fmla="*/ 1156480 h 2897447"/>
                <a:gd name="connsiteX77" fmla="*/ 2636353 w 2897527"/>
                <a:gd name="connsiteY77" fmla="*/ 618116 h 2897447"/>
                <a:gd name="connsiteX78" fmla="*/ 2651197 w 2897527"/>
                <a:gd name="connsiteY78" fmla="*/ 637966 h 2897447"/>
                <a:gd name="connsiteX79" fmla="*/ 2784894 w 2897527"/>
                <a:gd name="connsiteY79" fmla="*/ 884284 h 2897447"/>
                <a:gd name="connsiteX80" fmla="*/ 2817882 w 2897527"/>
                <a:gd name="connsiteY80" fmla="*/ 974413 h 2897447"/>
                <a:gd name="connsiteX81" fmla="*/ 2470012 w 2897527"/>
                <a:gd name="connsiteY81" fmla="*/ 1087566 h 2897447"/>
                <a:gd name="connsiteX82" fmla="*/ 2340938 w 2897527"/>
                <a:gd name="connsiteY82" fmla="*/ 832915 h 2897447"/>
                <a:gd name="connsiteX83" fmla="*/ 261732 w 2897527"/>
                <a:gd name="connsiteY83" fmla="*/ 617369 h 2897447"/>
                <a:gd name="connsiteX84" fmla="*/ 558175 w 2897527"/>
                <a:gd name="connsiteY84" fmla="*/ 832915 h 2897447"/>
                <a:gd name="connsiteX85" fmla="*/ 429101 w 2897527"/>
                <a:gd name="connsiteY85" fmla="*/ 1087566 h 2897447"/>
                <a:gd name="connsiteX86" fmla="*/ 79813 w 2897527"/>
                <a:gd name="connsiteY86" fmla="*/ 973952 h 2897447"/>
                <a:gd name="connsiteX87" fmla="*/ 112632 w 2897527"/>
                <a:gd name="connsiteY87" fmla="*/ 884284 h 2897447"/>
                <a:gd name="connsiteX88" fmla="*/ 246329 w 2897527"/>
                <a:gd name="connsiteY88" fmla="*/ 637966 h 2897447"/>
                <a:gd name="connsiteX89" fmla="*/ 2320669 w 2897527"/>
                <a:gd name="connsiteY89" fmla="*/ 292015 h 2897447"/>
                <a:gd name="connsiteX90" fmla="*/ 2371152 w 2897527"/>
                <a:gd name="connsiteY90" fmla="*/ 329766 h 2897447"/>
                <a:gd name="connsiteX91" fmla="*/ 2567720 w 2897527"/>
                <a:gd name="connsiteY91" fmla="*/ 526334 h 2897447"/>
                <a:gd name="connsiteX92" fmla="*/ 2603736 w 2897527"/>
                <a:gd name="connsiteY92" fmla="*/ 574497 h 2897447"/>
                <a:gd name="connsiteX93" fmla="*/ 2308282 w 2897527"/>
                <a:gd name="connsiteY93" fmla="*/ 789116 h 2897447"/>
                <a:gd name="connsiteX94" fmla="*/ 2105988 w 2897527"/>
                <a:gd name="connsiteY94" fmla="*/ 587447 h 2897447"/>
                <a:gd name="connsiteX95" fmla="*/ 577116 w 2897527"/>
                <a:gd name="connsiteY95" fmla="*/ 291823 h 2897447"/>
                <a:gd name="connsiteX96" fmla="*/ 791538 w 2897527"/>
                <a:gd name="connsiteY96" fmla="*/ 587447 h 2897447"/>
                <a:gd name="connsiteX97" fmla="*/ 589619 w 2897527"/>
                <a:gd name="connsiteY97" fmla="*/ 789116 h 2897447"/>
                <a:gd name="connsiteX98" fmla="*/ 294116 w 2897527"/>
                <a:gd name="connsiteY98" fmla="*/ 574063 h 2897447"/>
                <a:gd name="connsiteX99" fmla="*/ 329807 w 2897527"/>
                <a:gd name="connsiteY99" fmla="*/ 526334 h 2897447"/>
                <a:gd name="connsiteX100" fmla="*/ 526374 w 2897527"/>
                <a:gd name="connsiteY100" fmla="*/ 329766 h 2897447"/>
                <a:gd name="connsiteX101" fmla="*/ 1921559 w 2897527"/>
                <a:gd name="connsiteY101" fmla="*/ 79050 h 2897447"/>
                <a:gd name="connsiteX102" fmla="*/ 2013202 w 2897527"/>
                <a:gd name="connsiteY102" fmla="*/ 112592 h 2897447"/>
                <a:gd name="connsiteX103" fmla="*/ 2259520 w 2897527"/>
                <a:gd name="connsiteY103" fmla="*/ 246289 h 2897447"/>
                <a:gd name="connsiteX104" fmla="*/ 2277733 w 2897527"/>
                <a:gd name="connsiteY104" fmla="*/ 259908 h 2897447"/>
                <a:gd name="connsiteX105" fmla="*/ 2063152 w 2897527"/>
                <a:gd name="connsiteY105" fmla="*/ 555754 h 2897447"/>
                <a:gd name="connsiteX106" fmla="*/ 1809125 w 2897527"/>
                <a:gd name="connsiteY106" fmla="*/ 425689 h 2897447"/>
                <a:gd name="connsiteX107" fmla="*/ 976186 w 2897527"/>
                <a:gd name="connsiteY107" fmla="*/ 78970 h 2897447"/>
                <a:gd name="connsiteX108" fmla="*/ 1088401 w 2897527"/>
                <a:gd name="connsiteY108" fmla="*/ 425689 h 2897447"/>
                <a:gd name="connsiteX109" fmla="*/ 834303 w 2897527"/>
                <a:gd name="connsiteY109" fmla="*/ 555754 h 2897447"/>
                <a:gd name="connsiteX110" fmla="*/ 620233 w 2897527"/>
                <a:gd name="connsiteY110" fmla="*/ 259580 h 2897447"/>
                <a:gd name="connsiteX111" fmla="*/ 638007 w 2897527"/>
                <a:gd name="connsiteY111" fmla="*/ 246289 h 2897447"/>
                <a:gd name="connsiteX112" fmla="*/ 884325 w 2897527"/>
                <a:gd name="connsiteY112" fmla="*/ 112592 h 2897447"/>
                <a:gd name="connsiteX113" fmla="*/ 1475750 w 2897527"/>
                <a:gd name="connsiteY113" fmla="*/ 0 h 2897447"/>
                <a:gd name="connsiteX114" fmla="*/ 1597026 w 2897527"/>
                <a:gd name="connsiteY114" fmla="*/ 6124 h 2897447"/>
                <a:gd name="connsiteX115" fmla="*/ 1741006 w 2897527"/>
                <a:gd name="connsiteY115" fmla="*/ 28098 h 2897447"/>
                <a:gd name="connsiteX116" fmla="*/ 1870637 w 2897527"/>
                <a:gd name="connsiteY116" fmla="*/ 61429 h 2897447"/>
                <a:gd name="connsiteX117" fmla="*/ 1757886 w 2897527"/>
                <a:gd name="connsiteY117" fmla="*/ 409704 h 2897447"/>
                <a:gd name="connsiteX118" fmla="*/ 1475750 w 2897527"/>
                <a:gd name="connsiteY118" fmla="*/ 365295 h 2897447"/>
                <a:gd name="connsiteX119" fmla="*/ 1421776 w 2897527"/>
                <a:gd name="connsiteY119" fmla="*/ 0 h 2897447"/>
                <a:gd name="connsiteX120" fmla="*/ 1421776 w 2897527"/>
                <a:gd name="connsiteY120" fmla="*/ 365295 h 2897447"/>
                <a:gd name="connsiteX121" fmla="*/ 1139971 w 2897527"/>
                <a:gd name="connsiteY121" fmla="*/ 409704 h 2897447"/>
                <a:gd name="connsiteX122" fmla="*/ 1027057 w 2897527"/>
                <a:gd name="connsiteY122" fmla="*/ 61386 h 2897447"/>
                <a:gd name="connsiteX123" fmla="*/ 1156520 w 2897527"/>
                <a:gd name="connsiteY123" fmla="*/ 28098 h 2897447"/>
                <a:gd name="connsiteX124" fmla="*/ 1300500 w 2897527"/>
                <a:gd name="connsiteY124" fmla="*/ 6124 h 289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897527" h="2897447">
                  <a:moveTo>
                    <a:pt x="1757886" y="2489329"/>
                  </a:moveTo>
                  <a:lnTo>
                    <a:pt x="1870356" y="2836089"/>
                  </a:lnTo>
                  <a:lnTo>
                    <a:pt x="1741006" y="2869349"/>
                  </a:lnTo>
                  <a:cubicBezTo>
                    <a:pt x="1693808" y="2879007"/>
                    <a:pt x="1645774" y="2886372"/>
                    <a:pt x="1597026" y="2891323"/>
                  </a:cubicBezTo>
                  <a:lnTo>
                    <a:pt x="1475750" y="2897447"/>
                  </a:lnTo>
                  <a:lnTo>
                    <a:pt x="1475750" y="2533656"/>
                  </a:lnTo>
                  <a:cubicBezTo>
                    <a:pt x="1571252" y="2533656"/>
                    <a:pt x="1666754" y="2518672"/>
                    <a:pt x="1757886" y="2489329"/>
                  </a:cubicBezTo>
                  <a:close/>
                  <a:moveTo>
                    <a:pt x="1139640" y="2489329"/>
                  </a:moveTo>
                  <a:cubicBezTo>
                    <a:pt x="1230773" y="2518672"/>
                    <a:pt x="1326274" y="2533656"/>
                    <a:pt x="1421776" y="2533656"/>
                  </a:cubicBezTo>
                  <a:lnTo>
                    <a:pt x="1421776" y="2897447"/>
                  </a:lnTo>
                  <a:lnTo>
                    <a:pt x="1300500" y="2891323"/>
                  </a:lnTo>
                  <a:cubicBezTo>
                    <a:pt x="1251753" y="2886372"/>
                    <a:pt x="1203719" y="2879007"/>
                    <a:pt x="1156520" y="2869349"/>
                  </a:cubicBezTo>
                  <a:lnTo>
                    <a:pt x="1027171" y="2836089"/>
                  </a:lnTo>
                  <a:close/>
                  <a:moveTo>
                    <a:pt x="2063152" y="2341691"/>
                  </a:moveTo>
                  <a:lnTo>
                    <a:pt x="2277733" y="2637538"/>
                  </a:lnTo>
                  <a:lnTo>
                    <a:pt x="2259520" y="2651157"/>
                  </a:lnTo>
                  <a:cubicBezTo>
                    <a:pt x="2182375" y="2703275"/>
                    <a:pt x="2099945" y="2748165"/>
                    <a:pt x="2013202" y="2784854"/>
                  </a:cubicBezTo>
                  <a:lnTo>
                    <a:pt x="1921559" y="2818396"/>
                  </a:lnTo>
                  <a:lnTo>
                    <a:pt x="1809125" y="2471756"/>
                  </a:lnTo>
                  <a:cubicBezTo>
                    <a:pt x="1900250" y="2441741"/>
                    <a:pt x="1985758" y="2397969"/>
                    <a:pt x="2063152" y="2341691"/>
                  </a:cubicBezTo>
                  <a:close/>
                  <a:moveTo>
                    <a:pt x="834303" y="2341691"/>
                  </a:moveTo>
                  <a:cubicBezTo>
                    <a:pt x="912152" y="2397969"/>
                    <a:pt x="997474" y="2442366"/>
                    <a:pt x="1088401" y="2471756"/>
                  </a:cubicBezTo>
                  <a:lnTo>
                    <a:pt x="976186" y="2818476"/>
                  </a:lnTo>
                  <a:lnTo>
                    <a:pt x="884325" y="2784854"/>
                  </a:lnTo>
                  <a:cubicBezTo>
                    <a:pt x="797582" y="2748165"/>
                    <a:pt x="715152" y="2703275"/>
                    <a:pt x="638007" y="2651157"/>
                  </a:cubicBezTo>
                  <a:lnTo>
                    <a:pt x="620233" y="2637866"/>
                  </a:lnTo>
                  <a:close/>
                  <a:moveTo>
                    <a:pt x="2308282" y="2108329"/>
                  </a:moveTo>
                  <a:lnTo>
                    <a:pt x="2603736" y="2322949"/>
                  </a:lnTo>
                  <a:lnTo>
                    <a:pt x="2567720" y="2371112"/>
                  </a:lnTo>
                  <a:cubicBezTo>
                    <a:pt x="2508616" y="2442730"/>
                    <a:pt x="2442770" y="2508576"/>
                    <a:pt x="2371152" y="2567680"/>
                  </a:cubicBezTo>
                  <a:lnTo>
                    <a:pt x="2320669" y="2605431"/>
                  </a:lnTo>
                  <a:lnTo>
                    <a:pt x="2105988" y="2309998"/>
                  </a:lnTo>
                  <a:cubicBezTo>
                    <a:pt x="2184034" y="2253806"/>
                    <a:pt x="2252089" y="2185750"/>
                    <a:pt x="2308282" y="2108329"/>
                  </a:cubicBezTo>
                  <a:close/>
                  <a:moveTo>
                    <a:pt x="589619" y="2108329"/>
                  </a:moveTo>
                  <a:cubicBezTo>
                    <a:pt x="645707" y="2185750"/>
                    <a:pt x="713637" y="2253806"/>
                    <a:pt x="791538" y="2309998"/>
                  </a:cubicBezTo>
                  <a:lnTo>
                    <a:pt x="577115" y="2605623"/>
                  </a:lnTo>
                  <a:lnTo>
                    <a:pt x="526374" y="2567680"/>
                  </a:lnTo>
                  <a:cubicBezTo>
                    <a:pt x="454757" y="2508576"/>
                    <a:pt x="388910" y="2442730"/>
                    <a:pt x="329807" y="2371112"/>
                  </a:cubicBezTo>
                  <a:lnTo>
                    <a:pt x="294115" y="2323383"/>
                  </a:lnTo>
                  <a:close/>
                  <a:moveTo>
                    <a:pt x="2470012" y="1809879"/>
                  </a:moveTo>
                  <a:lnTo>
                    <a:pt x="2817882" y="1923032"/>
                  </a:lnTo>
                  <a:lnTo>
                    <a:pt x="2784894" y="2013162"/>
                  </a:lnTo>
                  <a:cubicBezTo>
                    <a:pt x="2748205" y="2099905"/>
                    <a:pt x="2703315" y="2182335"/>
                    <a:pt x="2651197" y="2259480"/>
                  </a:cubicBezTo>
                  <a:lnTo>
                    <a:pt x="2636354" y="2279330"/>
                  </a:lnTo>
                  <a:lnTo>
                    <a:pt x="2340938" y="2064530"/>
                  </a:lnTo>
                  <a:cubicBezTo>
                    <a:pt x="2397057" y="1987136"/>
                    <a:pt x="2440705" y="1901004"/>
                    <a:pt x="2470012" y="1809879"/>
                  </a:cubicBezTo>
                  <a:close/>
                  <a:moveTo>
                    <a:pt x="429101" y="1809879"/>
                  </a:moveTo>
                  <a:cubicBezTo>
                    <a:pt x="458408" y="1901004"/>
                    <a:pt x="502056" y="1987136"/>
                    <a:pt x="558175" y="2064530"/>
                  </a:cubicBezTo>
                  <a:lnTo>
                    <a:pt x="261731" y="2280077"/>
                  </a:lnTo>
                  <a:lnTo>
                    <a:pt x="246329" y="2259480"/>
                  </a:lnTo>
                  <a:cubicBezTo>
                    <a:pt x="194211" y="2182335"/>
                    <a:pt x="149321" y="2099905"/>
                    <a:pt x="112632" y="2013162"/>
                  </a:cubicBezTo>
                  <a:lnTo>
                    <a:pt x="79813" y="1923493"/>
                  </a:lnTo>
                  <a:close/>
                  <a:moveTo>
                    <a:pt x="2531823" y="1476504"/>
                  </a:moveTo>
                  <a:lnTo>
                    <a:pt x="2897446" y="1476504"/>
                  </a:lnTo>
                  <a:lnTo>
                    <a:pt x="2891363" y="1596986"/>
                  </a:lnTo>
                  <a:cubicBezTo>
                    <a:pt x="2886412" y="1645734"/>
                    <a:pt x="2879047" y="1693767"/>
                    <a:pt x="2869389" y="1740966"/>
                  </a:cubicBezTo>
                  <a:lnTo>
                    <a:pt x="2835753" y="1871780"/>
                  </a:lnTo>
                  <a:lnTo>
                    <a:pt x="2486988" y="1758309"/>
                  </a:lnTo>
                  <a:cubicBezTo>
                    <a:pt x="2516878" y="1667283"/>
                    <a:pt x="2531823" y="1572517"/>
                    <a:pt x="2531823" y="1476504"/>
                  </a:cubicBezTo>
                  <a:close/>
                  <a:moveTo>
                    <a:pt x="80" y="1476504"/>
                  </a:moveTo>
                  <a:lnTo>
                    <a:pt x="367206" y="1476504"/>
                  </a:lnTo>
                  <a:cubicBezTo>
                    <a:pt x="367206" y="1572517"/>
                    <a:pt x="382179" y="1667283"/>
                    <a:pt x="412125" y="1758309"/>
                  </a:cubicBezTo>
                  <a:lnTo>
                    <a:pt x="61846" y="1872062"/>
                  </a:lnTo>
                  <a:lnTo>
                    <a:pt x="28138" y="1740966"/>
                  </a:lnTo>
                  <a:cubicBezTo>
                    <a:pt x="18480" y="1693767"/>
                    <a:pt x="11115" y="1645734"/>
                    <a:pt x="6164" y="1596986"/>
                  </a:cubicBezTo>
                  <a:close/>
                  <a:moveTo>
                    <a:pt x="2835849" y="1026042"/>
                  </a:moveTo>
                  <a:lnTo>
                    <a:pt x="2869389" y="1156480"/>
                  </a:lnTo>
                  <a:cubicBezTo>
                    <a:pt x="2879047" y="1203679"/>
                    <a:pt x="2886412" y="1251713"/>
                    <a:pt x="2891363" y="1300460"/>
                  </a:cubicBezTo>
                  <a:lnTo>
                    <a:pt x="2897527" y="1422529"/>
                  </a:lnTo>
                  <a:lnTo>
                    <a:pt x="2531823" y="1422529"/>
                  </a:lnTo>
                  <a:cubicBezTo>
                    <a:pt x="2531823" y="1326229"/>
                    <a:pt x="2516878" y="1231180"/>
                    <a:pt x="2486988" y="1139883"/>
                  </a:cubicBezTo>
                  <a:close/>
                  <a:moveTo>
                    <a:pt x="61750" y="1025760"/>
                  </a:moveTo>
                  <a:lnTo>
                    <a:pt x="412125" y="1139883"/>
                  </a:lnTo>
                  <a:cubicBezTo>
                    <a:pt x="382179" y="1231180"/>
                    <a:pt x="367206" y="1326229"/>
                    <a:pt x="367206" y="1422529"/>
                  </a:cubicBezTo>
                  <a:lnTo>
                    <a:pt x="0" y="1422529"/>
                  </a:lnTo>
                  <a:lnTo>
                    <a:pt x="6164" y="1300460"/>
                  </a:lnTo>
                  <a:cubicBezTo>
                    <a:pt x="11115" y="1251713"/>
                    <a:pt x="18480" y="1203679"/>
                    <a:pt x="28138" y="1156480"/>
                  </a:cubicBezTo>
                  <a:close/>
                  <a:moveTo>
                    <a:pt x="2636353" y="618116"/>
                  </a:moveTo>
                  <a:lnTo>
                    <a:pt x="2651197" y="637966"/>
                  </a:lnTo>
                  <a:cubicBezTo>
                    <a:pt x="2703315" y="715112"/>
                    <a:pt x="2748205" y="797541"/>
                    <a:pt x="2784894" y="884284"/>
                  </a:cubicBezTo>
                  <a:lnTo>
                    <a:pt x="2817882" y="974413"/>
                  </a:lnTo>
                  <a:lnTo>
                    <a:pt x="2470012" y="1087566"/>
                  </a:lnTo>
                  <a:cubicBezTo>
                    <a:pt x="2440705" y="996441"/>
                    <a:pt x="2397057" y="910309"/>
                    <a:pt x="2340938" y="832915"/>
                  </a:cubicBezTo>
                  <a:close/>
                  <a:moveTo>
                    <a:pt x="261732" y="617369"/>
                  </a:moveTo>
                  <a:lnTo>
                    <a:pt x="558175" y="832915"/>
                  </a:lnTo>
                  <a:cubicBezTo>
                    <a:pt x="502056" y="910309"/>
                    <a:pt x="458408" y="996441"/>
                    <a:pt x="429101" y="1087566"/>
                  </a:cubicBezTo>
                  <a:lnTo>
                    <a:pt x="79813" y="973952"/>
                  </a:lnTo>
                  <a:lnTo>
                    <a:pt x="112632" y="884284"/>
                  </a:lnTo>
                  <a:cubicBezTo>
                    <a:pt x="149321" y="797541"/>
                    <a:pt x="194211" y="715112"/>
                    <a:pt x="246329" y="637966"/>
                  </a:cubicBezTo>
                  <a:close/>
                  <a:moveTo>
                    <a:pt x="2320669" y="292015"/>
                  </a:moveTo>
                  <a:lnTo>
                    <a:pt x="2371152" y="329766"/>
                  </a:lnTo>
                  <a:cubicBezTo>
                    <a:pt x="2442770" y="388870"/>
                    <a:pt x="2508616" y="454717"/>
                    <a:pt x="2567720" y="526334"/>
                  </a:cubicBezTo>
                  <a:lnTo>
                    <a:pt x="2603736" y="574497"/>
                  </a:lnTo>
                  <a:lnTo>
                    <a:pt x="2308282" y="789116"/>
                  </a:lnTo>
                  <a:cubicBezTo>
                    <a:pt x="2252089" y="711695"/>
                    <a:pt x="2184034" y="643640"/>
                    <a:pt x="2105988" y="587447"/>
                  </a:cubicBezTo>
                  <a:close/>
                  <a:moveTo>
                    <a:pt x="577116" y="291823"/>
                  </a:moveTo>
                  <a:lnTo>
                    <a:pt x="791538" y="587447"/>
                  </a:lnTo>
                  <a:cubicBezTo>
                    <a:pt x="713637" y="643640"/>
                    <a:pt x="645707" y="711695"/>
                    <a:pt x="589619" y="789116"/>
                  </a:cubicBezTo>
                  <a:lnTo>
                    <a:pt x="294116" y="574063"/>
                  </a:lnTo>
                  <a:lnTo>
                    <a:pt x="329807" y="526334"/>
                  </a:lnTo>
                  <a:cubicBezTo>
                    <a:pt x="388910" y="454717"/>
                    <a:pt x="454757" y="388870"/>
                    <a:pt x="526374" y="329766"/>
                  </a:cubicBezTo>
                  <a:close/>
                  <a:moveTo>
                    <a:pt x="1921559" y="79050"/>
                  </a:moveTo>
                  <a:lnTo>
                    <a:pt x="2013202" y="112592"/>
                  </a:lnTo>
                  <a:cubicBezTo>
                    <a:pt x="2099945" y="149281"/>
                    <a:pt x="2182375" y="194171"/>
                    <a:pt x="2259520" y="246289"/>
                  </a:cubicBezTo>
                  <a:lnTo>
                    <a:pt x="2277733" y="259908"/>
                  </a:lnTo>
                  <a:lnTo>
                    <a:pt x="2063152" y="555754"/>
                  </a:lnTo>
                  <a:cubicBezTo>
                    <a:pt x="1985758" y="499476"/>
                    <a:pt x="1900250" y="455079"/>
                    <a:pt x="1809125" y="425689"/>
                  </a:cubicBezTo>
                  <a:close/>
                  <a:moveTo>
                    <a:pt x="976186" y="78970"/>
                  </a:moveTo>
                  <a:lnTo>
                    <a:pt x="1088401" y="425689"/>
                  </a:lnTo>
                  <a:cubicBezTo>
                    <a:pt x="997474" y="455079"/>
                    <a:pt x="912152" y="499476"/>
                    <a:pt x="834303" y="555754"/>
                  </a:cubicBezTo>
                  <a:lnTo>
                    <a:pt x="620233" y="259580"/>
                  </a:lnTo>
                  <a:lnTo>
                    <a:pt x="638007" y="246289"/>
                  </a:lnTo>
                  <a:cubicBezTo>
                    <a:pt x="715152" y="194171"/>
                    <a:pt x="797582" y="149281"/>
                    <a:pt x="884325" y="112592"/>
                  </a:cubicBezTo>
                  <a:close/>
                  <a:moveTo>
                    <a:pt x="1475750" y="0"/>
                  </a:moveTo>
                  <a:lnTo>
                    <a:pt x="1597026" y="6124"/>
                  </a:lnTo>
                  <a:cubicBezTo>
                    <a:pt x="1645774" y="11074"/>
                    <a:pt x="1693808" y="18439"/>
                    <a:pt x="1741006" y="28098"/>
                  </a:cubicBezTo>
                  <a:lnTo>
                    <a:pt x="1870637" y="61429"/>
                  </a:lnTo>
                  <a:lnTo>
                    <a:pt x="1757886" y="409704"/>
                  </a:lnTo>
                  <a:cubicBezTo>
                    <a:pt x="1666754" y="380306"/>
                    <a:pt x="1571252" y="365295"/>
                    <a:pt x="1475750" y="365295"/>
                  </a:cubicBezTo>
                  <a:close/>
                  <a:moveTo>
                    <a:pt x="1421776" y="0"/>
                  </a:moveTo>
                  <a:lnTo>
                    <a:pt x="1421776" y="365295"/>
                  </a:lnTo>
                  <a:cubicBezTo>
                    <a:pt x="1326386" y="365295"/>
                    <a:pt x="1230996" y="380306"/>
                    <a:pt x="1139971" y="409704"/>
                  </a:cubicBezTo>
                  <a:lnTo>
                    <a:pt x="1027057" y="61386"/>
                  </a:lnTo>
                  <a:lnTo>
                    <a:pt x="1156520" y="28098"/>
                  </a:lnTo>
                  <a:cubicBezTo>
                    <a:pt x="1203719" y="18439"/>
                    <a:pt x="1251753" y="11074"/>
                    <a:pt x="1300500" y="612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4706F-0BFB-408A-8E50-1268AB312CD7}"/>
              </a:ext>
            </a:extLst>
          </p:cNvPr>
          <p:cNvGrpSpPr/>
          <p:nvPr/>
        </p:nvGrpSpPr>
        <p:grpSpPr>
          <a:xfrm>
            <a:off x="5894914" y="1057344"/>
            <a:ext cx="2218994" cy="2223652"/>
            <a:chOff x="5894914" y="1057344"/>
            <a:chExt cx="2218994" cy="222365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9D7CDF-9E65-48BC-AB61-E3D1D2E79D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94914" y="1057344"/>
              <a:ext cx="2218994" cy="2223652"/>
              <a:chOff x="2649" y="968"/>
              <a:chExt cx="2382" cy="2387"/>
            </a:xfrm>
            <a:solidFill>
              <a:schemeClr val="bg2"/>
            </a:solidFill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61A86192-F846-4C39-9564-015CAF656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968"/>
                <a:ext cx="335" cy="539"/>
              </a:xfrm>
              <a:custGeom>
                <a:avLst/>
                <a:gdLst>
                  <a:gd name="T0" fmla="*/ 0 w 852"/>
                  <a:gd name="T1" fmla="*/ 0 h 1368"/>
                  <a:gd name="T2" fmla="*/ 852 w 852"/>
                  <a:gd name="T3" fmla="*/ 135 h 1368"/>
                  <a:gd name="T4" fmla="*/ 452 w 852"/>
                  <a:gd name="T5" fmla="*/ 1368 h 1368"/>
                  <a:gd name="T6" fmla="*/ 0 w 852"/>
                  <a:gd name="T7" fmla="*/ 1297 h 1368"/>
                  <a:gd name="T8" fmla="*/ 0 w 852"/>
                  <a:gd name="T9" fmla="*/ 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0" y="0"/>
                    </a:moveTo>
                    <a:cubicBezTo>
                      <a:pt x="289" y="0"/>
                      <a:pt x="577" y="45"/>
                      <a:pt x="852" y="135"/>
                    </a:cubicBezTo>
                    <a:lnTo>
                      <a:pt x="452" y="1368"/>
                    </a:lnTo>
                    <a:cubicBezTo>
                      <a:pt x="306" y="1321"/>
                      <a:pt x="153" y="1297"/>
                      <a:pt x="0" y="12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52E1D77E-6F72-4E51-AD78-E7358C3E3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1031"/>
                <a:ext cx="460" cy="568"/>
              </a:xfrm>
              <a:custGeom>
                <a:avLst/>
                <a:gdLst>
                  <a:gd name="T0" fmla="*/ 401 w 1170"/>
                  <a:gd name="T1" fmla="*/ 0 h 1442"/>
                  <a:gd name="T2" fmla="*/ 1170 w 1170"/>
                  <a:gd name="T3" fmla="*/ 392 h 1442"/>
                  <a:gd name="T4" fmla="*/ 407 w 1170"/>
                  <a:gd name="T5" fmla="*/ 1442 h 1442"/>
                  <a:gd name="T6" fmla="*/ 0 w 1170"/>
                  <a:gd name="T7" fmla="*/ 1234 h 1442"/>
                  <a:gd name="T8" fmla="*/ 401 w 1170"/>
                  <a:gd name="T9" fmla="*/ 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401" y="0"/>
                    </a:moveTo>
                    <a:cubicBezTo>
                      <a:pt x="676" y="90"/>
                      <a:pt x="936" y="222"/>
                      <a:pt x="1170" y="392"/>
                    </a:cubicBezTo>
                    <a:lnTo>
                      <a:pt x="407" y="1442"/>
                    </a:lnTo>
                    <a:cubicBezTo>
                      <a:pt x="283" y="1352"/>
                      <a:pt x="146" y="1281"/>
                      <a:pt x="0" y="1234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486E70D1-A88B-4DD3-9A90-2BB84C085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206"/>
                <a:ext cx="540" cy="540"/>
              </a:xfrm>
              <a:custGeom>
                <a:avLst/>
                <a:gdLst>
                  <a:gd name="T0" fmla="*/ 763 w 1373"/>
                  <a:gd name="T1" fmla="*/ 0 h 1373"/>
                  <a:gd name="T2" fmla="*/ 1373 w 1373"/>
                  <a:gd name="T3" fmla="*/ 611 h 1373"/>
                  <a:gd name="T4" fmla="*/ 324 w 1373"/>
                  <a:gd name="T5" fmla="*/ 1373 h 1373"/>
                  <a:gd name="T6" fmla="*/ 0 w 1373"/>
                  <a:gd name="T7" fmla="*/ 1050 h 1373"/>
                  <a:gd name="T8" fmla="*/ 763 w 1373"/>
                  <a:gd name="T9" fmla="*/ 0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763" y="0"/>
                    </a:moveTo>
                    <a:cubicBezTo>
                      <a:pt x="997" y="170"/>
                      <a:pt x="1203" y="376"/>
                      <a:pt x="1373" y="611"/>
                    </a:cubicBezTo>
                    <a:lnTo>
                      <a:pt x="324" y="1373"/>
                    </a:lnTo>
                    <a:cubicBezTo>
                      <a:pt x="234" y="1249"/>
                      <a:pt x="125" y="1140"/>
                      <a:pt x="0" y="1050"/>
                    </a:cubicBez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D53B33E0-AD5A-4382-8F93-6F5B5CA46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1474"/>
                <a:ext cx="566" cy="460"/>
              </a:xfrm>
              <a:custGeom>
                <a:avLst/>
                <a:gdLst>
                  <a:gd name="T0" fmla="*/ 1049 w 1441"/>
                  <a:gd name="T1" fmla="*/ 0 h 1170"/>
                  <a:gd name="T2" fmla="*/ 1441 w 1441"/>
                  <a:gd name="T3" fmla="*/ 769 h 1170"/>
                  <a:gd name="T4" fmla="*/ 207 w 1441"/>
                  <a:gd name="T5" fmla="*/ 1170 h 1170"/>
                  <a:gd name="T6" fmla="*/ 0 w 1441"/>
                  <a:gd name="T7" fmla="*/ 762 h 1170"/>
                  <a:gd name="T8" fmla="*/ 1049 w 1441"/>
                  <a:gd name="T9" fmla="*/ 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1049" y="0"/>
                    </a:moveTo>
                    <a:cubicBezTo>
                      <a:pt x="1219" y="234"/>
                      <a:pt x="1352" y="493"/>
                      <a:pt x="1441" y="769"/>
                    </a:cubicBezTo>
                    <a:lnTo>
                      <a:pt x="207" y="1170"/>
                    </a:lnTo>
                    <a:cubicBezTo>
                      <a:pt x="160" y="1024"/>
                      <a:pt x="90" y="886"/>
                      <a:pt x="0" y="762"/>
                    </a:cubicBezTo>
                    <a:lnTo>
                      <a:pt x="10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A74E797F-88A2-42AE-B8DE-916A02832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1809"/>
                <a:ext cx="537" cy="336"/>
              </a:xfrm>
              <a:custGeom>
                <a:avLst/>
                <a:gdLst>
                  <a:gd name="T0" fmla="*/ 1234 w 1369"/>
                  <a:gd name="T1" fmla="*/ 0 h 853"/>
                  <a:gd name="T2" fmla="*/ 1369 w 1369"/>
                  <a:gd name="T3" fmla="*/ 853 h 853"/>
                  <a:gd name="T4" fmla="*/ 72 w 1369"/>
                  <a:gd name="T5" fmla="*/ 853 h 853"/>
                  <a:gd name="T6" fmla="*/ 0 w 1369"/>
                  <a:gd name="T7" fmla="*/ 401 h 853"/>
                  <a:gd name="T8" fmla="*/ 1234 w 1369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234" y="0"/>
                    </a:moveTo>
                    <a:cubicBezTo>
                      <a:pt x="1323" y="275"/>
                      <a:pt x="1369" y="563"/>
                      <a:pt x="1369" y="853"/>
                    </a:cubicBezTo>
                    <a:lnTo>
                      <a:pt x="72" y="853"/>
                    </a:lnTo>
                    <a:cubicBezTo>
                      <a:pt x="72" y="699"/>
                      <a:pt x="48" y="547"/>
                      <a:pt x="0" y="401"/>
                    </a:cubicBezTo>
                    <a:lnTo>
                      <a:pt x="1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93D13309-9BA1-4E30-A5CB-CEDBDCB74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" y="2179"/>
                <a:ext cx="537" cy="335"/>
              </a:xfrm>
              <a:custGeom>
                <a:avLst/>
                <a:gdLst>
                  <a:gd name="T0" fmla="*/ 1369 w 1369"/>
                  <a:gd name="T1" fmla="*/ 0 h 853"/>
                  <a:gd name="T2" fmla="*/ 1234 w 1369"/>
                  <a:gd name="T3" fmla="*/ 853 h 853"/>
                  <a:gd name="T4" fmla="*/ 0 w 1369"/>
                  <a:gd name="T5" fmla="*/ 452 h 853"/>
                  <a:gd name="T6" fmla="*/ 72 w 1369"/>
                  <a:gd name="T7" fmla="*/ 0 h 853"/>
                  <a:gd name="T8" fmla="*/ 1369 w 1369"/>
                  <a:gd name="T9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369" y="0"/>
                    </a:moveTo>
                    <a:cubicBezTo>
                      <a:pt x="1369" y="290"/>
                      <a:pt x="1323" y="578"/>
                      <a:pt x="1234" y="853"/>
                    </a:cubicBezTo>
                    <a:lnTo>
                      <a:pt x="0" y="452"/>
                    </a:lnTo>
                    <a:cubicBezTo>
                      <a:pt x="48" y="306"/>
                      <a:pt x="72" y="154"/>
                      <a:pt x="72" y="0"/>
                    </a:cubicBez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75594813-82B6-43D6-BD37-A13B8D375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389"/>
                <a:ext cx="566" cy="460"/>
              </a:xfrm>
              <a:custGeom>
                <a:avLst/>
                <a:gdLst>
                  <a:gd name="T0" fmla="*/ 1441 w 1441"/>
                  <a:gd name="T1" fmla="*/ 401 h 1170"/>
                  <a:gd name="T2" fmla="*/ 1049 w 1441"/>
                  <a:gd name="T3" fmla="*/ 1170 h 1170"/>
                  <a:gd name="T4" fmla="*/ 0 w 1441"/>
                  <a:gd name="T5" fmla="*/ 408 h 1170"/>
                  <a:gd name="T6" fmla="*/ 207 w 1441"/>
                  <a:gd name="T7" fmla="*/ 0 h 1170"/>
                  <a:gd name="T8" fmla="*/ 1441 w 1441"/>
                  <a:gd name="T9" fmla="*/ 401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1441" y="401"/>
                    </a:moveTo>
                    <a:cubicBezTo>
                      <a:pt x="1352" y="676"/>
                      <a:pt x="1219" y="936"/>
                      <a:pt x="1049" y="1170"/>
                    </a:cubicBezTo>
                    <a:lnTo>
                      <a:pt x="0" y="408"/>
                    </a:lnTo>
                    <a:cubicBezTo>
                      <a:pt x="90" y="284"/>
                      <a:pt x="160" y="146"/>
                      <a:pt x="207" y="0"/>
                    </a:cubicBezTo>
                    <a:lnTo>
                      <a:pt x="1441" y="40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8E184018-593A-4389-8FD6-2E95CF352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2577"/>
                <a:ext cx="540" cy="540"/>
              </a:xfrm>
              <a:custGeom>
                <a:avLst/>
                <a:gdLst>
                  <a:gd name="T0" fmla="*/ 1373 w 1373"/>
                  <a:gd name="T1" fmla="*/ 762 h 1373"/>
                  <a:gd name="T2" fmla="*/ 763 w 1373"/>
                  <a:gd name="T3" fmla="*/ 1373 h 1373"/>
                  <a:gd name="T4" fmla="*/ 0 w 1373"/>
                  <a:gd name="T5" fmla="*/ 323 h 1373"/>
                  <a:gd name="T6" fmla="*/ 324 w 1373"/>
                  <a:gd name="T7" fmla="*/ 0 h 1373"/>
                  <a:gd name="T8" fmla="*/ 1373 w 1373"/>
                  <a:gd name="T9" fmla="*/ 762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1373" y="762"/>
                    </a:moveTo>
                    <a:cubicBezTo>
                      <a:pt x="1203" y="997"/>
                      <a:pt x="997" y="1203"/>
                      <a:pt x="763" y="1373"/>
                    </a:cubicBezTo>
                    <a:lnTo>
                      <a:pt x="0" y="323"/>
                    </a:lnTo>
                    <a:cubicBezTo>
                      <a:pt x="125" y="233"/>
                      <a:pt x="234" y="124"/>
                      <a:pt x="324" y="0"/>
                    </a:cubicBezTo>
                    <a:lnTo>
                      <a:pt x="1373" y="762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392A6977-2689-473B-9865-65826CBB3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2724"/>
                <a:ext cx="460" cy="568"/>
              </a:xfrm>
              <a:custGeom>
                <a:avLst/>
                <a:gdLst>
                  <a:gd name="T0" fmla="*/ 1170 w 1170"/>
                  <a:gd name="T1" fmla="*/ 1050 h 1442"/>
                  <a:gd name="T2" fmla="*/ 401 w 1170"/>
                  <a:gd name="T3" fmla="*/ 1442 h 1442"/>
                  <a:gd name="T4" fmla="*/ 0 w 1170"/>
                  <a:gd name="T5" fmla="*/ 208 h 1442"/>
                  <a:gd name="T6" fmla="*/ 407 w 1170"/>
                  <a:gd name="T7" fmla="*/ 0 h 1442"/>
                  <a:gd name="T8" fmla="*/ 1170 w 1170"/>
                  <a:gd name="T9" fmla="*/ 1050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1170" y="1050"/>
                    </a:moveTo>
                    <a:cubicBezTo>
                      <a:pt x="936" y="1220"/>
                      <a:pt x="676" y="1352"/>
                      <a:pt x="401" y="1442"/>
                    </a:cubicBezTo>
                    <a:lnTo>
                      <a:pt x="0" y="208"/>
                    </a:lnTo>
                    <a:cubicBezTo>
                      <a:pt x="146" y="160"/>
                      <a:pt x="283" y="90"/>
                      <a:pt x="407" y="0"/>
                    </a:cubicBezTo>
                    <a:lnTo>
                      <a:pt x="1170" y="105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F7218E8F-31C3-4281-8385-85BC3D8D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2817"/>
                <a:ext cx="335" cy="538"/>
              </a:xfrm>
              <a:custGeom>
                <a:avLst/>
                <a:gdLst>
                  <a:gd name="T0" fmla="*/ 852 w 852"/>
                  <a:gd name="T1" fmla="*/ 1233 h 1368"/>
                  <a:gd name="T2" fmla="*/ 0 w 852"/>
                  <a:gd name="T3" fmla="*/ 1368 h 1368"/>
                  <a:gd name="T4" fmla="*/ 0 w 852"/>
                  <a:gd name="T5" fmla="*/ 71 h 1368"/>
                  <a:gd name="T6" fmla="*/ 452 w 852"/>
                  <a:gd name="T7" fmla="*/ 0 h 1368"/>
                  <a:gd name="T8" fmla="*/ 852 w 852"/>
                  <a:gd name="T9" fmla="*/ 1233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852" y="1233"/>
                    </a:moveTo>
                    <a:cubicBezTo>
                      <a:pt x="577" y="1323"/>
                      <a:pt x="289" y="1368"/>
                      <a:pt x="0" y="1368"/>
                    </a:cubicBezTo>
                    <a:lnTo>
                      <a:pt x="0" y="71"/>
                    </a:lnTo>
                    <a:cubicBezTo>
                      <a:pt x="153" y="71"/>
                      <a:pt x="306" y="47"/>
                      <a:pt x="452" y="0"/>
                    </a:cubicBezTo>
                    <a:lnTo>
                      <a:pt x="852" y="1233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C2F2D8A9-E680-41F0-98A5-38762B995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817"/>
                <a:ext cx="335" cy="538"/>
              </a:xfrm>
              <a:custGeom>
                <a:avLst/>
                <a:gdLst>
                  <a:gd name="T0" fmla="*/ 852 w 852"/>
                  <a:gd name="T1" fmla="*/ 1368 h 1368"/>
                  <a:gd name="T2" fmla="*/ 0 w 852"/>
                  <a:gd name="T3" fmla="*/ 1233 h 1368"/>
                  <a:gd name="T4" fmla="*/ 400 w 852"/>
                  <a:gd name="T5" fmla="*/ 0 h 1368"/>
                  <a:gd name="T6" fmla="*/ 852 w 852"/>
                  <a:gd name="T7" fmla="*/ 71 h 1368"/>
                  <a:gd name="T8" fmla="*/ 852 w 852"/>
                  <a:gd name="T9" fmla="*/ 136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2" h="1368">
                    <a:moveTo>
                      <a:pt x="852" y="1368"/>
                    </a:moveTo>
                    <a:cubicBezTo>
                      <a:pt x="563" y="1368"/>
                      <a:pt x="275" y="1323"/>
                      <a:pt x="0" y="1233"/>
                    </a:cubicBezTo>
                    <a:lnTo>
                      <a:pt x="400" y="0"/>
                    </a:lnTo>
                    <a:cubicBezTo>
                      <a:pt x="546" y="47"/>
                      <a:pt x="699" y="71"/>
                      <a:pt x="852" y="71"/>
                    </a:cubicBezTo>
                    <a:lnTo>
                      <a:pt x="852" y="1368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1FBF1FF0-6CC7-430B-8A49-10FF6E518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2724"/>
                <a:ext cx="459" cy="568"/>
              </a:xfrm>
              <a:custGeom>
                <a:avLst/>
                <a:gdLst>
                  <a:gd name="T0" fmla="*/ 769 w 1170"/>
                  <a:gd name="T1" fmla="*/ 1442 h 1442"/>
                  <a:gd name="T2" fmla="*/ 0 w 1170"/>
                  <a:gd name="T3" fmla="*/ 1050 h 1442"/>
                  <a:gd name="T4" fmla="*/ 762 w 1170"/>
                  <a:gd name="T5" fmla="*/ 0 h 1442"/>
                  <a:gd name="T6" fmla="*/ 1170 w 1170"/>
                  <a:gd name="T7" fmla="*/ 208 h 1442"/>
                  <a:gd name="T8" fmla="*/ 769 w 1170"/>
                  <a:gd name="T9" fmla="*/ 1442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769" y="1442"/>
                    </a:moveTo>
                    <a:cubicBezTo>
                      <a:pt x="494" y="1352"/>
                      <a:pt x="234" y="1220"/>
                      <a:pt x="0" y="1050"/>
                    </a:cubicBezTo>
                    <a:lnTo>
                      <a:pt x="762" y="0"/>
                    </a:lnTo>
                    <a:cubicBezTo>
                      <a:pt x="887" y="90"/>
                      <a:pt x="1024" y="161"/>
                      <a:pt x="1170" y="208"/>
                    </a:cubicBezTo>
                    <a:lnTo>
                      <a:pt x="769" y="1442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81F3C51A-ACB1-4CF2-B5DF-1A8589229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2577"/>
                <a:ext cx="539" cy="540"/>
              </a:xfrm>
              <a:custGeom>
                <a:avLst/>
                <a:gdLst>
                  <a:gd name="T0" fmla="*/ 610 w 1373"/>
                  <a:gd name="T1" fmla="*/ 1373 h 1373"/>
                  <a:gd name="T2" fmla="*/ 0 w 1373"/>
                  <a:gd name="T3" fmla="*/ 762 h 1373"/>
                  <a:gd name="T4" fmla="*/ 1049 w 1373"/>
                  <a:gd name="T5" fmla="*/ 0 h 1373"/>
                  <a:gd name="T6" fmla="*/ 1373 w 1373"/>
                  <a:gd name="T7" fmla="*/ 323 h 1373"/>
                  <a:gd name="T8" fmla="*/ 610 w 1373"/>
                  <a:gd name="T9" fmla="*/ 1373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610" y="1373"/>
                    </a:moveTo>
                    <a:cubicBezTo>
                      <a:pt x="376" y="1203"/>
                      <a:pt x="170" y="997"/>
                      <a:pt x="0" y="762"/>
                    </a:cubicBezTo>
                    <a:lnTo>
                      <a:pt x="1049" y="0"/>
                    </a:lnTo>
                    <a:cubicBezTo>
                      <a:pt x="1139" y="124"/>
                      <a:pt x="1248" y="233"/>
                      <a:pt x="1373" y="323"/>
                    </a:cubicBezTo>
                    <a:lnTo>
                      <a:pt x="610" y="1373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73B8E013-877F-49DC-8E51-000CC3BC1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2389"/>
                <a:ext cx="566" cy="460"/>
              </a:xfrm>
              <a:custGeom>
                <a:avLst/>
                <a:gdLst>
                  <a:gd name="T0" fmla="*/ 392 w 1441"/>
                  <a:gd name="T1" fmla="*/ 1170 h 1170"/>
                  <a:gd name="T2" fmla="*/ 0 w 1441"/>
                  <a:gd name="T3" fmla="*/ 401 h 1170"/>
                  <a:gd name="T4" fmla="*/ 1234 w 1441"/>
                  <a:gd name="T5" fmla="*/ 0 h 1170"/>
                  <a:gd name="T6" fmla="*/ 1441 w 1441"/>
                  <a:gd name="T7" fmla="*/ 408 h 1170"/>
                  <a:gd name="T8" fmla="*/ 392 w 1441"/>
                  <a:gd name="T9" fmla="*/ 1170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392" y="1170"/>
                    </a:moveTo>
                    <a:cubicBezTo>
                      <a:pt x="222" y="936"/>
                      <a:pt x="89" y="676"/>
                      <a:pt x="0" y="401"/>
                    </a:cubicBezTo>
                    <a:lnTo>
                      <a:pt x="1234" y="0"/>
                    </a:lnTo>
                    <a:cubicBezTo>
                      <a:pt x="1281" y="146"/>
                      <a:pt x="1351" y="284"/>
                      <a:pt x="1441" y="408"/>
                    </a:cubicBezTo>
                    <a:lnTo>
                      <a:pt x="392" y="117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C701693D-405E-45A4-BC68-2564862BA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2179"/>
                <a:ext cx="538" cy="335"/>
              </a:xfrm>
              <a:custGeom>
                <a:avLst/>
                <a:gdLst>
                  <a:gd name="T0" fmla="*/ 135 w 1369"/>
                  <a:gd name="T1" fmla="*/ 853 h 853"/>
                  <a:gd name="T2" fmla="*/ 0 w 1369"/>
                  <a:gd name="T3" fmla="*/ 0 h 853"/>
                  <a:gd name="T4" fmla="*/ 1297 w 1369"/>
                  <a:gd name="T5" fmla="*/ 0 h 853"/>
                  <a:gd name="T6" fmla="*/ 1369 w 1369"/>
                  <a:gd name="T7" fmla="*/ 452 h 853"/>
                  <a:gd name="T8" fmla="*/ 135 w 1369"/>
                  <a:gd name="T9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135" y="853"/>
                    </a:moveTo>
                    <a:cubicBezTo>
                      <a:pt x="46" y="578"/>
                      <a:pt x="0" y="290"/>
                      <a:pt x="0" y="0"/>
                    </a:cubicBezTo>
                    <a:lnTo>
                      <a:pt x="1297" y="0"/>
                    </a:lnTo>
                    <a:cubicBezTo>
                      <a:pt x="1297" y="154"/>
                      <a:pt x="1321" y="306"/>
                      <a:pt x="1369" y="452"/>
                    </a:cubicBezTo>
                    <a:lnTo>
                      <a:pt x="135" y="853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E1449374-5A1C-46FB-8623-8C5165D1D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809"/>
                <a:ext cx="538" cy="336"/>
              </a:xfrm>
              <a:custGeom>
                <a:avLst/>
                <a:gdLst>
                  <a:gd name="T0" fmla="*/ 0 w 1369"/>
                  <a:gd name="T1" fmla="*/ 853 h 853"/>
                  <a:gd name="T2" fmla="*/ 135 w 1369"/>
                  <a:gd name="T3" fmla="*/ 0 h 853"/>
                  <a:gd name="T4" fmla="*/ 1369 w 1369"/>
                  <a:gd name="T5" fmla="*/ 401 h 853"/>
                  <a:gd name="T6" fmla="*/ 1297 w 1369"/>
                  <a:gd name="T7" fmla="*/ 853 h 853"/>
                  <a:gd name="T8" fmla="*/ 0 w 1369"/>
                  <a:gd name="T9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853">
                    <a:moveTo>
                      <a:pt x="0" y="853"/>
                    </a:moveTo>
                    <a:cubicBezTo>
                      <a:pt x="0" y="563"/>
                      <a:pt x="46" y="275"/>
                      <a:pt x="135" y="0"/>
                    </a:cubicBezTo>
                    <a:lnTo>
                      <a:pt x="1369" y="401"/>
                    </a:lnTo>
                    <a:cubicBezTo>
                      <a:pt x="1321" y="547"/>
                      <a:pt x="1297" y="699"/>
                      <a:pt x="1297" y="853"/>
                    </a:cubicBezTo>
                    <a:lnTo>
                      <a:pt x="0" y="853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0" name="Freeform 21">
                <a:extLst>
                  <a:ext uri="{FF2B5EF4-FFF2-40B4-BE49-F238E27FC236}">
                    <a16:creationId xmlns:a16="http://schemas.microsoft.com/office/drawing/2014/main" id="{0FD0A967-D1B6-4C48-9222-282E20154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1474"/>
                <a:ext cx="566" cy="460"/>
              </a:xfrm>
              <a:custGeom>
                <a:avLst/>
                <a:gdLst>
                  <a:gd name="T0" fmla="*/ 0 w 1441"/>
                  <a:gd name="T1" fmla="*/ 769 h 1170"/>
                  <a:gd name="T2" fmla="*/ 392 w 1441"/>
                  <a:gd name="T3" fmla="*/ 0 h 1170"/>
                  <a:gd name="T4" fmla="*/ 1441 w 1441"/>
                  <a:gd name="T5" fmla="*/ 762 h 1170"/>
                  <a:gd name="T6" fmla="*/ 1234 w 1441"/>
                  <a:gd name="T7" fmla="*/ 1170 h 1170"/>
                  <a:gd name="T8" fmla="*/ 0 w 1441"/>
                  <a:gd name="T9" fmla="*/ 769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1" h="1170">
                    <a:moveTo>
                      <a:pt x="0" y="769"/>
                    </a:moveTo>
                    <a:cubicBezTo>
                      <a:pt x="89" y="493"/>
                      <a:pt x="222" y="234"/>
                      <a:pt x="392" y="0"/>
                    </a:cubicBezTo>
                    <a:lnTo>
                      <a:pt x="1441" y="762"/>
                    </a:lnTo>
                    <a:cubicBezTo>
                      <a:pt x="1351" y="886"/>
                      <a:pt x="1281" y="1024"/>
                      <a:pt x="1234" y="1170"/>
                    </a:cubicBezTo>
                    <a:lnTo>
                      <a:pt x="0" y="769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4EA2F1FC-54F4-452A-93CC-35856D34E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" y="1206"/>
                <a:ext cx="539" cy="540"/>
              </a:xfrm>
              <a:custGeom>
                <a:avLst/>
                <a:gdLst>
                  <a:gd name="T0" fmla="*/ 0 w 1373"/>
                  <a:gd name="T1" fmla="*/ 611 h 1373"/>
                  <a:gd name="T2" fmla="*/ 610 w 1373"/>
                  <a:gd name="T3" fmla="*/ 0 h 1373"/>
                  <a:gd name="T4" fmla="*/ 1373 w 1373"/>
                  <a:gd name="T5" fmla="*/ 1050 h 1373"/>
                  <a:gd name="T6" fmla="*/ 1049 w 1373"/>
                  <a:gd name="T7" fmla="*/ 1373 h 1373"/>
                  <a:gd name="T8" fmla="*/ 0 w 1373"/>
                  <a:gd name="T9" fmla="*/ 611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3" h="1373">
                    <a:moveTo>
                      <a:pt x="0" y="611"/>
                    </a:moveTo>
                    <a:cubicBezTo>
                      <a:pt x="170" y="376"/>
                      <a:pt x="376" y="170"/>
                      <a:pt x="610" y="0"/>
                    </a:cubicBezTo>
                    <a:lnTo>
                      <a:pt x="1373" y="1050"/>
                    </a:lnTo>
                    <a:cubicBezTo>
                      <a:pt x="1248" y="1140"/>
                      <a:pt x="1139" y="1249"/>
                      <a:pt x="1049" y="1373"/>
                    </a:cubicBezTo>
                    <a:lnTo>
                      <a:pt x="0" y="61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3">
                <a:extLst>
                  <a:ext uri="{FF2B5EF4-FFF2-40B4-BE49-F238E27FC236}">
                    <a16:creationId xmlns:a16="http://schemas.microsoft.com/office/drawing/2014/main" id="{C716BC4F-950C-486C-BD71-678143CF5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1031"/>
                <a:ext cx="459" cy="568"/>
              </a:xfrm>
              <a:custGeom>
                <a:avLst/>
                <a:gdLst>
                  <a:gd name="T0" fmla="*/ 0 w 1170"/>
                  <a:gd name="T1" fmla="*/ 392 h 1442"/>
                  <a:gd name="T2" fmla="*/ 769 w 1170"/>
                  <a:gd name="T3" fmla="*/ 0 h 1442"/>
                  <a:gd name="T4" fmla="*/ 1170 w 1170"/>
                  <a:gd name="T5" fmla="*/ 1234 h 1442"/>
                  <a:gd name="T6" fmla="*/ 762 w 1170"/>
                  <a:gd name="T7" fmla="*/ 1442 h 1442"/>
                  <a:gd name="T8" fmla="*/ 0 w 1170"/>
                  <a:gd name="T9" fmla="*/ 392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0" h="1442">
                    <a:moveTo>
                      <a:pt x="0" y="392"/>
                    </a:moveTo>
                    <a:cubicBezTo>
                      <a:pt x="234" y="222"/>
                      <a:pt x="494" y="90"/>
                      <a:pt x="769" y="0"/>
                    </a:cubicBezTo>
                    <a:lnTo>
                      <a:pt x="1170" y="1234"/>
                    </a:lnTo>
                    <a:cubicBezTo>
                      <a:pt x="1024" y="1281"/>
                      <a:pt x="887" y="1352"/>
                      <a:pt x="762" y="1442"/>
                    </a:cubicBezTo>
                    <a:lnTo>
                      <a:pt x="0" y="392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1F3EC534-6911-4A9B-BEFA-CFF291A5B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968"/>
                <a:ext cx="335" cy="539"/>
              </a:xfrm>
              <a:custGeom>
                <a:avLst/>
                <a:gdLst>
                  <a:gd name="T0" fmla="*/ 0 w 853"/>
                  <a:gd name="T1" fmla="*/ 135 h 1368"/>
                  <a:gd name="T2" fmla="*/ 853 w 853"/>
                  <a:gd name="T3" fmla="*/ 0 h 1368"/>
                  <a:gd name="T4" fmla="*/ 853 w 853"/>
                  <a:gd name="T5" fmla="*/ 1297 h 1368"/>
                  <a:gd name="T6" fmla="*/ 401 w 853"/>
                  <a:gd name="T7" fmla="*/ 1368 h 1368"/>
                  <a:gd name="T8" fmla="*/ 0 w 853"/>
                  <a:gd name="T9" fmla="*/ 13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1368">
                    <a:moveTo>
                      <a:pt x="0" y="135"/>
                    </a:moveTo>
                    <a:cubicBezTo>
                      <a:pt x="276" y="45"/>
                      <a:pt x="564" y="0"/>
                      <a:pt x="853" y="0"/>
                    </a:cubicBezTo>
                    <a:lnTo>
                      <a:pt x="853" y="1297"/>
                    </a:lnTo>
                    <a:cubicBezTo>
                      <a:pt x="700" y="1297"/>
                      <a:pt x="547" y="1321"/>
                      <a:pt x="401" y="1368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D1B05A-AB5F-4ECC-BF8A-A9E3A9E77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257" y="1319039"/>
              <a:ext cx="1700310" cy="1700263"/>
            </a:xfrm>
            <a:custGeom>
              <a:avLst/>
              <a:gdLst>
                <a:gd name="connsiteX0" fmla="*/ 1757886 w 2897527"/>
                <a:gd name="connsiteY0" fmla="*/ 2489329 h 2897447"/>
                <a:gd name="connsiteX1" fmla="*/ 1870356 w 2897527"/>
                <a:gd name="connsiteY1" fmla="*/ 2836089 h 2897447"/>
                <a:gd name="connsiteX2" fmla="*/ 1741006 w 2897527"/>
                <a:gd name="connsiteY2" fmla="*/ 2869349 h 2897447"/>
                <a:gd name="connsiteX3" fmla="*/ 1597026 w 2897527"/>
                <a:gd name="connsiteY3" fmla="*/ 2891323 h 2897447"/>
                <a:gd name="connsiteX4" fmla="*/ 1475750 w 2897527"/>
                <a:gd name="connsiteY4" fmla="*/ 2897447 h 2897447"/>
                <a:gd name="connsiteX5" fmla="*/ 1475750 w 2897527"/>
                <a:gd name="connsiteY5" fmla="*/ 2533656 h 2897447"/>
                <a:gd name="connsiteX6" fmla="*/ 1757886 w 2897527"/>
                <a:gd name="connsiteY6" fmla="*/ 2489329 h 2897447"/>
                <a:gd name="connsiteX7" fmla="*/ 1139640 w 2897527"/>
                <a:gd name="connsiteY7" fmla="*/ 2489329 h 2897447"/>
                <a:gd name="connsiteX8" fmla="*/ 1421776 w 2897527"/>
                <a:gd name="connsiteY8" fmla="*/ 2533656 h 2897447"/>
                <a:gd name="connsiteX9" fmla="*/ 1421776 w 2897527"/>
                <a:gd name="connsiteY9" fmla="*/ 2897447 h 2897447"/>
                <a:gd name="connsiteX10" fmla="*/ 1300500 w 2897527"/>
                <a:gd name="connsiteY10" fmla="*/ 2891323 h 2897447"/>
                <a:gd name="connsiteX11" fmla="*/ 1156520 w 2897527"/>
                <a:gd name="connsiteY11" fmla="*/ 2869349 h 2897447"/>
                <a:gd name="connsiteX12" fmla="*/ 1027171 w 2897527"/>
                <a:gd name="connsiteY12" fmla="*/ 2836089 h 2897447"/>
                <a:gd name="connsiteX13" fmla="*/ 2063152 w 2897527"/>
                <a:gd name="connsiteY13" fmla="*/ 2341691 h 2897447"/>
                <a:gd name="connsiteX14" fmla="*/ 2277733 w 2897527"/>
                <a:gd name="connsiteY14" fmla="*/ 2637538 h 2897447"/>
                <a:gd name="connsiteX15" fmla="*/ 2259520 w 2897527"/>
                <a:gd name="connsiteY15" fmla="*/ 2651157 h 2897447"/>
                <a:gd name="connsiteX16" fmla="*/ 2013202 w 2897527"/>
                <a:gd name="connsiteY16" fmla="*/ 2784854 h 2897447"/>
                <a:gd name="connsiteX17" fmla="*/ 1921559 w 2897527"/>
                <a:gd name="connsiteY17" fmla="*/ 2818396 h 2897447"/>
                <a:gd name="connsiteX18" fmla="*/ 1809125 w 2897527"/>
                <a:gd name="connsiteY18" fmla="*/ 2471756 h 2897447"/>
                <a:gd name="connsiteX19" fmla="*/ 2063152 w 2897527"/>
                <a:gd name="connsiteY19" fmla="*/ 2341691 h 2897447"/>
                <a:gd name="connsiteX20" fmla="*/ 834303 w 2897527"/>
                <a:gd name="connsiteY20" fmla="*/ 2341691 h 2897447"/>
                <a:gd name="connsiteX21" fmla="*/ 1088401 w 2897527"/>
                <a:gd name="connsiteY21" fmla="*/ 2471756 h 2897447"/>
                <a:gd name="connsiteX22" fmla="*/ 976186 w 2897527"/>
                <a:gd name="connsiteY22" fmla="*/ 2818476 h 2897447"/>
                <a:gd name="connsiteX23" fmla="*/ 884325 w 2897527"/>
                <a:gd name="connsiteY23" fmla="*/ 2784854 h 2897447"/>
                <a:gd name="connsiteX24" fmla="*/ 638007 w 2897527"/>
                <a:gd name="connsiteY24" fmla="*/ 2651157 h 2897447"/>
                <a:gd name="connsiteX25" fmla="*/ 620233 w 2897527"/>
                <a:gd name="connsiteY25" fmla="*/ 2637866 h 2897447"/>
                <a:gd name="connsiteX26" fmla="*/ 2308282 w 2897527"/>
                <a:gd name="connsiteY26" fmla="*/ 2108329 h 2897447"/>
                <a:gd name="connsiteX27" fmla="*/ 2603736 w 2897527"/>
                <a:gd name="connsiteY27" fmla="*/ 2322949 h 2897447"/>
                <a:gd name="connsiteX28" fmla="*/ 2567720 w 2897527"/>
                <a:gd name="connsiteY28" fmla="*/ 2371112 h 2897447"/>
                <a:gd name="connsiteX29" fmla="*/ 2371152 w 2897527"/>
                <a:gd name="connsiteY29" fmla="*/ 2567680 h 2897447"/>
                <a:gd name="connsiteX30" fmla="*/ 2320669 w 2897527"/>
                <a:gd name="connsiteY30" fmla="*/ 2605431 h 2897447"/>
                <a:gd name="connsiteX31" fmla="*/ 2105988 w 2897527"/>
                <a:gd name="connsiteY31" fmla="*/ 2309998 h 2897447"/>
                <a:gd name="connsiteX32" fmla="*/ 2308282 w 2897527"/>
                <a:gd name="connsiteY32" fmla="*/ 2108329 h 2897447"/>
                <a:gd name="connsiteX33" fmla="*/ 589619 w 2897527"/>
                <a:gd name="connsiteY33" fmla="*/ 2108329 h 2897447"/>
                <a:gd name="connsiteX34" fmla="*/ 791538 w 2897527"/>
                <a:gd name="connsiteY34" fmla="*/ 2309998 h 2897447"/>
                <a:gd name="connsiteX35" fmla="*/ 577115 w 2897527"/>
                <a:gd name="connsiteY35" fmla="*/ 2605623 h 2897447"/>
                <a:gd name="connsiteX36" fmla="*/ 526374 w 2897527"/>
                <a:gd name="connsiteY36" fmla="*/ 2567680 h 2897447"/>
                <a:gd name="connsiteX37" fmla="*/ 329807 w 2897527"/>
                <a:gd name="connsiteY37" fmla="*/ 2371112 h 2897447"/>
                <a:gd name="connsiteX38" fmla="*/ 294115 w 2897527"/>
                <a:gd name="connsiteY38" fmla="*/ 2323383 h 2897447"/>
                <a:gd name="connsiteX39" fmla="*/ 2470012 w 2897527"/>
                <a:gd name="connsiteY39" fmla="*/ 1809879 h 2897447"/>
                <a:gd name="connsiteX40" fmla="*/ 2817882 w 2897527"/>
                <a:gd name="connsiteY40" fmla="*/ 1923032 h 2897447"/>
                <a:gd name="connsiteX41" fmla="*/ 2784894 w 2897527"/>
                <a:gd name="connsiteY41" fmla="*/ 2013162 h 2897447"/>
                <a:gd name="connsiteX42" fmla="*/ 2651197 w 2897527"/>
                <a:gd name="connsiteY42" fmla="*/ 2259480 h 2897447"/>
                <a:gd name="connsiteX43" fmla="*/ 2636354 w 2897527"/>
                <a:gd name="connsiteY43" fmla="*/ 2279330 h 2897447"/>
                <a:gd name="connsiteX44" fmla="*/ 2340938 w 2897527"/>
                <a:gd name="connsiteY44" fmla="*/ 2064530 h 2897447"/>
                <a:gd name="connsiteX45" fmla="*/ 2470012 w 2897527"/>
                <a:gd name="connsiteY45" fmla="*/ 1809879 h 2897447"/>
                <a:gd name="connsiteX46" fmla="*/ 429101 w 2897527"/>
                <a:gd name="connsiteY46" fmla="*/ 1809879 h 2897447"/>
                <a:gd name="connsiteX47" fmla="*/ 558175 w 2897527"/>
                <a:gd name="connsiteY47" fmla="*/ 2064530 h 2897447"/>
                <a:gd name="connsiteX48" fmla="*/ 261731 w 2897527"/>
                <a:gd name="connsiteY48" fmla="*/ 2280077 h 2897447"/>
                <a:gd name="connsiteX49" fmla="*/ 246329 w 2897527"/>
                <a:gd name="connsiteY49" fmla="*/ 2259480 h 2897447"/>
                <a:gd name="connsiteX50" fmla="*/ 112632 w 2897527"/>
                <a:gd name="connsiteY50" fmla="*/ 2013162 h 2897447"/>
                <a:gd name="connsiteX51" fmla="*/ 79813 w 2897527"/>
                <a:gd name="connsiteY51" fmla="*/ 1923493 h 2897447"/>
                <a:gd name="connsiteX52" fmla="*/ 2531823 w 2897527"/>
                <a:gd name="connsiteY52" fmla="*/ 1476504 h 2897447"/>
                <a:gd name="connsiteX53" fmla="*/ 2897446 w 2897527"/>
                <a:gd name="connsiteY53" fmla="*/ 1476504 h 2897447"/>
                <a:gd name="connsiteX54" fmla="*/ 2891363 w 2897527"/>
                <a:gd name="connsiteY54" fmla="*/ 1596986 h 2897447"/>
                <a:gd name="connsiteX55" fmla="*/ 2869389 w 2897527"/>
                <a:gd name="connsiteY55" fmla="*/ 1740966 h 2897447"/>
                <a:gd name="connsiteX56" fmla="*/ 2835753 w 2897527"/>
                <a:gd name="connsiteY56" fmla="*/ 1871780 h 2897447"/>
                <a:gd name="connsiteX57" fmla="*/ 2486988 w 2897527"/>
                <a:gd name="connsiteY57" fmla="*/ 1758309 h 2897447"/>
                <a:gd name="connsiteX58" fmla="*/ 2531823 w 2897527"/>
                <a:gd name="connsiteY58" fmla="*/ 1476504 h 2897447"/>
                <a:gd name="connsiteX59" fmla="*/ 80 w 2897527"/>
                <a:gd name="connsiteY59" fmla="*/ 1476504 h 2897447"/>
                <a:gd name="connsiteX60" fmla="*/ 367206 w 2897527"/>
                <a:gd name="connsiteY60" fmla="*/ 1476504 h 2897447"/>
                <a:gd name="connsiteX61" fmla="*/ 412125 w 2897527"/>
                <a:gd name="connsiteY61" fmla="*/ 1758309 h 2897447"/>
                <a:gd name="connsiteX62" fmla="*/ 61846 w 2897527"/>
                <a:gd name="connsiteY62" fmla="*/ 1872062 h 2897447"/>
                <a:gd name="connsiteX63" fmla="*/ 28138 w 2897527"/>
                <a:gd name="connsiteY63" fmla="*/ 1740966 h 2897447"/>
                <a:gd name="connsiteX64" fmla="*/ 6164 w 2897527"/>
                <a:gd name="connsiteY64" fmla="*/ 1596986 h 2897447"/>
                <a:gd name="connsiteX65" fmla="*/ 2835849 w 2897527"/>
                <a:gd name="connsiteY65" fmla="*/ 1026042 h 2897447"/>
                <a:gd name="connsiteX66" fmla="*/ 2869389 w 2897527"/>
                <a:gd name="connsiteY66" fmla="*/ 1156480 h 2897447"/>
                <a:gd name="connsiteX67" fmla="*/ 2891363 w 2897527"/>
                <a:gd name="connsiteY67" fmla="*/ 1300460 h 2897447"/>
                <a:gd name="connsiteX68" fmla="*/ 2897527 w 2897527"/>
                <a:gd name="connsiteY68" fmla="*/ 1422529 h 2897447"/>
                <a:gd name="connsiteX69" fmla="*/ 2531823 w 2897527"/>
                <a:gd name="connsiteY69" fmla="*/ 1422529 h 2897447"/>
                <a:gd name="connsiteX70" fmla="*/ 2486988 w 2897527"/>
                <a:gd name="connsiteY70" fmla="*/ 1139883 h 2897447"/>
                <a:gd name="connsiteX71" fmla="*/ 61750 w 2897527"/>
                <a:gd name="connsiteY71" fmla="*/ 1025760 h 2897447"/>
                <a:gd name="connsiteX72" fmla="*/ 412125 w 2897527"/>
                <a:gd name="connsiteY72" fmla="*/ 1139883 h 2897447"/>
                <a:gd name="connsiteX73" fmla="*/ 367206 w 2897527"/>
                <a:gd name="connsiteY73" fmla="*/ 1422529 h 2897447"/>
                <a:gd name="connsiteX74" fmla="*/ 0 w 2897527"/>
                <a:gd name="connsiteY74" fmla="*/ 1422529 h 2897447"/>
                <a:gd name="connsiteX75" fmla="*/ 6164 w 2897527"/>
                <a:gd name="connsiteY75" fmla="*/ 1300460 h 2897447"/>
                <a:gd name="connsiteX76" fmla="*/ 28138 w 2897527"/>
                <a:gd name="connsiteY76" fmla="*/ 1156480 h 2897447"/>
                <a:gd name="connsiteX77" fmla="*/ 2636353 w 2897527"/>
                <a:gd name="connsiteY77" fmla="*/ 618116 h 2897447"/>
                <a:gd name="connsiteX78" fmla="*/ 2651197 w 2897527"/>
                <a:gd name="connsiteY78" fmla="*/ 637966 h 2897447"/>
                <a:gd name="connsiteX79" fmla="*/ 2784894 w 2897527"/>
                <a:gd name="connsiteY79" fmla="*/ 884284 h 2897447"/>
                <a:gd name="connsiteX80" fmla="*/ 2817882 w 2897527"/>
                <a:gd name="connsiteY80" fmla="*/ 974413 h 2897447"/>
                <a:gd name="connsiteX81" fmla="*/ 2470012 w 2897527"/>
                <a:gd name="connsiteY81" fmla="*/ 1087566 h 2897447"/>
                <a:gd name="connsiteX82" fmla="*/ 2340938 w 2897527"/>
                <a:gd name="connsiteY82" fmla="*/ 832915 h 2897447"/>
                <a:gd name="connsiteX83" fmla="*/ 261732 w 2897527"/>
                <a:gd name="connsiteY83" fmla="*/ 617369 h 2897447"/>
                <a:gd name="connsiteX84" fmla="*/ 558175 w 2897527"/>
                <a:gd name="connsiteY84" fmla="*/ 832915 h 2897447"/>
                <a:gd name="connsiteX85" fmla="*/ 429101 w 2897527"/>
                <a:gd name="connsiteY85" fmla="*/ 1087566 h 2897447"/>
                <a:gd name="connsiteX86" fmla="*/ 79813 w 2897527"/>
                <a:gd name="connsiteY86" fmla="*/ 973952 h 2897447"/>
                <a:gd name="connsiteX87" fmla="*/ 112632 w 2897527"/>
                <a:gd name="connsiteY87" fmla="*/ 884284 h 2897447"/>
                <a:gd name="connsiteX88" fmla="*/ 246329 w 2897527"/>
                <a:gd name="connsiteY88" fmla="*/ 637966 h 2897447"/>
                <a:gd name="connsiteX89" fmla="*/ 2320669 w 2897527"/>
                <a:gd name="connsiteY89" fmla="*/ 292015 h 2897447"/>
                <a:gd name="connsiteX90" fmla="*/ 2371152 w 2897527"/>
                <a:gd name="connsiteY90" fmla="*/ 329766 h 2897447"/>
                <a:gd name="connsiteX91" fmla="*/ 2567720 w 2897527"/>
                <a:gd name="connsiteY91" fmla="*/ 526334 h 2897447"/>
                <a:gd name="connsiteX92" fmla="*/ 2603736 w 2897527"/>
                <a:gd name="connsiteY92" fmla="*/ 574497 h 2897447"/>
                <a:gd name="connsiteX93" fmla="*/ 2308282 w 2897527"/>
                <a:gd name="connsiteY93" fmla="*/ 789116 h 2897447"/>
                <a:gd name="connsiteX94" fmla="*/ 2105988 w 2897527"/>
                <a:gd name="connsiteY94" fmla="*/ 587447 h 2897447"/>
                <a:gd name="connsiteX95" fmla="*/ 577116 w 2897527"/>
                <a:gd name="connsiteY95" fmla="*/ 291823 h 2897447"/>
                <a:gd name="connsiteX96" fmla="*/ 791538 w 2897527"/>
                <a:gd name="connsiteY96" fmla="*/ 587447 h 2897447"/>
                <a:gd name="connsiteX97" fmla="*/ 589619 w 2897527"/>
                <a:gd name="connsiteY97" fmla="*/ 789116 h 2897447"/>
                <a:gd name="connsiteX98" fmla="*/ 294116 w 2897527"/>
                <a:gd name="connsiteY98" fmla="*/ 574063 h 2897447"/>
                <a:gd name="connsiteX99" fmla="*/ 329807 w 2897527"/>
                <a:gd name="connsiteY99" fmla="*/ 526334 h 2897447"/>
                <a:gd name="connsiteX100" fmla="*/ 526374 w 2897527"/>
                <a:gd name="connsiteY100" fmla="*/ 329766 h 2897447"/>
                <a:gd name="connsiteX101" fmla="*/ 1921559 w 2897527"/>
                <a:gd name="connsiteY101" fmla="*/ 79050 h 2897447"/>
                <a:gd name="connsiteX102" fmla="*/ 2013202 w 2897527"/>
                <a:gd name="connsiteY102" fmla="*/ 112592 h 2897447"/>
                <a:gd name="connsiteX103" fmla="*/ 2259520 w 2897527"/>
                <a:gd name="connsiteY103" fmla="*/ 246289 h 2897447"/>
                <a:gd name="connsiteX104" fmla="*/ 2277733 w 2897527"/>
                <a:gd name="connsiteY104" fmla="*/ 259908 h 2897447"/>
                <a:gd name="connsiteX105" fmla="*/ 2063152 w 2897527"/>
                <a:gd name="connsiteY105" fmla="*/ 555754 h 2897447"/>
                <a:gd name="connsiteX106" fmla="*/ 1809125 w 2897527"/>
                <a:gd name="connsiteY106" fmla="*/ 425689 h 2897447"/>
                <a:gd name="connsiteX107" fmla="*/ 976186 w 2897527"/>
                <a:gd name="connsiteY107" fmla="*/ 78970 h 2897447"/>
                <a:gd name="connsiteX108" fmla="*/ 1088401 w 2897527"/>
                <a:gd name="connsiteY108" fmla="*/ 425689 h 2897447"/>
                <a:gd name="connsiteX109" fmla="*/ 834303 w 2897527"/>
                <a:gd name="connsiteY109" fmla="*/ 555754 h 2897447"/>
                <a:gd name="connsiteX110" fmla="*/ 620233 w 2897527"/>
                <a:gd name="connsiteY110" fmla="*/ 259580 h 2897447"/>
                <a:gd name="connsiteX111" fmla="*/ 638007 w 2897527"/>
                <a:gd name="connsiteY111" fmla="*/ 246289 h 2897447"/>
                <a:gd name="connsiteX112" fmla="*/ 884325 w 2897527"/>
                <a:gd name="connsiteY112" fmla="*/ 112592 h 2897447"/>
                <a:gd name="connsiteX113" fmla="*/ 1475750 w 2897527"/>
                <a:gd name="connsiteY113" fmla="*/ 0 h 2897447"/>
                <a:gd name="connsiteX114" fmla="*/ 1597026 w 2897527"/>
                <a:gd name="connsiteY114" fmla="*/ 6124 h 2897447"/>
                <a:gd name="connsiteX115" fmla="*/ 1741006 w 2897527"/>
                <a:gd name="connsiteY115" fmla="*/ 28098 h 2897447"/>
                <a:gd name="connsiteX116" fmla="*/ 1870637 w 2897527"/>
                <a:gd name="connsiteY116" fmla="*/ 61429 h 2897447"/>
                <a:gd name="connsiteX117" fmla="*/ 1757886 w 2897527"/>
                <a:gd name="connsiteY117" fmla="*/ 409704 h 2897447"/>
                <a:gd name="connsiteX118" fmla="*/ 1475750 w 2897527"/>
                <a:gd name="connsiteY118" fmla="*/ 365295 h 2897447"/>
                <a:gd name="connsiteX119" fmla="*/ 1421776 w 2897527"/>
                <a:gd name="connsiteY119" fmla="*/ 0 h 2897447"/>
                <a:gd name="connsiteX120" fmla="*/ 1421776 w 2897527"/>
                <a:gd name="connsiteY120" fmla="*/ 365295 h 2897447"/>
                <a:gd name="connsiteX121" fmla="*/ 1139971 w 2897527"/>
                <a:gd name="connsiteY121" fmla="*/ 409704 h 2897447"/>
                <a:gd name="connsiteX122" fmla="*/ 1027057 w 2897527"/>
                <a:gd name="connsiteY122" fmla="*/ 61386 h 2897447"/>
                <a:gd name="connsiteX123" fmla="*/ 1156520 w 2897527"/>
                <a:gd name="connsiteY123" fmla="*/ 28098 h 2897447"/>
                <a:gd name="connsiteX124" fmla="*/ 1300500 w 2897527"/>
                <a:gd name="connsiteY124" fmla="*/ 6124 h 289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2897527" h="2897447">
                  <a:moveTo>
                    <a:pt x="1757886" y="2489329"/>
                  </a:moveTo>
                  <a:lnTo>
                    <a:pt x="1870356" y="2836089"/>
                  </a:lnTo>
                  <a:lnTo>
                    <a:pt x="1741006" y="2869349"/>
                  </a:lnTo>
                  <a:cubicBezTo>
                    <a:pt x="1693808" y="2879007"/>
                    <a:pt x="1645774" y="2886372"/>
                    <a:pt x="1597026" y="2891323"/>
                  </a:cubicBezTo>
                  <a:lnTo>
                    <a:pt x="1475750" y="2897447"/>
                  </a:lnTo>
                  <a:lnTo>
                    <a:pt x="1475750" y="2533656"/>
                  </a:lnTo>
                  <a:cubicBezTo>
                    <a:pt x="1571252" y="2533656"/>
                    <a:pt x="1666754" y="2518672"/>
                    <a:pt x="1757886" y="2489329"/>
                  </a:cubicBezTo>
                  <a:close/>
                  <a:moveTo>
                    <a:pt x="1139640" y="2489329"/>
                  </a:moveTo>
                  <a:cubicBezTo>
                    <a:pt x="1230773" y="2518672"/>
                    <a:pt x="1326274" y="2533656"/>
                    <a:pt x="1421776" y="2533656"/>
                  </a:cubicBezTo>
                  <a:lnTo>
                    <a:pt x="1421776" y="2897447"/>
                  </a:lnTo>
                  <a:lnTo>
                    <a:pt x="1300500" y="2891323"/>
                  </a:lnTo>
                  <a:cubicBezTo>
                    <a:pt x="1251753" y="2886372"/>
                    <a:pt x="1203719" y="2879007"/>
                    <a:pt x="1156520" y="2869349"/>
                  </a:cubicBezTo>
                  <a:lnTo>
                    <a:pt x="1027171" y="2836089"/>
                  </a:lnTo>
                  <a:close/>
                  <a:moveTo>
                    <a:pt x="2063152" y="2341691"/>
                  </a:moveTo>
                  <a:lnTo>
                    <a:pt x="2277733" y="2637538"/>
                  </a:lnTo>
                  <a:lnTo>
                    <a:pt x="2259520" y="2651157"/>
                  </a:lnTo>
                  <a:cubicBezTo>
                    <a:pt x="2182375" y="2703275"/>
                    <a:pt x="2099945" y="2748165"/>
                    <a:pt x="2013202" y="2784854"/>
                  </a:cubicBezTo>
                  <a:lnTo>
                    <a:pt x="1921559" y="2818396"/>
                  </a:lnTo>
                  <a:lnTo>
                    <a:pt x="1809125" y="2471756"/>
                  </a:lnTo>
                  <a:cubicBezTo>
                    <a:pt x="1900250" y="2441741"/>
                    <a:pt x="1985758" y="2397969"/>
                    <a:pt x="2063152" y="2341691"/>
                  </a:cubicBezTo>
                  <a:close/>
                  <a:moveTo>
                    <a:pt x="834303" y="2341691"/>
                  </a:moveTo>
                  <a:cubicBezTo>
                    <a:pt x="912152" y="2397969"/>
                    <a:pt x="997474" y="2442366"/>
                    <a:pt x="1088401" y="2471756"/>
                  </a:cubicBezTo>
                  <a:lnTo>
                    <a:pt x="976186" y="2818476"/>
                  </a:lnTo>
                  <a:lnTo>
                    <a:pt x="884325" y="2784854"/>
                  </a:lnTo>
                  <a:cubicBezTo>
                    <a:pt x="797582" y="2748165"/>
                    <a:pt x="715152" y="2703275"/>
                    <a:pt x="638007" y="2651157"/>
                  </a:cubicBezTo>
                  <a:lnTo>
                    <a:pt x="620233" y="2637866"/>
                  </a:lnTo>
                  <a:close/>
                  <a:moveTo>
                    <a:pt x="2308282" y="2108329"/>
                  </a:moveTo>
                  <a:lnTo>
                    <a:pt x="2603736" y="2322949"/>
                  </a:lnTo>
                  <a:lnTo>
                    <a:pt x="2567720" y="2371112"/>
                  </a:lnTo>
                  <a:cubicBezTo>
                    <a:pt x="2508616" y="2442730"/>
                    <a:pt x="2442770" y="2508576"/>
                    <a:pt x="2371152" y="2567680"/>
                  </a:cubicBezTo>
                  <a:lnTo>
                    <a:pt x="2320669" y="2605431"/>
                  </a:lnTo>
                  <a:lnTo>
                    <a:pt x="2105988" y="2309998"/>
                  </a:lnTo>
                  <a:cubicBezTo>
                    <a:pt x="2184034" y="2253806"/>
                    <a:pt x="2252089" y="2185750"/>
                    <a:pt x="2308282" y="2108329"/>
                  </a:cubicBezTo>
                  <a:close/>
                  <a:moveTo>
                    <a:pt x="589619" y="2108329"/>
                  </a:moveTo>
                  <a:cubicBezTo>
                    <a:pt x="645707" y="2185750"/>
                    <a:pt x="713637" y="2253806"/>
                    <a:pt x="791538" y="2309998"/>
                  </a:cubicBezTo>
                  <a:lnTo>
                    <a:pt x="577115" y="2605623"/>
                  </a:lnTo>
                  <a:lnTo>
                    <a:pt x="526374" y="2567680"/>
                  </a:lnTo>
                  <a:cubicBezTo>
                    <a:pt x="454757" y="2508576"/>
                    <a:pt x="388910" y="2442730"/>
                    <a:pt x="329807" y="2371112"/>
                  </a:cubicBezTo>
                  <a:lnTo>
                    <a:pt x="294115" y="2323383"/>
                  </a:lnTo>
                  <a:close/>
                  <a:moveTo>
                    <a:pt x="2470012" y="1809879"/>
                  </a:moveTo>
                  <a:lnTo>
                    <a:pt x="2817882" y="1923032"/>
                  </a:lnTo>
                  <a:lnTo>
                    <a:pt x="2784894" y="2013162"/>
                  </a:lnTo>
                  <a:cubicBezTo>
                    <a:pt x="2748205" y="2099905"/>
                    <a:pt x="2703315" y="2182335"/>
                    <a:pt x="2651197" y="2259480"/>
                  </a:cubicBezTo>
                  <a:lnTo>
                    <a:pt x="2636354" y="2279330"/>
                  </a:lnTo>
                  <a:lnTo>
                    <a:pt x="2340938" y="2064530"/>
                  </a:lnTo>
                  <a:cubicBezTo>
                    <a:pt x="2397057" y="1987136"/>
                    <a:pt x="2440705" y="1901004"/>
                    <a:pt x="2470012" y="1809879"/>
                  </a:cubicBezTo>
                  <a:close/>
                  <a:moveTo>
                    <a:pt x="429101" y="1809879"/>
                  </a:moveTo>
                  <a:cubicBezTo>
                    <a:pt x="458408" y="1901004"/>
                    <a:pt x="502056" y="1987136"/>
                    <a:pt x="558175" y="2064530"/>
                  </a:cubicBezTo>
                  <a:lnTo>
                    <a:pt x="261731" y="2280077"/>
                  </a:lnTo>
                  <a:lnTo>
                    <a:pt x="246329" y="2259480"/>
                  </a:lnTo>
                  <a:cubicBezTo>
                    <a:pt x="194211" y="2182335"/>
                    <a:pt x="149321" y="2099905"/>
                    <a:pt x="112632" y="2013162"/>
                  </a:cubicBezTo>
                  <a:lnTo>
                    <a:pt x="79813" y="1923493"/>
                  </a:lnTo>
                  <a:close/>
                  <a:moveTo>
                    <a:pt x="2531823" y="1476504"/>
                  </a:moveTo>
                  <a:lnTo>
                    <a:pt x="2897446" y="1476504"/>
                  </a:lnTo>
                  <a:lnTo>
                    <a:pt x="2891363" y="1596986"/>
                  </a:lnTo>
                  <a:cubicBezTo>
                    <a:pt x="2886412" y="1645734"/>
                    <a:pt x="2879047" y="1693767"/>
                    <a:pt x="2869389" y="1740966"/>
                  </a:cubicBezTo>
                  <a:lnTo>
                    <a:pt x="2835753" y="1871780"/>
                  </a:lnTo>
                  <a:lnTo>
                    <a:pt x="2486988" y="1758309"/>
                  </a:lnTo>
                  <a:cubicBezTo>
                    <a:pt x="2516878" y="1667283"/>
                    <a:pt x="2531823" y="1572517"/>
                    <a:pt x="2531823" y="1476504"/>
                  </a:cubicBezTo>
                  <a:close/>
                  <a:moveTo>
                    <a:pt x="80" y="1476504"/>
                  </a:moveTo>
                  <a:lnTo>
                    <a:pt x="367206" y="1476504"/>
                  </a:lnTo>
                  <a:cubicBezTo>
                    <a:pt x="367206" y="1572517"/>
                    <a:pt x="382179" y="1667283"/>
                    <a:pt x="412125" y="1758309"/>
                  </a:cubicBezTo>
                  <a:lnTo>
                    <a:pt x="61846" y="1872062"/>
                  </a:lnTo>
                  <a:lnTo>
                    <a:pt x="28138" y="1740966"/>
                  </a:lnTo>
                  <a:cubicBezTo>
                    <a:pt x="18480" y="1693767"/>
                    <a:pt x="11115" y="1645734"/>
                    <a:pt x="6164" y="1596986"/>
                  </a:cubicBezTo>
                  <a:close/>
                  <a:moveTo>
                    <a:pt x="2835849" y="1026042"/>
                  </a:moveTo>
                  <a:lnTo>
                    <a:pt x="2869389" y="1156480"/>
                  </a:lnTo>
                  <a:cubicBezTo>
                    <a:pt x="2879047" y="1203679"/>
                    <a:pt x="2886412" y="1251713"/>
                    <a:pt x="2891363" y="1300460"/>
                  </a:cubicBezTo>
                  <a:lnTo>
                    <a:pt x="2897527" y="1422529"/>
                  </a:lnTo>
                  <a:lnTo>
                    <a:pt x="2531823" y="1422529"/>
                  </a:lnTo>
                  <a:cubicBezTo>
                    <a:pt x="2531823" y="1326229"/>
                    <a:pt x="2516878" y="1231180"/>
                    <a:pt x="2486988" y="1139883"/>
                  </a:cubicBezTo>
                  <a:close/>
                  <a:moveTo>
                    <a:pt x="61750" y="1025760"/>
                  </a:moveTo>
                  <a:lnTo>
                    <a:pt x="412125" y="1139883"/>
                  </a:lnTo>
                  <a:cubicBezTo>
                    <a:pt x="382179" y="1231180"/>
                    <a:pt x="367206" y="1326229"/>
                    <a:pt x="367206" y="1422529"/>
                  </a:cubicBezTo>
                  <a:lnTo>
                    <a:pt x="0" y="1422529"/>
                  </a:lnTo>
                  <a:lnTo>
                    <a:pt x="6164" y="1300460"/>
                  </a:lnTo>
                  <a:cubicBezTo>
                    <a:pt x="11115" y="1251713"/>
                    <a:pt x="18480" y="1203679"/>
                    <a:pt x="28138" y="1156480"/>
                  </a:cubicBezTo>
                  <a:close/>
                  <a:moveTo>
                    <a:pt x="2636353" y="618116"/>
                  </a:moveTo>
                  <a:lnTo>
                    <a:pt x="2651197" y="637966"/>
                  </a:lnTo>
                  <a:cubicBezTo>
                    <a:pt x="2703315" y="715112"/>
                    <a:pt x="2748205" y="797541"/>
                    <a:pt x="2784894" y="884284"/>
                  </a:cubicBezTo>
                  <a:lnTo>
                    <a:pt x="2817882" y="974413"/>
                  </a:lnTo>
                  <a:lnTo>
                    <a:pt x="2470012" y="1087566"/>
                  </a:lnTo>
                  <a:cubicBezTo>
                    <a:pt x="2440705" y="996441"/>
                    <a:pt x="2397057" y="910309"/>
                    <a:pt x="2340938" y="832915"/>
                  </a:cubicBezTo>
                  <a:close/>
                  <a:moveTo>
                    <a:pt x="261732" y="617369"/>
                  </a:moveTo>
                  <a:lnTo>
                    <a:pt x="558175" y="832915"/>
                  </a:lnTo>
                  <a:cubicBezTo>
                    <a:pt x="502056" y="910309"/>
                    <a:pt x="458408" y="996441"/>
                    <a:pt x="429101" y="1087566"/>
                  </a:cubicBezTo>
                  <a:lnTo>
                    <a:pt x="79813" y="973952"/>
                  </a:lnTo>
                  <a:lnTo>
                    <a:pt x="112632" y="884284"/>
                  </a:lnTo>
                  <a:cubicBezTo>
                    <a:pt x="149321" y="797541"/>
                    <a:pt x="194211" y="715112"/>
                    <a:pt x="246329" y="637966"/>
                  </a:cubicBezTo>
                  <a:close/>
                  <a:moveTo>
                    <a:pt x="2320669" y="292015"/>
                  </a:moveTo>
                  <a:lnTo>
                    <a:pt x="2371152" y="329766"/>
                  </a:lnTo>
                  <a:cubicBezTo>
                    <a:pt x="2442770" y="388870"/>
                    <a:pt x="2508616" y="454717"/>
                    <a:pt x="2567720" y="526334"/>
                  </a:cubicBezTo>
                  <a:lnTo>
                    <a:pt x="2603736" y="574497"/>
                  </a:lnTo>
                  <a:lnTo>
                    <a:pt x="2308282" y="789116"/>
                  </a:lnTo>
                  <a:cubicBezTo>
                    <a:pt x="2252089" y="711695"/>
                    <a:pt x="2184034" y="643640"/>
                    <a:pt x="2105988" y="587447"/>
                  </a:cubicBezTo>
                  <a:close/>
                  <a:moveTo>
                    <a:pt x="577116" y="291823"/>
                  </a:moveTo>
                  <a:lnTo>
                    <a:pt x="791538" y="587447"/>
                  </a:lnTo>
                  <a:cubicBezTo>
                    <a:pt x="713637" y="643640"/>
                    <a:pt x="645707" y="711695"/>
                    <a:pt x="589619" y="789116"/>
                  </a:cubicBezTo>
                  <a:lnTo>
                    <a:pt x="294116" y="574063"/>
                  </a:lnTo>
                  <a:lnTo>
                    <a:pt x="329807" y="526334"/>
                  </a:lnTo>
                  <a:cubicBezTo>
                    <a:pt x="388910" y="454717"/>
                    <a:pt x="454757" y="388870"/>
                    <a:pt x="526374" y="329766"/>
                  </a:cubicBezTo>
                  <a:close/>
                  <a:moveTo>
                    <a:pt x="1921559" y="79050"/>
                  </a:moveTo>
                  <a:lnTo>
                    <a:pt x="2013202" y="112592"/>
                  </a:lnTo>
                  <a:cubicBezTo>
                    <a:pt x="2099945" y="149281"/>
                    <a:pt x="2182375" y="194171"/>
                    <a:pt x="2259520" y="246289"/>
                  </a:cubicBezTo>
                  <a:lnTo>
                    <a:pt x="2277733" y="259908"/>
                  </a:lnTo>
                  <a:lnTo>
                    <a:pt x="2063152" y="555754"/>
                  </a:lnTo>
                  <a:cubicBezTo>
                    <a:pt x="1985758" y="499476"/>
                    <a:pt x="1900250" y="455079"/>
                    <a:pt x="1809125" y="425689"/>
                  </a:cubicBezTo>
                  <a:close/>
                  <a:moveTo>
                    <a:pt x="976186" y="78970"/>
                  </a:moveTo>
                  <a:lnTo>
                    <a:pt x="1088401" y="425689"/>
                  </a:lnTo>
                  <a:cubicBezTo>
                    <a:pt x="997474" y="455079"/>
                    <a:pt x="912152" y="499476"/>
                    <a:pt x="834303" y="555754"/>
                  </a:cubicBezTo>
                  <a:lnTo>
                    <a:pt x="620233" y="259580"/>
                  </a:lnTo>
                  <a:lnTo>
                    <a:pt x="638007" y="246289"/>
                  </a:lnTo>
                  <a:cubicBezTo>
                    <a:pt x="715152" y="194171"/>
                    <a:pt x="797582" y="149281"/>
                    <a:pt x="884325" y="112592"/>
                  </a:cubicBezTo>
                  <a:close/>
                  <a:moveTo>
                    <a:pt x="1475750" y="0"/>
                  </a:moveTo>
                  <a:lnTo>
                    <a:pt x="1597026" y="6124"/>
                  </a:lnTo>
                  <a:cubicBezTo>
                    <a:pt x="1645774" y="11074"/>
                    <a:pt x="1693808" y="18439"/>
                    <a:pt x="1741006" y="28098"/>
                  </a:cubicBezTo>
                  <a:lnTo>
                    <a:pt x="1870637" y="61429"/>
                  </a:lnTo>
                  <a:lnTo>
                    <a:pt x="1757886" y="409704"/>
                  </a:lnTo>
                  <a:cubicBezTo>
                    <a:pt x="1666754" y="380306"/>
                    <a:pt x="1571252" y="365295"/>
                    <a:pt x="1475750" y="365295"/>
                  </a:cubicBezTo>
                  <a:close/>
                  <a:moveTo>
                    <a:pt x="1421776" y="0"/>
                  </a:moveTo>
                  <a:lnTo>
                    <a:pt x="1421776" y="365295"/>
                  </a:lnTo>
                  <a:cubicBezTo>
                    <a:pt x="1326386" y="365295"/>
                    <a:pt x="1230996" y="380306"/>
                    <a:pt x="1139971" y="409704"/>
                  </a:cubicBezTo>
                  <a:lnTo>
                    <a:pt x="1027057" y="61386"/>
                  </a:lnTo>
                  <a:lnTo>
                    <a:pt x="1156520" y="28098"/>
                  </a:lnTo>
                  <a:cubicBezTo>
                    <a:pt x="1203719" y="18439"/>
                    <a:pt x="1251753" y="11074"/>
                    <a:pt x="1300500" y="612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6033987-ABB6-40FC-B544-3D62442B070A}"/>
              </a:ext>
            </a:extLst>
          </p:cNvPr>
          <p:cNvSpPr txBox="1"/>
          <p:nvPr/>
        </p:nvSpPr>
        <p:spPr>
          <a:xfrm>
            <a:off x="235296" y="3630923"/>
            <a:ext cx="220281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Risk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62254F-0EE7-4FC9-ACAC-2D6605BBBBBE}"/>
              </a:ext>
            </a:extLst>
          </p:cNvPr>
          <p:cNvSpPr txBox="1"/>
          <p:nvPr/>
        </p:nvSpPr>
        <p:spPr>
          <a:xfrm>
            <a:off x="3069148" y="3670657"/>
            <a:ext cx="220281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Warning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E96AB8-CF4A-4377-B71A-05C87DE4F97C}"/>
              </a:ext>
            </a:extLst>
          </p:cNvPr>
          <p:cNvSpPr txBox="1"/>
          <p:nvPr/>
        </p:nvSpPr>
        <p:spPr>
          <a:xfrm>
            <a:off x="5903001" y="3640562"/>
            <a:ext cx="220281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400" b="1" noProof="1"/>
              <a:t> Healthy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C571A-46FD-402D-A64B-9977BAD10782}"/>
              </a:ext>
            </a:extLst>
          </p:cNvPr>
          <p:cNvSpPr txBox="1"/>
          <p:nvPr/>
        </p:nvSpPr>
        <p:spPr>
          <a:xfrm>
            <a:off x="859844" y="1870338"/>
            <a:ext cx="92204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/>
              <a:t>25%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9623A-4243-4BE2-A5BF-8FAAF8CF8EC2}"/>
              </a:ext>
            </a:extLst>
          </p:cNvPr>
          <p:cNvSpPr txBox="1"/>
          <p:nvPr/>
        </p:nvSpPr>
        <p:spPr>
          <a:xfrm>
            <a:off x="3709999" y="1866110"/>
            <a:ext cx="92204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dirty="0"/>
              <a:t>50%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F554EF-555A-45A9-9C47-0EF4758AE82F}"/>
              </a:ext>
            </a:extLst>
          </p:cNvPr>
          <p:cNvSpPr txBox="1"/>
          <p:nvPr/>
        </p:nvSpPr>
        <p:spPr>
          <a:xfrm>
            <a:off x="6453854" y="1889193"/>
            <a:ext cx="110111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/>
              <a:t>100%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1560DC-EF53-449C-B3B0-CB6B90213FAE}"/>
              </a:ext>
            </a:extLst>
          </p:cNvPr>
          <p:cNvSpPr txBox="1"/>
          <p:nvPr/>
        </p:nvSpPr>
        <p:spPr>
          <a:xfrm>
            <a:off x="658903" y="4983854"/>
            <a:ext cx="10336199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Collects the information of the server and runs the script.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Generates report automatically for every 15 minutes and provide the health status of the server.</a:t>
            </a:r>
          </a:p>
          <a:p>
            <a:pPr algn="just"/>
            <a:endParaRPr 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252C6C85008046BF1D556C2D311972" ma:contentTypeVersion="9" ma:contentTypeDescription="Create a new document." ma:contentTypeScope="" ma:versionID="2b9746dfb2be31d84f9a84bed6f3f29a">
  <xsd:schema xmlns:xsd="http://www.w3.org/2001/XMLSchema" xmlns:xs="http://www.w3.org/2001/XMLSchema" xmlns:p="http://schemas.microsoft.com/office/2006/metadata/properties" xmlns:ns3="f3f48e3b-578e-454c-8751-6c2424016952" targetNamespace="http://schemas.microsoft.com/office/2006/metadata/properties" ma:root="true" ma:fieldsID="5ebcd83860ed1fd9139a99fc7622dfc1" ns3:_="">
    <xsd:import namespace="f3f48e3b-578e-454c-8751-6c2424016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48e3b-578e-454c-8751-6c24240169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22BCFC-486F-4617-8069-5DB17BA951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f48e3b-578e-454c-8751-6c2424016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AB57EF-F42D-4C23-963B-0E967D2921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EDBAD-34E0-4B4F-9B0E-8A6D8EE17E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388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FontAwesome</vt:lpstr>
      <vt:lpstr>Office Theme</vt:lpstr>
      <vt:lpstr>SLA DASHBOARD</vt:lpstr>
      <vt:lpstr>Work Flow </vt:lpstr>
      <vt:lpstr>1. Alert</vt:lpstr>
      <vt:lpstr>2. Jira Story</vt:lpstr>
      <vt:lpstr>3. Middleware Admin</vt:lpstr>
      <vt:lpstr>4. Resolve the Ticket </vt:lpstr>
      <vt:lpstr>5. Report Generation </vt:lpstr>
      <vt:lpstr>Report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  DASHBOARD</dc:title>
  <dc:creator>Sriharsha Guzzaarlamudi (c)</dc:creator>
  <cp:lastModifiedBy>Sriharsha Guzzaarlamudi (c)</cp:lastModifiedBy>
  <cp:revision>13</cp:revision>
  <dcterms:created xsi:type="dcterms:W3CDTF">2020-03-30T16:00:33Z</dcterms:created>
  <dcterms:modified xsi:type="dcterms:W3CDTF">2020-04-01T10:33:12Z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0x0101004C252C6C85008046BF1D556C2D311972</vt:lpwstr>
  </property>
</Properties>
</file>