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CF5425-2963-48EE-B352-AA62D3DC3826}">
      <dgm:prSet phldrT="[Text]"/>
      <dgm:spPr/>
      <dgm:t>
        <a:bodyPr vert="vert270"/>
        <a:lstStyle/>
        <a:p>
          <a:r>
            <a:rPr lang="en-AU" dirty="0" smtClean="0"/>
            <a:t>Contracts, </a:t>
          </a:r>
          <a:r>
            <a:rPr lang="en-AU" dirty="0" err="1" smtClean="0"/>
            <a:t>Utils</a:t>
          </a:r>
          <a:r>
            <a:rPr lang="en-AU" dirty="0" smtClean="0"/>
            <a:t>, </a:t>
          </a:r>
          <a:r>
            <a:rPr lang="en-AU" dirty="0" err="1" smtClean="0"/>
            <a:t>Dtos</a:t>
          </a:r>
          <a:endParaRPr lang="en-US" dirty="0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FEA77994-30AF-4AF4-9EAD-E03981F5E1A4}">
      <dgm:prSet phldrT="[Text]"/>
      <dgm:spPr/>
      <dgm:t>
        <a:bodyPr/>
        <a:lstStyle/>
        <a:p>
          <a:r>
            <a:rPr lang="en-AU" dirty="0" smtClean="0"/>
            <a:t>Service Layer</a:t>
          </a:r>
          <a:endParaRPr lang="en-US" dirty="0"/>
        </a:p>
      </dgm:t>
    </dgm:pt>
    <dgm:pt modelId="{A76E2F71-265A-43A5-A221-68FE2E50800B}" type="parTrans" cxnId="{AB379F30-E626-41EF-85D0-07F818A7EFDE}">
      <dgm:prSet/>
      <dgm:spPr/>
      <dgm:t>
        <a:bodyPr/>
        <a:lstStyle/>
        <a:p>
          <a:endParaRPr lang="en-US"/>
        </a:p>
      </dgm:t>
    </dgm:pt>
    <dgm:pt modelId="{982CC22D-8B3A-4183-9243-BF570E07CFB8}" type="sibTrans" cxnId="{AB379F30-E626-41EF-85D0-07F818A7EFDE}">
      <dgm:prSet/>
      <dgm:spPr/>
      <dgm:t>
        <a:bodyPr/>
        <a:lstStyle/>
        <a:p>
          <a:endParaRPr lang="en-US"/>
        </a:p>
      </dgm:t>
    </dgm:pt>
    <dgm:pt modelId="{92FB0BA6-3AB7-4F88-9576-48685F47C3D1}">
      <dgm:prSet phldrT="[Text]"/>
      <dgm:spPr/>
      <dgm:t>
        <a:bodyPr/>
        <a:lstStyle/>
        <a:p>
          <a:r>
            <a:rPr lang="en-AU" dirty="0" smtClean="0"/>
            <a:t>Controller Layer</a:t>
          </a:r>
          <a:endParaRPr lang="en-US" dirty="0"/>
        </a:p>
      </dgm:t>
    </dgm:pt>
    <dgm:pt modelId="{E56BB914-7ADE-4DA1-8D60-E6F6585FB19D}" type="parTrans" cxnId="{9EB26866-1AAB-44CF-BC8E-5BF1F2C2B460}">
      <dgm:prSet/>
      <dgm:spPr/>
      <dgm:t>
        <a:bodyPr/>
        <a:lstStyle/>
        <a:p>
          <a:endParaRPr lang="en-US"/>
        </a:p>
      </dgm:t>
    </dgm:pt>
    <dgm:pt modelId="{5D4648EE-3062-4356-89BB-0EA776A20525}" type="sibTrans" cxnId="{9EB26866-1AAB-44CF-BC8E-5BF1F2C2B460}">
      <dgm:prSet/>
      <dgm:spPr/>
      <dgm:t>
        <a:bodyPr/>
        <a:lstStyle/>
        <a:p>
          <a:endParaRPr lang="en-US"/>
        </a:p>
      </dgm:t>
    </dgm:pt>
    <dgm:pt modelId="{627A4BC4-97E5-46C8-B4C3-9364E085E64E}">
      <dgm:prSet phldrT="[Text]"/>
      <dgm:spPr/>
      <dgm:t>
        <a:bodyPr/>
        <a:lstStyle/>
        <a:p>
          <a:r>
            <a:rPr lang="en-AU" dirty="0" smtClean="0"/>
            <a:t>Data Layer</a:t>
          </a:r>
          <a:endParaRPr lang="en-US" dirty="0"/>
        </a:p>
      </dgm:t>
    </dgm:pt>
    <dgm:pt modelId="{D8FE45F2-FD13-45F0-98F5-06926AA5FC15}" type="parTrans" cxnId="{3D94EC85-4D7E-4EEC-AF1B-BADFF0AE5FCF}">
      <dgm:prSet/>
      <dgm:spPr/>
      <dgm:t>
        <a:bodyPr/>
        <a:lstStyle/>
        <a:p>
          <a:endParaRPr lang="en-US"/>
        </a:p>
      </dgm:t>
    </dgm:pt>
    <dgm:pt modelId="{802E546F-CD23-4603-BB61-A0250F133385}" type="sibTrans" cxnId="{3D94EC85-4D7E-4EEC-AF1B-BADFF0AE5FCF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2" custAng="0" custScaleY="326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483F1D8C-76FA-44D0-9802-2A6707AB6820}" type="pres">
      <dgm:prSet presAssocID="{627A4BC4-97E5-46C8-B4C3-9364E085E64E}" presName="vertOne" presStyleCnt="0"/>
      <dgm:spPr/>
    </dgm:pt>
    <dgm:pt modelId="{B740CAB7-BA10-47D7-9965-1483F3414CE0}" type="pres">
      <dgm:prSet presAssocID="{627A4BC4-97E5-46C8-B4C3-9364E085E64E}" presName="txOne" presStyleLbl="node0" presStyleIdx="1" presStyleCnt="2">
        <dgm:presLayoutVars>
          <dgm:chPref val="3"/>
        </dgm:presLayoutVars>
      </dgm:prSet>
      <dgm:spPr/>
    </dgm:pt>
    <dgm:pt modelId="{9B3C7148-ED56-4156-81EF-5769A2E6E9E9}" type="pres">
      <dgm:prSet presAssocID="{627A4BC4-97E5-46C8-B4C3-9364E085E64E}" presName="parTransOne" presStyleCnt="0"/>
      <dgm:spPr/>
    </dgm:pt>
    <dgm:pt modelId="{3944FE60-CE42-4BCD-9611-93D8A462AF3E}" type="pres">
      <dgm:prSet presAssocID="{627A4BC4-97E5-46C8-B4C3-9364E085E64E}" presName="horzOne" presStyleCnt="0"/>
      <dgm:spPr/>
    </dgm:pt>
    <dgm:pt modelId="{79B184D5-C697-4AFB-B1CE-4956267A56A9}" type="pres">
      <dgm:prSet presAssocID="{FEA77994-30AF-4AF4-9EAD-E03981F5E1A4}" presName="vertTwo" presStyleCnt="0"/>
      <dgm:spPr/>
    </dgm:pt>
    <dgm:pt modelId="{FE46D34C-DAAA-4844-9CC6-8BD798B1208E}" type="pres">
      <dgm:prSet presAssocID="{FEA77994-30AF-4AF4-9EAD-E03981F5E1A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A1C73-9839-4CE0-907A-11A1B515FD60}" type="pres">
      <dgm:prSet presAssocID="{FEA77994-30AF-4AF4-9EAD-E03981F5E1A4}" presName="parTransTwo" presStyleCnt="0"/>
      <dgm:spPr/>
    </dgm:pt>
    <dgm:pt modelId="{0B3C27BB-8A6B-41D4-B4FB-EDAF7A94AEC9}" type="pres">
      <dgm:prSet presAssocID="{FEA77994-30AF-4AF4-9EAD-E03981F5E1A4}" presName="horzTwo" presStyleCnt="0"/>
      <dgm:spPr/>
    </dgm:pt>
    <dgm:pt modelId="{9FD56566-7E2F-4434-BAEC-62D1BEA0B8E4}" type="pres">
      <dgm:prSet presAssocID="{92FB0BA6-3AB7-4F88-9576-48685F47C3D1}" presName="vertThree" presStyleCnt="0"/>
      <dgm:spPr/>
    </dgm:pt>
    <dgm:pt modelId="{B8F39245-322E-478B-91EE-EF264582758A}" type="pres">
      <dgm:prSet presAssocID="{92FB0BA6-3AB7-4F88-9576-48685F47C3D1}" presName="txThree" presStyleLbl="node3" presStyleIdx="0" presStyleCnt="1" custScaleX="427056">
        <dgm:presLayoutVars>
          <dgm:chPref val="3"/>
        </dgm:presLayoutVars>
      </dgm:prSet>
      <dgm:spPr/>
    </dgm:pt>
    <dgm:pt modelId="{C3B6601C-52D6-4B2C-8BA8-E15431B87472}" type="pres">
      <dgm:prSet presAssocID="{92FB0BA6-3AB7-4F88-9576-48685F47C3D1}" presName="horzThree" presStyleCnt="0"/>
      <dgm:spPr/>
    </dgm:pt>
  </dgm:ptLst>
  <dgm:cxnLst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887F8DFE-2952-42D5-8699-17825540A85E}" type="presOf" srcId="{92FB0BA6-3AB7-4F88-9576-48685F47C3D1}" destId="{B8F39245-322E-478B-91EE-EF264582758A}" srcOrd="0" destOrd="0" presId="urn:microsoft.com/office/officeart/2005/8/layout/architecture"/>
    <dgm:cxn modelId="{26B4BC73-6FC9-4895-B54B-38EBCDA15897}" type="presOf" srcId="{FEA77994-30AF-4AF4-9EAD-E03981F5E1A4}" destId="{FE46D34C-DAAA-4844-9CC6-8BD798B1208E}" srcOrd="0" destOrd="0" presId="urn:microsoft.com/office/officeart/2005/8/layout/architecture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3D94EC85-4D7E-4EEC-AF1B-BADFF0AE5FCF}" srcId="{C347B8B8-E2FE-4B5D-B3C6-EF5339C1045A}" destId="{627A4BC4-97E5-46C8-B4C3-9364E085E64E}" srcOrd="1" destOrd="0" parTransId="{D8FE45F2-FD13-45F0-98F5-06926AA5FC15}" sibTransId="{802E546F-CD23-4603-BB61-A0250F133385}"/>
    <dgm:cxn modelId="{9EB26866-1AAB-44CF-BC8E-5BF1F2C2B460}" srcId="{FEA77994-30AF-4AF4-9EAD-E03981F5E1A4}" destId="{92FB0BA6-3AB7-4F88-9576-48685F47C3D1}" srcOrd="0" destOrd="0" parTransId="{E56BB914-7ADE-4DA1-8D60-E6F6585FB19D}" sibTransId="{5D4648EE-3062-4356-89BB-0EA776A20525}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1C7D6018-DA83-45A2-91FA-A9A7D900FB6E}" type="presOf" srcId="{627A4BC4-97E5-46C8-B4C3-9364E085E64E}" destId="{B740CAB7-BA10-47D7-9965-1483F3414CE0}" srcOrd="0" destOrd="0" presId="urn:microsoft.com/office/officeart/2005/8/layout/architecture"/>
    <dgm:cxn modelId="{AB379F30-E626-41EF-85D0-07F818A7EFDE}" srcId="{627A4BC4-97E5-46C8-B4C3-9364E085E64E}" destId="{FEA77994-30AF-4AF4-9EAD-E03981F5E1A4}" srcOrd="0" destOrd="0" parTransId="{A76E2F71-265A-43A5-A221-68FE2E50800B}" sibTransId="{982CC22D-8B3A-4183-9243-BF570E07CFB8}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99B40269-ADC7-475D-9242-862C2F3E8043}" type="presParOf" srcId="{AF3D45E6-27D3-4553-98DA-989FC55FEFC9}" destId="{483F1D8C-76FA-44D0-9802-2A6707AB6820}" srcOrd="2" destOrd="0" presId="urn:microsoft.com/office/officeart/2005/8/layout/architecture"/>
    <dgm:cxn modelId="{B5ECB81F-D27C-442C-B7BE-9A1D8979A100}" type="presParOf" srcId="{483F1D8C-76FA-44D0-9802-2A6707AB6820}" destId="{B740CAB7-BA10-47D7-9965-1483F3414CE0}" srcOrd="0" destOrd="0" presId="urn:microsoft.com/office/officeart/2005/8/layout/architecture"/>
    <dgm:cxn modelId="{964CD9AF-0F2B-49CF-A195-65239AFE7828}" type="presParOf" srcId="{483F1D8C-76FA-44D0-9802-2A6707AB6820}" destId="{9B3C7148-ED56-4156-81EF-5769A2E6E9E9}" srcOrd="1" destOrd="0" presId="urn:microsoft.com/office/officeart/2005/8/layout/architecture"/>
    <dgm:cxn modelId="{51AA6986-BD86-4ECC-A59C-D7380B843A0A}" type="presParOf" srcId="{483F1D8C-76FA-44D0-9802-2A6707AB6820}" destId="{3944FE60-CE42-4BCD-9611-93D8A462AF3E}" srcOrd="2" destOrd="0" presId="urn:microsoft.com/office/officeart/2005/8/layout/architecture"/>
    <dgm:cxn modelId="{208598A3-B78C-4A12-A63D-9E45144162C2}" type="presParOf" srcId="{3944FE60-CE42-4BCD-9611-93D8A462AF3E}" destId="{79B184D5-C697-4AFB-B1CE-4956267A56A9}" srcOrd="0" destOrd="0" presId="urn:microsoft.com/office/officeart/2005/8/layout/architecture"/>
    <dgm:cxn modelId="{5D826E23-03B6-418E-9238-6B3563E463A5}" type="presParOf" srcId="{79B184D5-C697-4AFB-B1CE-4956267A56A9}" destId="{FE46D34C-DAAA-4844-9CC6-8BD798B1208E}" srcOrd="0" destOrd="0" presId="urn:microsoft.com/office/officeart/2005/8/layout/architecture"/>
    <dgm:cxn modelId="{DCD3FDC1-83D8-4BDA-8523-BB6BB4CD3CA4}" type="presParOf" srcId="{79B184D5-C697-4AFB-B1CE-4956267A56A9}" destId="{366A1C73-9839-4CE0-907A-11A1B515FD60}" srcOrd="1" destOrd="0" presId="urn:microsoft.com/office/officeart/2005/8/layout/architecture"/>
    <dgm:cxn modelId="{3E6003FD-A30C-48A1-91AF-8D5A9EE2360B}" type="presParOf" srcId="{79B184D5-C697-4AFB-B1CE-4956267A56A9}" destId="{0B3C27BB-8A6B-41D4-B4FB-EDAF7A94AEC9}" srcOrd="2" destOrd="0" presId="urn:microsoft.com/office/officeart/2005/8/layout/architecture"/>
    <dgm:cxn modelId="{B3A1E202-B2CF-4B43-A097-F282BD8FCCF7}" type="presParOf" srcId="{0B3C27BB-8A6B-41D4-B4FB-EDAF7A94AEC9}" destId="{9FD56566-7E2F-4434-BAEC-62D1BEA0B8E4}" srcOrd="0" destOrd="0" presId="urn:microsoft.com/office/officeart/2005/8/layout/architecture"/>
    <dgm:cxn modelId="{FBD0F010-BF60-42C0-A9F5-5D38AE313702}" type="presParOf" srcId="{9FD56566-7E2F-4434-BAEC-62D1BEA0B8E4}" destId="{B8F39245-322E-478B-91EE-EF264582758A}" srcOrd="0" destOrd="0" presId="urn:microsoft.com/office/officeart/2005/8/layout/architecture"/>
    <dgm:cxn modelId="{3556CD1D-80AB-4829-955A-B00468B44E25}" type="presParOf" srcId="{9FD56566-7E2F-4434-BAEC-62D1BEA0B8E4}" destId="{C3B6601C-52D6-4B2C-8BA8-E15431B8747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A77994-30AF-4AF4-9EAD-E03981F5E1A4}">
      <dgm:prSet phldrT="[Text]"/>
      <dgm:spPr>
        <a:noFill/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dirty="0"/>
        </a:p>
      </dgm:t>
    </dgm:pt>
    <dgm:pt modelId="{A76E2F71-265A-43A5-A221-68FE2E50800B}" type="parTrans" cxnId="{AB379F30-E626-41EF-85D0-07F818A7EFDE}">
      <dgm:prSet/>
      <dgm:spPr/>
      <dgm:t>
        <a:bodyPr/>
        <a:lstStyle/>
        <a:p>
          <a:endParaRPr lang="en-US"/>
        </a:p>
      </dgm:t>
    </dgm:pt>
    <dgm:pt modelId="{982CC22D-8B3A-4183-9243-BF570E07CFB8}" type="sibTrans" cxnId="{AB379F30-E626-41EF-85D0-07F818A7EFDE}">
      <dgm:prSet/>
      <dgm:spPr/>
      <dgm:t>
        <a:bodyPr/>
        <a:lstStyle/>
        <a:p>
          <a:endParaRPr lang="en-US"/>
        </a:p>
      </dgm:t>
    </dgm:pt>
    <dgm:pt modelId="{92FB0BA6-3AB7-4F88-9576-48685F47C3D1}">
      <dgm:prSet phldrT="[Text]"/>
      <dgm:spPr>
        <a:noFill/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dirty="0"/>
        </a:p>
      </dgm:t>
    </dgm:pt>
    <dgm:pt modelId="{E56BB914-7ADE-4DA1-8D60-E6F6585FB19D}" type="parTrans" cxnId="{9EB26866-1AAB-44CF-BC8E-5BF1F2C2B460}">
      <dgm:prSet/>
      <dgm:spPr/>
      <dgm:t>
        <a:bodyPr/>
        <a:lstStyle/>
        <a:p>
          <a:endParaRPr lang="en-US"/>
        </a:p>
      </dgm:t>
    </dgm:pt>
    <dgm:pt modelId="{5D4648EE-3062-4356-89BB-0EA776A20525}" type="sibTrans" cxnId="{9EB26866-1AAB-44CF-BC8E-5BF1F2C2B460}">
      <dgm:prSet/>
      <dgm:spPr/>
      <dgm:t>
        <a:bodyPr/>
        <a:lstStyle/>
        <a:p>
          <a:endParaRPr lang="en-US"/>
        </a:p>
      </dgm:t>
    </dgm:pt>
    <dgm:pt modelId="{39CF5425-2963-48EE-B352-AA62D3DC3826}">
      <dgm:prSet phldrT="[Text]"/>
      <dgm:spPr>
        <a:solidFill>
          <a:srgbClr val="FF0000">
            <a:alpha val="30000"/>
          </a:srgb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 vert="vert270"/>
        <a:lstStyle/>
        <a:p>
          <a:r>
            <a:rPr lang="en-AU" dirty="0" err="1" smtClean="0"/>
            <a:t>WaCore.Contracts</a:t>
          </a:r>
          <a:endParaRPr lang="en-US" dirty="0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627A4BC4-97E5-46C8-B4C3-9364E085E64E}">
      <dgm:prSet phldrT="[Text]"/>
      <dgm:spPr>
        <a:solidFill>
          <a:srgbClr val="FF0000"/>
        </a:solidFill>
      </dgm:spPr>
      <dgm:t>
        <a:bodyPr/>
        <a:lstStyle/>
        <a:p>
          <a:r>
            <a:rPr lang="en-AU" dirty="0" err="1" smtClean="0"/>
            <a:t>WaCore.Data.Ef</a:t>
          </a:r>
          <a:endParaRPr lang="en-US" dirty="0"/>
        </a:p>
      </dgm:t>
    </dgm:pt>
    <dgm:pt modelId="{802E546F-CD23-4603-BB61-A0250F133385}" type="sibTrans" cxnId="{3D94EC85-4D7E-4EEC-AF1B-BADFF0AE5FCF}">
      <dgm:prSet/>
      <dgm:spPr/>
      <dgm:t>
        <a:bodyPr/>
        <a:lstStyle/>
        <a:p>
          <a:endParaRPr lang="en-US"/>
        </a:p>
      </dgm:t>
    </dgm:pt>
    <dgm:pt modelId="{D8FE45F2-FD13-45F0-98F5-06926AA5FC15}" type="parTrans" cxnId="{3D94EC85-4D7E-4EEC-AF1B-BADFF0AE5FCF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2" custAng="0" custScaleY="326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483F1D8C-76FA-44D0-9802-2A6707AB6820}" type="pres">
      <dgm:prSet presAssocID="{627A4BC4-97E5-46C8-B4C3-9364E085E64E}" presName="vertOne" presStyleCnt="0"/>
      <dgm:spPr/>
    </dgm:pt>
    <dgm:pt modelId="{B740CAB7-BA10-47D7-9965-1483F3414CE0}" type="pres">
      <dgm:prSet presAssocID="{627A4BC4-97E5-46C8-B4C3-9364E085E64E}" presName="txOne" presStyleLbl="node0" presStyleIdx="1" presStyleCnt="2">
        <dgm:presLayoutVars>
          <dgm:chPref val="3"/>
        </dgm:presLayoutVars>
      </dgm:prSet>
      <dgm:spPr/>
    </dgm:pt>
    <dgm:pt modelId="{9B3C7148-ED56-4156-81EF-5769A2E6E9E9}" type="pres">
      <dgm:prSet presAssocID="{627A4BC4-97E5-46C8-B4C3-9364E085E64E}" presName="parTransOne" presStyleCnt="0"/>
      <dgm:spPr/>
    </dgm:pt>
    <dgm:pt modelId="{3944FE60-CE42-4BCD-9611-93D8A462AF3E}" type="pres">
      <dgm:prSet presAssocID="{627A4BC4-97E5-46C8-B4C3-9364E085E64E}" presName="horzOne" presStyleCnt="0"/>
      <dgm:spPr/>
    </dgm:pt>
    <dgm:pt modelId="{79B184D5-C697-4AFB-B1CE-4956267A56A9}" type="pres">
      <dgm:prSet presAssocID="{FEA77994-30AF-4AF4-9EAD-E03981F5E1A4}" presName="vertTwo" presStyleCnt="0"/>
      <dgm:spPr/>
    </dgm:pt>
    <dgm:pt modelId="{FE46D34C-DAAA-4844-9CC6-8BD798B1208E}" type="pres">
      <dgm:prSet presAssocID="{FEA77994-30AF-4AF4-9EAD-E03981F5E1A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A1C73-9839-4CE0-907A-11A1B515FD60}" type="pres">
      <dgm:prSet presAssocID="{FEA77994-30AF-4AF4-9EAD-E03981F5E1A4}" presName="parTransTwo" presStyleCnt="0"/>
      <dgm:spPr/>
    </dgm:pt>
    <dgm:pt modelId="{0B3C27BB-8A6B-41D4-B4FB-EDAF7A94AEC9}" type="pres">
      <dgm:prSet presAssocID="{FEA77994-30AF-4AF4-9EAD-E03981F5E1A4}" presName="horzTwo" presStyleCnt="0"/>
      <dgm:spPr/>
    </dgm:pt>
    <dgm:pt modelId="{9FD56566-7E2F-4434-BAEC-62D1BEA0B8E4}" type="pres">
      <dgm:prSet presAssocID="{92FB0BA6-3AB7-4F88-9576-48685F47C3D1}" presName="vertThree" presStyleCnt="0"/>
      <dgm:spPr/>
    </dgm:pt>
    <dgm:pt modelId="{B8F39245-322E-478B-91EE-EF264582758A}" type="pres">
      <dgm:prSet presAssocID="{92FB0BA6-3AB7-4F88-9576-48685F47C3D1}" presName="txThree" presStyleLbl="node3" presStyleIdx="0" presStyleCnt="1" custScaleX="4270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6601C-52D6-4B2C-8BA8-E15431B87472}" type="pres">
      <dgm:prSet presAssocID="{92FB0BA6-3AB7-4F88-9576-48685F47C3D1}" presName="horzThree" presStyleCnt="0"/>
      <dgm:spPr/>
    </dgm:pt>
  </dgm:ptLst>
  <dgm:cxnLst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AB379F30-E626-41EF-85D0-07F818A7EFDE}" srcId="{627A4BC4-97E5-46C8-B4C3-9364E085E64E}" destId="{FEA77994-30AF-4AF4-9EAD-E03981F5E1A4}" srcOrd="0" destOrd="0" parTransId="{A76E2F71-265A-43A5-A221-68FE2E50800B}" sibTransId="{982CC22D-8B3A-4183-9243-BF570E07CFB8}"/>
    <dgm:cxn modelId="{3D94EC85-4D7E-4EEC-AF1B-BADFF0AE5FCF}" srcId="{C347B8B8-E2FE-4B5D-B3C6-EF5339C1045A}" destId="{627A4BC4-97E5-46C8-B4C3-9364E085E64E}" srcOrd="1" destOrd="0" parTransId="{D8FE45F2-FD13-45F0-98F5-06926AA5FC15}" sibTransId="{802E546F-CD23-4603-BB61-A0250F133385}"/>
    <dgm:cxn modelId="{9EB26866-1AAB-44CF-BC8E-5BF1F2C2B460}" srcId="{FEA77994-30AF-4AF4-9EAD-E03981F5E1A4}" destId="{92FB0BA6-3AB7-4F88-9576-48685F47C3D1}" srcOrd="0" destOrd="0" parTransId="{E56BB914-7ADE-4DA1-8D60-E6F6585FB19D}" sibTransId="{5D4648EE-3062-4356-89BB-0EA776A20525}"/>
    <dgm:cxn modelId="{1C7D6018-DA83-45A2-91FA-A9A7D900FB6E}" type="presOf" srcId="{627A4BC4-97E5-46C8-B4C3-9364E085E64E}" destId="{B740CAB7-BA10-47D7-9965-1483F3414CE0}" srcOrd="0" destOrd="0" presId="urn:microsoft.com/office/officeart/2005/8/layout/architecture"/>
    <dgm:cxn modelId="{26B4BC73-6FC9-4895-B54B-38EBCDA15897}" type="presOf" srcId="{FEA77994-30AF-4AF4-9EAD-E03981F5E1A4}" destId="{FE46D34C-DAAA-4844-9CC6-8BD798B1208E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887F8DFE-2952-42D5-8699-17825540A85E}" type="presOf" srcId="{92FB0BA6-3AB7-4F88-9576-48685F47C3D1}" destId="{B8F39245-322E-478B-91EE-EF264582758A}" srcOrd="0" destOrd="0" presId="urn:microsoft.com/office/officeart/2005/8/layout/architecture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99B40269-ADC7-475D-9242-862C2F3E8043}" type="presParOf" srcId="{AF3D45E6-27D3-4553-98DA-989FC55FEFC9}" destId="{483F1D8C-76FA-44D0-9802-2A6707AB6820}" srcOrd="2" destOrd="0" presId="urn:microsoft.com/office/officeart/2005/8/layout/architecture"/>
    <dgm:cxn modelId="{B5ECB81F-D27C-442C-B7BE-9A1D8979A100}" type="presParOf" srcId="{483F1D8C-76FA-44D0-9802-2A6707AB6820}" destId="{B740CAB7-BA10-47D7-9965-1483F3414CE0}" srcOrd="0" destOrd="0" presId="urn:microsoft.com/office/officeart/2005/8/layout/architecture"/>
    <dgm:cxn modelId="{964CD9AF-0F2B-49CF-A195-65239AFE7828}" type="presParOf" srcId="{483F1D8C-76FA-44D0-9802-2A6707AB6820}" destId="{9B3C7148-ED56-4156-81EF-5769A2E6E9E9}" srcOrd="1" destOrd="0" presId="urn:microsoft.com/office/officeart/2005/8/layout/architecture"/>
    <dgm:cxn modelId="{51AA6986-BD86-4ECC-A59C-D7380B843A0A}" type="presParOf" srcId="{483F1D8C-76FA-44D0-9802-2A6707AB6820}" destId="{3944FE60-CE42-4BCD-9611-93D8A462AF3E}" srcOrd="2" destOrd="0" presId="urn:microsoft.com/office/officeart/2005/8/layout/architecture"/>
    <dgm:cxn modelId="{208598A3-B78C-4A12-A63D-9E45144162C2}" type="presParOf" srcId="{3944FE60-CE42-4BCD-9611-93D8A462AF3E}" destId="{79B184D5-C697-4AFB-B1CE-4956267A56A9}" srcOrd="0" destOrd="0" presId="urn:microsoft.com/office/officeart/2005/8/layout/architecture"/>
    <dgm:cxn modelId="{5D826E23-03B6-418E-9238-6B3563E463A5}" type="presParOf" srcId="{79B184D5-C697-4AFB-B1CE-4956267A56A9}" destId="{FE46D34C-DAAA-4844-9CC6-8BD798B1208E}" srcOrd="0" destOrd="0" presId="urn:microsoft.com/office/officeart/2005/8/layout/architecture"/>
    <dgm:cxn modelId="{DCD3FDC1-83D8-4BDA-8523-BB6BB4CD3CA4}" type="presParOf" srcId="{79B184D5-C697-4AFB-B1CE-4956267A56A9}" destId="{366A1C73-9839-4CE0-907A-11A1B515FD60}" srcOrd="1" destOrd="0" presId="urn:microsoft.com/office/officeart/2005/8/layout/architecture"/>
    <dgm:cxn modelId="{3E6003FD-A30C-48A1-91AF-8D5A9EE2360B}" type="presParOf" srcId="{79B184D5-C697-4AFB-B1CE-4956267A56A9}" destId="{0B3C27BB-8A6B-41D4-B4FB-EDAF7A94AEC9}" srcOrd="2" destOrd="0" presId="urn:microsoft.com/office/officeart/2005/8/layout/architecture"/>
    <dgm:cxn modelId="{B3A1E202-B2CF-4B43-A097-F282BD8FCCF7}" type="presParOf" srcId="{0B3C27BB-8A6B-41D4-B4FB-EDAF7A94AEC9}" destId="{9FD56566-7E2F-4434-BAEC-62D1BEA0B8E4}" srcOrd="0" destOrd="0" presId="urn:microsoft.com/office/officeart/2005/8/layout/architecture"/>
    <dgm:cxn modelId="{FBD0F010-BF60-42C0-A9F5-5D38AE313702}" type="presParOf" srcId="{9FD56566-7E2F-4434-BAEC-62D1BEA0B8E4}" destId="{B8F39245-322E-478B-91EE-EF264582758A}" srcOrd="0" destOrd="0" presId="urn:microsoft.com/office/officeart/2005/8/layout/architecture"/>
    <dgm:cxn modelId="{3556CD1D-80AB-4829-955A-B00468B44E25}" type="presParOf" srcId="{9FD56566-7E2F-4434-BAEC-62D1BEA0B8E4}" destId="{C3B6601C-52D6-4B2C-8BA8-E15431B8747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CF5425-2963-48EE-B352-AA62D3DC3826}">
      <dgm:prSet phldrT="[Text]"/>
      <dgm:spPr/>
      <dgm:t>
        <a:bodyPr vert="vert270"/>
        <a:lstStyle/>
        <a:p>
          <a:r>
            <a:rPr lang="en-AU" dirty="0" smtClean="0"/>
            <a:t>Contracts, </a:t>
          </a:r>
          <a:r>
            <a:rPr lang="en-AU" dirty="0" err="1" smtClean="0"/>
            <a:t>Utils</a:t>
          </a:r>
          <a:r>
            <a:rPr lang="en-AU" dirty="0" smtClean="0"/>
            <a:t>, </a:t>
          </a:r>
          <a:r>
            <a:rPr lang="en-AU" dirty="0" err="1" smtClean="0"/>
            <a:t>Dtos</a:t>
          </a:r>
          <a:endParaRPr lang="en-US" dirty="0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FEA77994-30AF-4AF4-9EAD-E03981F5E1A4}">
      <dgm:prSet phldrT="[Text]"/>
      <dgm:spPr/>
      <dgm:t>
        <a:bodyPr/>
        <a:lstStyle/>
        <a:p>
          <a:r>
            <a:rPr lang="en-AU" dirty="0" smtClean="0"/>
            <a:t>Service Layer</a:t>
          </a:r>
          <a:endParaRPr lang="en-US" dirty="0"/>
        </a:p>
      </dgm:t>
    </dgm:pt>
    <dgm:pt modelId="{A76E2F71-265A-43A5-A221-68FE2E50800B}" type="parTrans" cxnId="{AB379F30-E626-41EF-85D0-07F818A7EFDE}">
      <dgm:prSet/>
      <dgm:spPr/>
      <dgm:t>
        <a:bodyPr/>
        <a:lstStyle/>
        <a:p>
          <a:endParaRPr lang="en-US"/>
        </a:p>
      </dgm:t>
    </dgm:pt>
    <dgm:pt modelId="{982CC22D-8B3A-4183-9243-BF570E07CFB8}" type="sibTrans" cxnId="{AB379F30-E626-41EF-85D0-07F818A7EFDE}">
      <dgm:prSet/>
      <dgm:spPr/>
      <dgm:t>
        <a:bodyPr/>
        <a:lstStyle/>
        <a:p>
          <a:endParaRPr lang="en-US"/>
        </a:p>
      </dgm:t>
    </dgm:pt>
    <dgm:pt modelId="{92FB0BA6-3AB7-4F88-9576-48685F47C3D1}">
      <dgm:prSet phldrT="[Text]"/>
      <dgm:spPr/>
      <dgm:t>
        <a:bodyPr/>
        <a:lstStyle/>
        <a:p>
          <a:r>
            <a:rPr lang="en-AU" dirty="0" smtClean="0"/>
            <a:t>Controller Layer</a:t>
          </a:r>
          <a:endParaRPr lang="en-US" dirty="0"/>
        </a:p>
      </dgm:t>
    </dgm:pt>
    <dgm:pt modelId="{E56BB914-7ADE-4DA1-8D60-E6F6585FB19D}" type="parTrans" cxnId="{9EB26866-1AAB-44CF-BC8E-5BF1F2C2B460}">
      <dgm:prSet/>
      <dgm:spPr/>
      <dgm:t>
        <a:bodyPr/>
        <a:lstStyle/>
        <a:p>
          <a:endParaRPr lang="en-US"/>
        </a:p>
      </dgm:t>
    </dgm:pt>
    <dgm:pt modelId="{5D4648EE-3062-4356-89BB-0EA776A20525}" type="sibTrans" cxnId="{9EB26866-1AAB-44CF-BC8E-5BF1F2C2B460}">
      <dgm:prSet/>
      <dgm:spPr/>
      <dgm:t>
        <a:bodyPr/>
        <a:lstStyle/>
        <a:p>
          <a:endParaRPr lang="en-US"/>
        </a:p>
      </dgm:t>
    </dgm:pt>
    <dgm:pt modelId="{627A4BC4-97E5-46C8-B4C3-9364E085E64E}">
      <dgm:prSet phldrT="[Text]"/>
      <dgm:spPr/>
      <dgm:t>
        <a:bodyPr/>
        <a:lstStyle/>
        <a:p>
          <a:r>
            <a:rPr lang="en-AU" dirty="0" smtClean="0"/>
            <a:t>Data Layer</a:t>
          </a:r>
          <a:endParaRPr lang="en-US" dirty="0"/>
        </a:p>
      </dgm:t>
    </dgm:pt>
    <dgm:pt modelId="{D8FE45F2-FD13-45F0-98F5-06926AA5FC15}" type="parTrans" cxnId="{3D94EC85-4D7E-4EEC-AF1B-BADFF0AE5FCF}">
      <dgm:prSet/>
      <dgm:spPr/>
      <dgm:t>
        <a:bodyPr/>
        <a:lstStyle/>
        <a:p>
          <a:endParaRPr lang="en-US"/>
        </a:p>
      </dgm:t>
    </dgm:pt>
    <dgm:pt modelId="{802E546F-CD23-4603-BB61-A0250F133385}" type="sibTrans" cxnId="{3D94EC85-4D7E-4EEC-AF1B-BADFF0AE5FCF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2" custAng="0" custScaleY="326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483F1D8C-76FA-44D0-9802-2A6707AB6820}" type="pres">
      <dgm:prSet presAssocID="{627A4BC4-97E5-46C8-B4C3-9364E085E64E}" presName="vertOne" presStyleCnt="0"/>
      <dgm:spPr/>
    </dgm:pt>
    <dgm:pt modelId="{B740CAB7-BA10-47D7-9965-1483F3414CE0}" type="pres">
      <dgm:prSet presAssocID="{627A4BC4-97E5-46C8-B4C3-9364E085E64E}" presName="txOne" presStyleLbl="node0" presStyleIdx="1" presStyleCnt="2">
        <dgm:presLayoutVars>
          <dgm:chPref val="3"/>
        </dgm:presLayoutVars>
      </dgm:prSet>
      <dgm:spPr/>
    </dgm:pt>
    <dgm:pt modelId="{9B3C7148-ED56-4156-81EF-5769A2E6E9E9}" type="pres">
      <dgm:prSet presAssocID="{627A4BC4-97E5-46C8-B4C3-9364E085E64E}" presName="parTransOne" presStyleCnt="0"/>
      <dgm:spPr/>
    </dgm:pt>
    <dgm:pt modelId="{3944FE60-CE42-4BCD-9611-93D8A462AF3E}" type="pres">
      <dgm:prSet presAssocID="{627A4BC4-97E5-46C8-B4C3-9364E085E64E}" presName="horzOne" presStyleCnt="0"/>
      <dgm:spPr/>
    </dgm:pt>
    <dgm:pt modelId="{79B184D5-C697-4AFB-B1CE-4956267A56A9}" type="pres">
      <dgm:prSet presAssocID="{FEA77994-30AF-4AF4-9EAD-E03981F5E1A4}" presName="vertTwo" presStyleCnt="0"/>
      <dgm:spPr/>
    </dgm:pt>
    <dgm:pt modelId="{FE46D34C-DAAA-4844-9CC6-8BD798B1208E}" type="pres">
      <dgm:prSet presAssocID="{FEA77994-30AF-4AF4-9EAD-E03981F5E1A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A1C73-9839-4CE0-907A-11A1B515FD60}" type="pres">
      <dgm:prSet presAssocID="{FEA77994-30AF-4AF4-9EAD-E03981F5E1A4}" presName="parTransTwo" presStyleCnt="0"/>
      <dgm:spPr/>
    </dgm:pt>
    <dgm:pt modelId="{0B3C27BB-8A6B-41D4-B4FB-EDAF7A94AEC9}" type="pres">
      <dgm:prSet presAssocID="{FEA77994-30AF-4AF4-9EAD-E03981F5E1A4}" presName="horzTwo" presStyleCnt="0"/>
      <dgm:spPr/>
    </dgm:pt>
    <dgm:pt modelId="{9FD56566-7E2F-4434-BAEC-62D1BEA0B8E4}" type="pres">
      <dgm:prSet presAssocID="{92FB0BA6-3AB7-4F88-9576-48685F47C3D1}" presName="vertThree" presStyleCnt="0"/>
      <dgm:spPr/>
    </dgm:pt>
    <dgm:pt modelId="{B8F39245-322E-478B-91EE-EF264582758A}" type="pres">
      <dgm:prSet presAssocID="{92FB0BA6-3AB7-4F88-9576-48685F47C3D1}" presName="txThree" presStyleLbl="node3" presStyleIdx="0" presStyleCnt="1" custScaleX="427056">
        <dgm:presLayoutVars>
          <dgm:chPref val="3"/>
        </dgm:presLayoutVars>
      </dgm:prSet>
      <dgm:spPr/>
    </dgm:pt>
    <dgm:pt modelId="{C3B6601C-52D6-4B2C-8BA8-E15431B87472}" type="pres">
      <dgm:prSet presAssocID="{92FB0BA6-3AB7-4F88-9576-48685F47C3D1}" presName="horzThree" presStyleCnt="0"/>
      <dgm:spPr/>
    </dgm:pt>
  </dgm:ptLst>
  <dgm:cxnLst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9EB26866-1AAB-44CF-BC8E-5BF1F2C2B460}" srcId="{FEA77994-30AF-4AF4-9EAD-E03981F5E1A4}" destId="{92FB0BA6-3AB7-4F88-9576-48685F47C3D1}" srcOrd="0" destOrd="0" parTransId="{E56BB914-7ADE-4DA1-8D60-E6F6585FB19D}" sibTransId="{5D4648EE-3062-4356-89BB-0EA776A20525}"/>
    <dgm:cxn modelId="{1C7D6018-DA83-45A2-91FA-A9A7D900FB6E}" type="presOf" srcId="{627A4BC4-97E5-46C8-B4C3-9364E085E64E}" destId="{B740CAB7-BA10-47D7-9965-1483F3414CE0}" srcOrd="0" destOrd="0" presId="urn:microsoft.com/office/officeart/2005/8/layout/architecture"/>
    <dgm:cxn modelId="{887F8DFE-2952-42D5-8699-17825540A85E}" type="presOf" srcId="{92FB0BA6-3AB7-4F88-9576-48685F47C3D1}" destId="{B8F39245-322E-478B-91EE-EF264582758A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3D94EC85-4D7E-4EEC-AF1B-BADFF0AE5FCF}" srcId="{C347B8B8-E2FE-4B5D-B3C6-EF5339C1045A}" destId="{627A4BC4-97E5-46C8-B4C3-9364E085E64E}" srcOrd="1" destOrd="0" parTransId="{D8FE45F2-FD13-45F0-98F5-06926AA5FC15}" sibTransId="{802E546F-CD23-4603-BB61-A0250F133385}"/>
    <dgm:cxn modelId="{26B4BC73-6FC9-4895-B54B-38EBCDA15897}" type="presOf" srcId="{FEA77994-30AF-4AF4-9EAD-E03981F5E1A4}" destId="{FE46D34C-DAAA-4844-9CC6-8BD798B1208E}" srcOrd="0" destOrd="0" presId="urn:microsoft.com/office/officeart/2005/8/layout/architecture"/>
    <dgm:cxn modelId="{AB379F30-E626-41EF-85D0-07F818A7EFDE}" srcId="{627A4BC4-97E5-46C8-B4C3-9364E085E64E}" destId="{FEA77994-30AF-4AF4-9EAD-E03981F5E1A4}" srcOrd="0" destOrd="0" parTransId="{A76E2F71-265A-43A5-A221-68FE2E50800B}" sibTransId="{982CC22D-8B3A-4183-9243-BF570E07CFB8}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99B40269-ADC7-475D-9242-862C2F3E8043}" type="presParOf" srcId="{AF3D45E6-27D3-4553-98DA-989FC55FEFC9}" destId="{483F1D8C-76FA-44D0-9802-2A6707AB6820}" srcOrd="2" destOrd="0" presId="urn:microsoft.com/office/officeart/2005/8/layout/architecture"/>
    <dgm:cxn modelId="{B5ECB81F-D27C-442C-B7BE-9A1D8979A100}" type="presParOf" srcId="{483F1D8C-76FA-44D0-9802-2A6707AB6820}" destId="{B740CAB7-BA10-47D7-9965-1483F3414CE0}" srcOrd="0" destOrd="0" presId="urn:microsoft.com/office/officeart/2005/8/layout/architecture"/>
    <dgm:cxn modelId="{964CD9AF-0F2B-49CF-A195-65239AFE7828}" type="presParOf" srcId="{483F1D8C-76FA-44D0-9802-2A6707AB6820}" destId="{9B3C7148-ED56-4156-81EF-5769A2E6E9E9}" srcOrd="1" destOrd="0" presId="urn:microsoft.com/office/officeart/2005/8/layout/architecture"/>
    <dgm:cxn modelId="{51AA6986-BD86-4ECC-A59C-D7380B843A0A}" type="presParOf" srcId="{483F1D8C-76FA-44D0-9802-2A6707AB6820}" destId="{3944FE60-CE42-4BCD-9611-93D8A462AF3E}" srcOrd="2" destOrd="0" presId="urn:microsoft.com/office/officeart/2005/8/layout/architecture"/>
    <dgm:cxn modelId="{208598A3-B78C-4A12-A63D-9E45144162C2}" type="presParOf" srcId="{3944FE60-CE42-4BCD-9611-93D8A462AF3E}" destId="{79B184D5-C697-4AFB-B1CE-4956267A56A9}" srcOrd="0" destOrd="0" presId="urn:microsoft.com/office/officeart/2005/8/layout/architecture"/>
    <dgm:cxn modelId="{5D826E23-03B6-418E-9238-6B3563E463A5}" type="presParOf" srcId="{79B184D5-C697-4AFB-B1CE-4956267A56A9}" destId="{FE46D34C-DAAA-4844-9CC6-8BD798B1208E}" srcOrd="0" destOrd="0" presId="urn:microsoft.com/office/officeart/2005/8/layout/architecture"/>
    <dgm:cxn modelId="{DCD3FDC1-83D8-4BDA-8523-BB6BB4CD3CA4}" type="presParOf" srcId="{79B184D5-C697-4AFB-B1CE-4956267A56A9}" destId="{366A1C73-9839-4CE0-907A-11A1B515FD60}" srcOrd="1" destOrd="0" presId="urn:microsoft.com/office/officeart/2005/8/layout/architecture"/>
    <dgm:cxn modelId="{3E6003FD-A30C-48A1-91AF-8D5A9EE2360B}" type="presParOf" srcId="{79B184D5-C697-4AFB-B1CE-4956267A56A9}" destId="{0B3C27BB-8A6B-41D4-B4FB-EDAF7A94AEC9}" srcOrd="2" destOrd="0" presId="urn:microsoft.com/office/officeart/2005/8/layout/architecture"/>
    <dgm:cxn modelId="{B3A1E202-B2CF-4B43-A097-F282BD8FCCF7}" type="presParOf" srcId="{0B3C27BB-8A6B-41D4-B4FB-EDAF7A94AEC9}" destId="{9FD56566-7E2F-4434-BAEC-62D1BEA0B8E4}" srcOrd="0" destOrd="0" presId="urn:microsoft.com/office/officeart/2005/8/layout/architecture"/>
    <dgm:cxn modelId="{FBD0F010-BF60-42C0-A9F5-5D38AE313702}" type="presParOf" srcId="{9FD56566-7E2F-4434-BAEC-62D1BEA0B8E4}" destId="{B8F39245-322E-478B-91EE-EF264582758A}" srcOrd="0" destOrd="0" presId="urn:microsoft.com/office/officeart/2005/8/layout/architecture"/>
    <dgm:cxn modelId="{3556CD1D-80AB-4829-955A-B00468B44E25}" type="presParOf" srcId="{9FD56566-7E2F-4434-BAEC-62D1BEA0B8E4}" destId="{C3B6601C-52D6-4B2C-8BA8-E15431B8747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7B8B8-E2FE-4B5D-B3C6-EF5339C1045A}" type="doc">
      <dgm:prSet loTypeId="urn:microsoft.com/office/officeart/2005/8/layout/architecture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CF5425-2963-48EE-B352-AA62D3DC3826}">
      <dgm:prSet phldrT="[Text]" custT="1"/>
      <dgm:spPr>
        <a:solidFill>
          <a:srgbClr val="FF0000">
            <a:alpha val="30000"/>
          </a:srgb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 vert="vert270"/>
        <a:lstStyle/>
        <a:p>
          <a:r>
            <a:rPr lang="en-AU" sz="2000" dirty="0" err="1" smtClean="0"/>
            <a:t>WaCore.Crud.Contracts</a:t>
          </a:r>
          <a:endParaRPr lang="en-AU" sz="2000" dirty="0" smtClean="0"/>
        </a:p>
        <a:p>
          <a:r>
            <a:rPr lang="en-AU" sz="2000" dirty="0" err="1" smtClean="0"/>
            <a:t>WaCore.Crud.Dtos</a:t>
          </a:r>
          <a:endParaRPr lang="en-AU" sz="2000" dirty="0" smtClean="0"/>
        </a:p>
        <a:p>
          <a:r>
            <a:rPr lang="en-AU" sz="2000" dirty="0" err="1" smtClean="0"/>
            <a:t>WaCore.Crud.Utils</a:t>
          </a:r>
          <a:endParaRPr lang="en-US" sz="2000" dirty="0"/>
        </a:p>
      </dgm:t>
    </dgm:pt>
    <dgm:pt modelId="{4182E971-809E-4ABD-8F40-1F2231B04C4E}" type="sibTrans" cxnId="{164ACF40-A6EA-4351-8E86-4184F720FE4F}">
      <dgm:prSet/>
      <dgm:spPr/>
      <dgm:t>
        <a:bodyPr/>
        <a:lstStyle/>
        <a:p>
          <a:endParaRPr lang="en-US"/>
        </a:p>
      </dgm:t>
    </dgm:pt>
    <dgm:pt modelId="{EDBFA49C-694A-4E18-8DD1-02836BE1CA69}" type="parTrans" cxnId="{164ACF40-A6EA-4351-8E86-4184F720FE4F}">
      <dgm:prSet/>
      <dgm:spPr/>
      <dgm:t>
        <a:bodyPr/>
        <a:lstStyle/>
        <a:p>
          <a:endParaRPr lang="en-US"/>
        </a:p>
      </dgm:t>
    </dgm:pt>
    <dgm:pt modelId="{0B02206A-A1A4-43A0-B27B-636362124CC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AU" sz="2400" dirty="0" err="1" smtClean="0"/>
            <a:t>WaCore.Crud.Data.Ef</a:t>
          </a:r>
          <a:endParaRPr lang="en-US" sz="1000" dirty="0"/>
        </a:p>
      </dgm:t>
    </dgm:pt>
    <dgm:pt modelId="{5B03A74B-CE31-463B-8CE2-3321DF71F75A}" type="sibTrans" cxnId="{2113D508-6CBC-4DDB-8974-0440FC712ED0}">
      <dgm:prSet/>
      <dgm:spPr/>
      <dgm:t>
        <a:bodyPr/>
        <a:lstStyle/>
        <a:p>
          <a:endParaRPr lang="en-US"/>
        </a:p>
      </dgm:t>
    </dgm:pt>
    <dgm:pt modelId="{1F1490A3-CD50-47F5-9F3E-EA9CC1C4FB33}" type="parTrans" cxnId="{2113D508-6CBC-4DDB-8974-0440FC712ED0}">
      <dgm:prSet/>
      <dgm:spPr/>
      <dgm:t>
        <a:bodyPr/>
        <a:lstStyle/>
        <a:p>
          <a:endParaRPr lang="en-US"/>
        </a:p>
      </dgm:t>
    </dgm:pt>
    <dgm:pt modelId="{9F8F9D59-13C6-4772-BDFB-B2F0271DE7EC}">
      <dgm:prSet phldrT="[Text]" custT="1"/>
      <dgm:spPr>
        <a:gradFill rotWithShape="0">
          <a:gsLst>
            <a:gs pos="0">
              <a:srgbClr val="FF0000"/>
            </a:gs>
            <a:gs pos="50000">
              <a:srgbClr val="FF000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AU" sz="2400" dirty="0" err="1" smtClean="0"/>
            <a:t>WaCore.Crud.Services</a:t>
          </a:r>
          <a:endParaRPr lang="en-US" sz="1000" dirty="0"/>
        </a:p>
      </dgm:t>
    </dgm:pt>
    <dgm:pt modelId="{A0802777-5AF1-4D61-B545-4F932AAD40E5}" type="parTrans" cxnId="{019E5AE3-FA44-4860-AFD5-47E2E84DEA1D}">
      <dgm:prSet/>
      <dgm:spPr/>
      <dgm:t>
        <a:bodyPr/>
        <a:lstStyle/>
        <a:p>
          <a:endParaRPr lang="en-US"/>
        </a:p>
      </dgm:t>
    </dgm:pt>
    <dgm:pt modelId="{704EFA58-0604-4E2B-8057-709239552120}" type="sibTrans" cxnId="{019E5AE3-FA44-4860-AFD5-47E2E84DEA1D}">
      <dgm:prSet/>
      <dgm:spPr/>
      <dgm:t>
        <a:bodyPr/>
        <a:lstStyle/>
        <a:p>
          <a:endParaRPr lang="en-US"/>
        </a:p>
      </dgm:t>
    </dgm:pt>
    <dgm:pt modelId="{74F8180A-1B11-470A-AAA2-24F800231EA6}">
      <dgm:prSet phldrT="[Text]" custT="1"/>
      <dgm:spPr>
        <a:solidFill>
          <a:schemeClr val="accent5">
            <a:lumMod val="75000"/>
            <a:alpha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AU" sz="2400" dirty="0" err="1" smtClean="0"/>
            <a:t>WaCore.Data.Ef</a:t>
          </a:r>
          <a:endParaRPr lang="en-US" sz="1700" dirty="0"/>
        </a:p>
      </dgm:t>
    </dgm:pt>
    <dgm:pt modelId="{0108A4C8-6636-454C-BA2E-499DC6D55C78}" type="parTrans" cxnId="{0B58C27C-972D-4B53-9467-E1B0F388FC06}">
      <dgm:prSet/>
      <dgm:spPr/>
      <dgm:t>
        <a:bodyPr/>
        <a:lstStyle/>
        <a:p>
          <a:endParaRPr lang="en-US"/>
        </a:p>
      </dgm:t>
    </dgm:pt>
    <dgm:pt modelId="{C18F3E8A-0613-4D22-A0F3-3C756D9A1217}" type="sibTrans" cxnId="{0B58C27C-972D-4B53-9467-E1B0F388FC06}">
      <dgm:prSet/>
      <dgm:spPr/>
      <dgm:t>
        <a:bodyPr/>
        <a:lstStyle/>
        <a:p>
          <a:endParaRPr lang="en-US"/>
        </a:p>
      </dgm:t>
    </dgm:pt>
    <dgm:pt modelId="{481C7316-D506-4C96-9492-A37A4688BCDF}">
      <dgm:prSet/>
      <dgm:spPr>
        <a:noFill/>
      </dgm:spPr>
      <dgm:t>
        <a:bodyPr/>
        <a:lstStyle/>
        <a:p>
          <a:endParaRPr lang="en-US"/>
        </a:p>
      </dgm:t>
    </dgm:pt>
    <dgm:pt modelId="{A266EA9D-9468-4FA3-8201-0036D53DF7E7}" type="parTrans" cxnId="{ED18F324-009A-4EE4-923B-30E01AA317A8}">
      <dgm:prSet/>
      <dgm:spPr/>
      <dgm:t>
        <a:bodyPr/>
        <a:lstStyle/>
        <a:p>
          <a:endParaRPr lang="en-US"/>
        </a:p>
      </dgm:t>
    </dgm:pt>
    <dgm:pt modelId="{6582D617-CA2D-46A0-A89A-89722A493E6B}" type="sibTrans" cxnId="{ED18F324-009A-4EE4-923B-30E01AA317A8}">
      <dgm:prSet/>
      <dgm:spPr/>
      <dgm:t>
        <a:bodyPr/>
        <a:lstStyle/>
        <a:p>
          <a:endParaRPr lang="en-US"/>
        </a:p>
      </dgm:t>
    </dgm:pt>
    <dgm:pt modelId="{BDB6B87F-2244-4E2D-BE00-2001417574D1}">
      <dgm:prSet/>
      <dgm:spPr>
        <a:noFill/>
      </dgm:spPr>
      <dgm:t>
        <a:bodyPr/>
        <a:lstStyle/>
        <a:p>
          <a:endParaRPr lang="en-US"/>
        </a:p>
      </dgm:t>
    </dgm:pt>
    <dgm:pt modelId="{6DE7F0EB-05DC-4C7D-B8A5-B53062531410}" type="parTrans" cxnId="{9CD587D3-85B4-4438-AC2A-458283728142}">
      <dgm:prSet/>
      <dgm:spPr/>
      <dgm:t>
        <a:bodyPr/>
        <a:lstStyle/>
        <a:p>
          <a:endParaRPr lang="en-US"/>
        </a:p>
      </dgm:t>
    </dgm:pt>
    <dgm:pt modelId="{9EE7A664-B26D-408C-9561-603F0D32A724}" type="sibTrans" cxnId="{9CD587D3-85B4-4438-AC2A-458283728142}">
      <dgm:prSet/>
      <dgm:spPr/>
      <dgm:t>
        <a:bodyPr/>
        <a:lstStyle/>
        <a:p>
          <a:endParaRPr lang="en-US"/>
        </a:p>
      </dgm:t>
    </dgm:pt>
    <dgm:pt modelId="{CCA7FC31-E0B3-4899-98D5-1F47DD7AABD9}">
      <dgm:prSet/>
      <dgm:spPr>
        <a:noFill/>
      </dgm:spPr>
      <dgm:t>
        <a:bodyPr/>
        <a:lstStyle/>
        <a:p>
          <a:endParaRPr lang="en-US"/>
        </a:p>
      </dgm:t>
    </dgm:pt>
    <dgm:pt modelId="{2CAC8463-5835-428C-AED1-D68D923C1AAD}" type="parTrans" cxnId="{81EC25FD-E8FF-492E-B418-0FF8D6323D8D}">
      <dgm:prSet/>
      <dgm:spPr/>
      <dgm:t>
        <a:bodyPr/>
        <a:lstStyle/>
        <a:p>
          <a:endParaRPr lang="en-US"/>
        </a:p>
      </dgm:t>
    </dgm:pt>
    <dgm:pt modelId="{4E96331C-45CD-4312-8C1B-F5977921E1BA}" type="sibTrans" cxnId="{81EC25FD-E8FF-492E-B418-0FF8D6323D8D}">
      <dgm:prSet/>
      <dgm:spPr/>
      <dgm:t>
        <a:bodyPr/>
        <a:lstStyle/>
        <a:p>
          <a:endParaRPr lang="en-US"/>
        </a:p>
      </dgm:t>
    </dgm:pt>
    <dgm:pt modelId="{4B53691C-50D6-4DFD-B8DE-1F55C81A6D7F}">
      <dgm:prSet/>
      <dgm:spPr>
        <a:noFill/>
      </dgm:spPr>
      <dgm:t>
        <a:bodyPr/>
        <a:lstStyle/>
        <a:p>
          <a:endParaRPr lang="en-US"/>
        </a:p>
      </dgm:t>
    </dgm:pt>
    <dgm:pt modelId="{16852E31-ED6A-411B-A6A5-0FAAB96F693A}" type="parTrans" cxnId="{348973BC-C334-431A-A3B0-58DFE95B7FFA}">
      <dgm:prSet/>
      <dgm:spPr/>
      <dgm:t>
        <a:bodyPr/>
        <a:lstStyle/>
        <a:p>
          <a:endParaRPr lang="en-US"/>
        </a:p>
      </dgm:t>
    </dgm:pt>
    <dgm:pt modelId="{033D401D-B287-45D1-B0BA-0A159C1A47BE}" type="sibTrans" cxnId="{348973BC-C334-431A-A3B0-58DFE95B7FFA}">
      <dgm:prSet/>
      <dgm:spPr/>
      <dgm:t>
        <a:bodyPr/>
        <a:lstStyle/>
        <a:p>
          <a:endParaRPr lang="en-US"/>
        </a:p>
      </dgm:t>
    </dgm:pt>
    <dgm:pt modelId="{04D8F607-C15B-40F7-A5E7-8A5C084D8979}">
      <dgm:prSet/>
      <dgm:spPr>
        <a:noFill/>
      </dgm:spPr>
      <dgm:t>
        <a:bodyPr/>
        <a:lstStyle/>
        <a:p>
          <a:endParaRPr lang="en-US"/>
        </a:p>
      </dgm:t>
    </dgm:pt>
    <dgm:pt modelId="{A453D55C-3CF3-415F-AF74-D1B6685E3959}" type="parTrans" cxnId="{0A056400-F2D7-4F16-829D-1D255E808892}">
      <dgm:prSet/>
      <dgm:spPr/>
      <dgm:t>
        <a:bodyPr/>
        <a:lstStyle/>
        <a:p>
          <a:endParaRPr lang="en-US"/>
        </a:p>
      </dgm:t>
    </dgm:pt>
    <dgm:pt modelId="{9569B63D-0800-4A7F-BB30-D6A3D74BFDCC}" type="sibTrans" cxnId="{0A056400-F2D7-4F16-829D-1D255E808892}">
      <dgm:prSet/>
      <dgm:spPr/>
      <dgm:t>
        <a:bodyPr/>
        <a:lstStyle/>
        <a:p>
          <a:endParaRPr lang="en-US"/>
        </a:p>
      </dgm:t>
    </dgm:pt>
    <dgm:pt modelId="{0EEE066A-D6FB-410A-8E2F-6EB3853D78A1}">
      <dgm:prSet/>
      <dgm:spPr>
        <a:noFill/>
      </dgm:spPr>
      <dgm:t>
        <a:bodyPr/>
        <a:lstStyle/>
        <a:p>
          <a:endParaRPr lang="en-US"/>
        </a:p>
      </dgm:t>
    </dgm:pt>
    <dgm:pt modelId="{A3EA5E2E-5D41-4705-AC1B-2375A325A632}" type="sibTrans" cxnId="{7A970895-C8BF-490F-BFAF-8686817126FB}">
      <dgm:prSet/>
      <dgm:spPr/>
      <dgm:t>
        <a:bodyPr/>
        <a:lstStyle/>
        <a:p>
          <a:endParaRPr lang="en-US"/>
        </a:p>
      </dgm:t>
    </dgm:pt>
    <dgm:pt modelId="{2DB438B3-C35D-47D4-96BB-83D707184E1D}" type="parTrans" cxnId="{7A970895-C8BF-490F-BFAF-8686817126FB}">
      <dgm:prSet/>
      <dgm:spPr/>
      <dgm:t>
        <a:bodyPr/>
        <a:lstStyle/>
        <a:p>
          <a:endParaRPr lang="en-US"/>
        </a:p>
      </dgm:t>
    </dgm:pt>
    <dgm:pt modelId="{C0EAA340-2582-4E0B-9BEE-1F7E81D86BE1}">
      <dgm:prSet phldrT="[Text]" custT="1"/>
      <dgm:spPr>
        <a:solidFill>
          <a:schemeClr val="accent5">
            <a:lumMod val="75000"/>
            <a:alpha val="3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 vert="vert270"/>
        <a:lstStyle/>
        <a:p>
          <a:r>
            <a:rPr lang="en-AU" sz="2400" dirty="0" err="1" smtClean="0"/>
            <a:t>WaCore.Contracts</a:t>
          </a:r>
          <a:endParaRPr lang="en-US" sz="1800" dirty="0"/>
        </a:p>
      </dgm:t>
    </dgm:pt>
    <dgm:pt modelId="{683071D8-338E-4436-B1B4-644D8D119224}" type="parTrans" cxnId="{3AD7B93D-FA30-4923-9D70-FFB8A956D1ED}">
      <dgm:prSet/>
      <dgm:spPr/>
      <dgm:t>
        <a:bodyPr/>
        <a:lstStyle/>
        <a:p>
          <a:endParaRPr lang="en-US"/>
        </a:p>
      </dgm:t>
    </dgm:pt>
    <dgm:pt modelId="{21ABD12C-C77C-4291-9A71-9C097C26E0DC}" type="sibTrans" cxnId="{3AD7B93D-FA30-4923-9D70-FFB8A956D1ED}">
      <dgm:prSet/>
      <dgm:spPr/>
      <dgm:t>
        <a:bodyPr/>
        <a:lstStyle/>
        <a:p>
          <a:endParaRPr lang="en-US"/>
        </a:p>
      </dgm:t>
    </dgm:pt>
    <dgm:pt modelId="{AF3D45E6-27D3-4553-98DA-989FC55FEFC9}" type="pres">
      <dgm:prSet presAssocID="{C347B8B8-E2FE-4B5D-B3C6-EF5339C1045A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A93541B1-CA32-4103-B395-C49268F87DC0}" type="pres">
      <dgm:prSet presAssocID="{39CF5425-2963-48EE-B352-AA62D3DC3826}" presName="vertOne" presStyleCnt="0"/>
      <dgm:spPr/>
    </dgm:pt>
    <dgm:pt modelId="{EB2AA76C-EF63-4A23-AD34-56A39C6452E6}" type="pres">
      <dgm:prSet presAssocID="{39CF5425-2963-48EE-B352-AA62D3DC3826}" presName="txOne" presStyleLbl="node0" presStyleIdx="0" presStyleCnt="4" custAng="0" custScaleX="112013" custScaleY="504578" custLinFactNeighborX="-13464" custLinFactNeighborY="-7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F1F23-E159-49FD-9659-CFB0712D739F}" type="pres">
      <dgm:prSet presAssocID="{39CF5425-2963-48EE-B352-AA62D3DC3826}" presName="horzOne" presStyleCnt="0"/>
      <dgm:spPr/>
    </dgm:pt>
    <dgm:pt modelId="{48EC9786-BBBD-42C8-BF0B-64FDEBCBC8F7}" type="pres">
      <dgm:prSet presAssocID="{4182E971-809E-4ABD-8F40-1F2231B04C4E}" presName="sibSpaceOne" presStyleCnt="0"/>
      <dgm:spPr/>
    </dgm:pt>
    <dgm:pt modelId="{7A52D12A-1DBB-4170-9562-44283447B029}" type="pres">
      <dgm:prSet presAssocID="{C0EAA340-2582-4E0B-9BEE-1F7E81D86BE1}" presName="vertOne" presStyleCnt="0"/>
      <dgm:spPr/>
    </dgm:pt>
    <dgm:pt modelId="{2DAA6AE6-3FED-449D-850E-74B42D431410}" type="pres">
      <dgm:prSet presAssocID="{C0EAA340-2582-4E0B-9BEE-1F7E81D86BE1}" presName="txOne" presStyleLbl="node0" presStyleIdx="1" presStyleCnt="4" custAng="0" custScaleX="46374" custScaleY="504578" custLinFactNeighborX="-6119" custLinFactNeighborY="-7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9721D-0813-4D19-8E80-9D8012D8113A}" type="pres">
      <dgm:prSet presAssocID="{C0EAA340-2582-4E0B-9BEE-1F7E81D86BE1}" presName="horzOne" presStyleCnt="0"/>
      <dgm:spPr/>
    </dgm:pt>
    <dgm:pt modelId="{514303B8-B3DB-4AEE-A77B-4A767EF8933A}" type="pres">
      <dgm:prSet presAssocID="{21ABD12C-C77C-4291-9A71-9C097C26E0DC}" presName="sibSpaceOne" presStyleCnt="0"/>
      <dgm:spPr/>
    </dgm:pt>
    <dgm:pt modelId="{D1CC9F29-E450-483B-842C-6B09A4513483}" type="pres">
      <dgm:prSet presAssocID="{74F8180A-1B11-470A-AAA2-24F800231EA6}" presName="vertOne" presStyleCnt="0"/>
      <dgm:spPr/>
    </dgm:pt>
    <dgm:pt modelId="{685DB419-6CED-4235-BB01-2EC3C061ACAB}" type="pres">
      <dgm:prSet presAssocID="{74F8180A-1B11-470A-AAA2-24F800231EA6}" presName="txOne" presStyleLbl="node0" presStyleIdx="2" presStyleCnt="4" custScaleY="111007" custLinFactNeighborY="-21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6172C-8332-412F-97F5-6E3C5B0FE1B2}" type="pres">
      <dgm:prSet presAssocID="{74F8180A-1B11-470A-AAA2-24F800231EA6}" presName="parTransOne" presStyleCnt="0"/>
      <dgm:spPr/>
    </dgm:pt>
    <dgm:pt modelId="{E96D4CC1-6C2C-41B4-B5D3-6FE77177E1A5}" type="pres">
      <dgm:prSet presAssocID="{74F8180A-1B11-470A-AAA2-24F800231EA6}" presName="horzOne" presStyleCnt="0"/>
      <dgm:spPr/>
    </dgm:pt>
    <dgm:pt modelId="{CC62D735-47EC-411B-951B-40644169AA95}" type="pres">
      <dgm:prSet presAssocID="{0B02206A-A1A4-43A0-B27B-636362124CC0}" presName="vertTwo" presStyleCnt="0"/>
      <dgm:spPr/>
    </dgm:pt>
    <dgm:pt modelId="{6C6DAB9E-370C-49EC-910B-08A28360E9E3}" type="pres">
      <dgm:prSet presAssocID="{0B02206A-A1A4-43A0-B27B-636362124CC0}" presName="txTwo" presStyleLbl="node2" presStyleIdx="0" presStyleCnt="2" custScaleX="99881" custScaleY="110303" custLinFactNeighborY="563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17F1F-9F67-44F8-88D0-2CF0A8BEB594}" type="pres">
      <dgm:prSet presAssocID="{0B02206A-A1A4-43A0-B27B-636362124CC0}" presName="parTransTwo" presStyleCnt="0"/>
      <dgm:spPr/>
    </dgm:pt>
    <dgm:pt modelId="{D0656626-0D2D-4499-A9DE-004840249929}" type="pres">
      <dgm:prSet presAssocID="{0B02206A-A1A4-43A0-B27B-636362124CC0}" presName="horzTwo" presStyleCnt="0"/>
      <dgm:spPr/>
    </dgm:pt>
    <dgm:pt modelId="{400319C5-9678-4C19-9302-4C94ECA1566E}" type="pres">
      <dgm:prSet presAssocID="{9F8F9D59-13C6-4772-BDFB-B2F0271DE7EC}" presName="vertThree" presStyleCnt="0"/>
      <dgm:spPr/>
    </dgm:pt>
    <dgm:pt modelId="{E6CDFA64-8D24-4684-807A-7149670063AB}" type="pres">
      <dgm:prSet presAssocID="{9F8F9D59-13C6-4772-BDFB-B2F0271DE7EC}" presName="txThree" presStyleLbl="node3" presStyleIdx="0" presStyleCnt="2" custScaleX="309612" custScaleY="235353" custLinFactNeighborX="1631" custLinFactNeighborY="210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4B3C3E-0421-44F7-8CE9-1B1E559260C8}" type="pres">
      <dgm:prSet presAssocID="{9F8F9D59-13C6-4772-BDFB-B2F0271DE7EC}" presName="horzThree" presStyleCnt="0"/>
      <dgm:spPr/>
    </dgm:pt>
    <dgm:pt modelId="{EA78A733-61FC-4E9C-8524-2279306575FB}" type="pres">
      <dgm:prSet presAssocID="{C18F3E8A-0613-4D22-A0F3-3C756D9A1217}" presName="sibSpaceOne" presStyleCnt="0"/>
      <dgm:spPr/>
    </dgm:pt>
    <dgm:pt modelId="{6B3781F7-00C4-42EC-87FC-F9C7BE0D0F51}" type="pres">
      <dgm:prSet presAssocID="{481C7316-D506-4C96-9492-A37A4688BCDF}" presName="vertOne" presStyleCnt="0"/>
      <dgm:spPr/>
    </dgm:pt>
    <dgm:pt modelId="{8FB9265E-B9B2-4F33-A76A-46A979D441CC}" type="pres">
      <dgm:prSet presAssocID="{481C7316-D506-4C96-9492-A37A4688BCDF}" presName="txOne" presStyleLbl="node0" presStyleIdx="3" presStyleCnt="4">
        <dgm:presLayoutVars>
          <dgm:chPref val="3"/>
        </dgm:presLayoutVars>
      </dgm:prSet>
      <dgm:spPr/>
    </dgm:pt>
    <dgm:pt modelId="{32C27305-B6D2-43CB-B9AB-C770F8792B0F}" type="pres">
      <dgm:prSet presAssocID="{481C7316-D506-4C96-9492-A37A4688BCDF}" presName="parTransOne" presStyleCnt="0"/>
      <dgm:spPr/>
    </dgm:pt>
    <dgm:pt modelId="{C836F525-10B0-4BF5-8E28-25CFECD42C87}" type="pres">
      <dgm:prSet presAssocID="{481C7316-D506-4C96-9492-A37A4688BCDF}" presName="horzOne" presStyleCnt="0"/>
      <dgm:spPr/>
    </dgm:pt>
    <dgm:pt modelId="{7F6ABD1A-ED59-4FDD-8FC9-FD18B48D12ED}" type="pres">
      <dgm:prSet presAssocID="{0EEE066A-D6FB-410A-8E2F-6EB3853D78A1}" presName="vertTwo" presStyleCnt="0"/>
      <dgm:spPr/>
    </dgm:pt>
    <dgm:pt modelId="{4B162A1E-A6EC-43CB-BCE0-5FFF36B1CB3C}" type="pres">
      <dgm:prSet presAssocID="{0EEE066A-D6FB-410A-8E2F-6EB3853D78A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5BD0D-D1A9-4486-9A60-90F2F2AEB1E7}" type="pres">
      <dgm:prSet presAssocID="{0EEE066A-D6FB-410A-8E2F-6EB3853D78A1}" presName="parTransTwo" presStyleCnt="0"/>
      <dgm:spPr/>
    </dgm:pt>
    <dgm:pt modelId="{19E527EC-9C6E-467D-A4EF-71EA30F475C4}" type="pres">
      <dgm:prSet presAssocID="{0EEE066A-D6FB-410A-8E2F-6EB3853D78A1}" presName="horzTwo" presStyleCnt="0"/>
      <dgm:spPr/>
    </dgm:pt>
    <dgm:pt modelId="{17401C38-64BC-4BDB-8BE0-A39D7FD2D2B4}" type="pres">
      <dgm:prSet presAssocID="{4B53691C-50D6-4DFD-B8DE-1F55C81A6D7F}" presName="vertThree" presStyleCnt="0"/>
      <dgm:spPr/>
    </dgm:pt>
    <dgm:pt modelId="{C75F0D5C-3AF6-4A92-9941-C6E35A3F8488}" type="pres">
      <dgm:prSet presAssocID="{4B53691C-50D6-4DFD-B8DE-1F55C81A6D7F}" presName="txThree" presStyleLbl="node3" presStyleIdx="1" presStyleCnt="2">
        <dgm:presLayoutVars>
          <dgm:chPref val="3"/>
        </dgm:presLayoutVars>
      </dgm:prSet>
      <dgm:spPr/>
    </dgm:pt>
    <dgm:pt modelId="{08A169A5-879B-45D6-8284-4CD96AA43A1B}" type="pres">
      <dgm:prSet presAssocID="{4B53691C-50D6-4DFD-B8DE-1F55C81A6D7F}" presName="parTransThree" presStyleCnt="0"/>
      <dgm:spPr/>
    </dgm:pt>
    <dgm:pt modelId="{042D2FFA-6C38-4F83-8939-5426AEEABE24}" type="pres">
      <dgm:prSet presAssocID="{4B53691C-50D6-4DFD-B8DE-1F55C81A6D7F}" presName="horzThree" presStyleCnt="0"/>
      <dgm:spPr/>
    </dgm:pt>
    <dgm:pt modelId="{C3444D1B-A4D3-467F-AD48-3F3162E9063C}" type="pres">
      <dgm:prSet presAssocID="{CCA7FC31-E0B3-4899-98D5-1F47DD7AABD9}" presName="vertFour" presStyleCnt="0">
        <dgm:presLayoutVars>
          <dgm:chPref val="3"/>
        </dgm:presLayoutVars>
      </dgm:prSet>
      <dgm:spPr/>
    </dgm:pt>
    <dgm:pt modelId="{8E6590A5-FD2C-4289-8E6B-3088EDFB29C8}" type="pres">
      <dgm:prSet presAssocID="{CCA7FC31-E0B3-4899-98D5-1F47DD7AABD9}" presName="txFour" presStyleLbl="node4" presStyleIdx="0" presStyleCnt="3">
        <dgm:presLayoutVars>
          <dgm:chPref val="3"/>
        </dgm:presLayoutVars>
      </dgm:prSet>
      <dgm:spPr/>
    </dgm:pt>
    <dgm:pt modelId="{B1C0390F-6331-42DB-828C-251A605D616F}" type="pres">
      <dgm:prSet presAssocID="{CCA7FC31-E0B3-4899-98D5-1F47DD7AABD9}" presName="parTransFour" presStyleCnt="0"/>
      <dgm:spPr/>
    </dgm:pt>
    <dgm:pt modelId="{1BD3E389-22AA-48A1-B359-07BFA96373F2}" type="pres">
      <dgm:prSet presAssocID="{CCA7FC31-E0B3-4899-98D5-1F47DD7AABD9}" presName="horzFour" presStyleCnt="0"/>
      <dgm:spPr/>
    </dgm:pt>
    <dgm:pt modelId="{CC67A6DB-82B2-4B58-8AEE-A0131CD223ED}" type="pres">
      <dgm:prSet presAssocID="{04D8F607-C15B-40F7-A5E7-8A5C084D8979}" presName="vertFour" presStyleCnt="0">
        <dgm:presLayoutVars>
          <dgm:chPref val="3"/>
        </dgm:presLayoutVars>
      </dgm:prSet>
      <dgm:spPr/>
    </dgm:pt>
    <dgm:pt modelId="{43B0EAC0-B149-4AAC-95D3-78DC611C4429}" type="pres">
      <dgm:prSet presAssocID="{04D8F607-C15B-40F7-A5E7-8A5C084D8979}" presName="txFour" presStyleLbl="node4" presStyleIdx="1" presStyleCnt="3">
        <dgm:presLayoutVars>
          <dgm:chPref val="3"/>
        </dgm:presLayoutVars>
      </dgm:prSet>
      <dgm:spPr/>
    </dgm:pt>
    <dgm:pt modelId="{1DD00CD1-6107-4657-AB10-A71297201CC0}" type="pres">
      <dgm:prSet presAssocID="{04D8F607-C15B-40F7-A5E7-8A5C084D8979}" presName="parTransFour" presStyleCnt="0"/>
      <dgm:spPr/>
    </dgm:pt>
    <dgm:pt modelId="{47FC7047-34A6-40CB-AFCC-B342C47B04A8}" type="pres">
      <dgm:prSet presAssocID="{04D8F607-C15B-40F7-A5E7-8A5C084D8979}" presName="horzFour" presStyleCnt="0"/>
      <dgm:spPr/>
    </dgm:pt>
    <dgm:pt modelId="{8340D999-1EDF-43BA-A850-EE2ECF315D16}" type="pres">
      <dgm:prSet presAssocID="{BDB6B87F-2244-4E2D-BE00-2001417574D1}" presName="vertFour" presStyleCnt="0">
        <dgm:presLayoutVars>
          <dgm:chPref val="3"/>
        </dgm:presLayoutVars>
      </dgm:prSet>
      <dgm:spPr/>
    </dgm:pt>
    <dgm:pt modelId="{4CAD28E4-52CE-4245-AE76-CBBB7AD36DAD}" type="pres">
      <dgm:prSet presAssocID="{BDB6B87F-2244-4E2D-BE00-2001417574D1}" presName="txFour" presStyleLbl="node4" presStyleIdx="2" presStyleCnt="3">
        <dgm:presLayoutVars>
          <dgm:chPref val="3"/>
        </dgm:presLayoutVars>
      </dgm:prSet>
      <dgm:spPr/>
    </dgm:pt>
    <dgm:pt modelId="{7A5060DA-F8C6-49B5-94FA-6A617D0C3D5E}" type="pres">
      <dgm:prSet presAssocID="{BDB6B87F-2244-4E2D-BE00-2001417574D1}" presName="horzFour" presStyleCnt="0"/>
      <dgm:spPr/>
    </dgm:pt>
  </dgm:ptLst>
  <dgm:cxnLst>
    <dgm:cxn modelId="{FC4330EF-84C5-448D-83A8-FACDF7695D6D}" type="presOf" srcId="{9F8F9D59-13C6-4772-BDFB-B2F0271DE7EC}" destId="{E6CDFA64-8D24-4684-807A-7149670063AB}" srcOrd="0" destOrd="0" presId="urn:microsoft.com/office/officeart/2005/8/layout/architecture"/>
    <dgm:cxn modelId="{55746EBD-ABA3-4E08-A072-0ECF1E473873}" type="presOf" srcId="{C347B8B8-E2FE-4B5D-B3C6-EF5339C1045A}" destId="{AF3D45E6-27D3-4553-98DA-989FC55FEFC9}" srcOrd="0" destOrd="0" presId="urn:microsoft.com/office/officeart/2005/8/layout/architecture"/>
    <dgm:cxn modelId="{7EB9F85A-B103-49AA-B74A-A28E037DC3CA}" type="presOf" srcId="{0B02206A-A1A4-43A0-B27B-636362124CC0}" destId="{6C6DAB9E-370C-49EC-910B-08A28360E9E3}" srcOrd="0" destOrd="0" presId="urn:microsoft.com/office/officeart/2005/8/layout/architecture"/>
    <dgm:cxn modelId="{2113D508-6CBC-4DDB-8974-0440FC712ED0}" srcId="{74F8180A-1B11-470A-AAA2-24F800231EA6}" destId="{0B02206A-A1A4-43A0-B27B-636362124CC0}" srcOrd="0" destOrd="0" parTransId="{1F1490A3-CD50-47F5-9F3E-EA9CC1C4FB33}" sibTransId="{5B03A74B-CE31-463B-8CE2-3321DF71F75A}"/>
    <dgm:cxn modelId="{3AD7B93D-FA30-4923-9D70-FFB8A956D1ED}" srcId="{C347B8B8-E2FE-4B5D-B3C6-EF5339C1045A}" destId="{C0EAA340-2582-4E0B-9BEE-1F7E81D86BE1}" srcOrd="1" destOrd="0" parTransId="{683071D8-338E-4436-B1B4-644D8D119224}" sibTransId="{21ABD12C-C77C-4291-9A71-9C097C26E0DC}"/>
    <dgm:cxn modelId="{ED18F324-009A-4EE4-923B-30E01AA317A8}" srcId="{C347B8B8-E2FE-4B5D-B3C6-EF5339C1045A}" destId="{481C7316-D506-4C96-9492-A37A4688BCDF}" srcOrd="3" destOrd="0" parTransId="{A266EA9D-9468-4FA3-8201-0036D53DF7E7}" sibTransId="{6582D617-CA2D-46A0-A89A-89722A493E6B}"/>
    <dgm:cxn modelId="{0CD74918-3904-435E-B023-593CC7A9FC43}" type="presOf" srcId="{BDB6B87F-2244-4E2D-BE00-2001417574D1}" destId="{4CAD28E4-52CE-4245-AE76-CBBB7AD36DAD}" srcOrd="0" destOrd="0" presId="urn:microsoft.com/office/officeart/2005/8/layout/architecture"/>
    <dgm:cxn modelId="{164ACF40-A6EA-4351-8E86-4184F720FE4F}" srcId="{C347B8B8-E2FE-4B5D-B3C6-EF5339C1045A}" destId="{39CF5425-2963-48EE-B352-AA62D3DC3826}" srcOrd="0" destOrd="0" parTransId="{EDBFA49C-694A-4E18-8DD1-02836BE1CA69}" sibTransId="{4182E971-809E-4ABD-8F40-1F2231B04C4E}"/>
    <dgm:cxn modelId="{5C3B4F97-B4EA-4FB6-BA5F-9762B749A869}" type="presOf" srcId="{C0EAA340-2582-4E0B-9BEE-1F7E81D86BE1}" destId="{2DAA6AE6-3FED-449D-850E-74B42D431410}" srcOrd="0" destOrd="0" presId="urn:microsoft.com/office/officeart/2005/8/layout/architecture"/>
    <dgm:cxn modelId="{FFA8F54F-657B-4A7A-BD28-D668A1A6D919}" type="presOf" srcId="{74F8180A-1B11-470A-AAA2-24F800231EA6}" destId="{685DB419-6CED-4235-BB01-2EC3C061ACAB}" srcOrd="0" destOrd="0" presId="urn:microsoft.com/office/officeart/2005/8/layout/architecture"/>
    <dgm:cxn modelId="{019E5AE3-FA44-4860-AFD5-47E2E84DEA1D}" srcId="{0B02206A-A1A4-43A0-B27B-636362124CC0}" destId="{9F8F9D59-13C6-4772-BDFB-B2F0271DE7EC}" srcOrd="0" destOrd="0" parTransId="{A0802777-5AF1-4D61-B545-4F932AAD40E5}" sibTransId="{704EFA58-0604-4E2B-8057-709239552120}"/>
    <dgm:cxn modelId="{48E3EB04-DDC9-4D49-80C2-824F6A11832A}" type="presOf" srcId="{481C7316-D506-4C96-9492-A37A4688BCDF}" destId="{8FB9265E-B9B2-4F33-A76A-46A979D441CC}" srcOrd="0" destOrd="0" presId="urn:microsoft.com/office/officeart/2005/8/layout/architecture"/>
    <dgm:cxn modelId="{D1743736-F4AF-4E8B-8A0A-B2CCBF722C34}" type="presOf" srcId="{CCA7FC31-E0B3-4899-98D5-1F47DD7AABD9}" destId="{8E6590A5-FD2C-4289-8E6B-3088EDFB29C8}" srcOrd="0" destOrd="0" presId="urn:microsoft.com/office/officeart/2005/8/layout/architecture"/>
    <dgm:cxn modelId="{97D2365A-C0F6-42A8-81E9-06E13A841AEE}" type="presOf" srcId="{4B53691C-50D6-4DFD-B8DE-1F55C81A6D7F}" destId="{C75F0D5C-3AF6-4A92-9941-C6E35A3F8488}" srcOrd="0" destOrd="0" presId="urn:microsoft.com/office/officeart/2005/8/layout/architecture"/>
    <dgm:cxn modelId="{7A970895-C8BF-490F-BFAF-8686817126FB}" srcId="{481C7316-D506-4C96-9492-A37A4688BCDF}" destId="{0EEE066A-D6FB-410A-8E2F-6EB3853D78A1}" srcOrd="0" destOrd="0" parTransId="{2DB438B3-C35D-47D4-96BB-83D707184E1D}" sibTransId="{A3EA5E2E-5D41-4705-AC1B-2375A325A632}"/>
    <dgm:cxn modelId="{348973BC-C334-431A-A3B0-58DFE95B7FFA}" srcId="{0EEE066A-D6FB-410A-8E2F-6EB3853D78A1}" destId="{4B53691C-50D6-4DFD-B8DE-1F55C81A6D7F}" srcOrd="0" destOrd="0" parTransId="{16852E31-ED6A-411B-A6A5-0FAAB96F693A}" sibTransId="{033D401D-B287-45D1-B0BA-0A159C1A47BE}"/>
    <dgm:cxn modelId="{5EA98BA8-34DE-4020-811D-E7E7B91AE5CD}" type="presOf" srcId="{04D8F607-C15B-40F7-A5E7-8A5C084D8979}" destId="{43B0EAC0-B149-4AAC-95D3-78DC611C4429}" srcOrd="0" destOrd="0" presId="urn:microsoft.com/office/officeart/2005/8/layout/architecture"/>
    <dgm:cxn modelId="{0B58C27C-972D-4B53-9467-E1B0F388FC06}" srcId="{C347B8B8-E2FE-4B5D-B3C6-EF5339C1045A}" destId="{74F8180A-1B11-470A-AAA2-24F800231EA6}" srcOrd="2" destOrd="0" parTransId="{0108A4C8-6636-454C-BA2E-499DC6D55C78}" sibTransId="{C18F3E8A-0613-4D22-A0F3-3C756D9A1217}"/>
    <dgm:cxn modelId="{0A056400-F2D7-4F16-829D-1D255E808892}" srcId="{CCA7FC31-E0B3-4899-98D5-1F47DD7AABD9}" destId="{04D8F607-C15B-40F7-A5E7-8A5C084D8979}" srcOrd="0" destOrd="0" parTransId="{A453D55C-3CF3-415F-AF74-D1B6685E3959}" sibTransId="{9569B63D-0800-4A7F-BB30-D6A3D74BFDCC}"/>
    <dgm:cxn modelId="{78133DD0-B858-4238-A2F8-083BC11B0C1E}" type="presOf" srcId="{0EEE066A-D6FB-410A-8E2F-6EB3853D78A1}" destId="{4B162A1E-A6EC-43CB-BCE0-5FFF36B1CB3C}" srcOrd="0" destOrd="0" presId="urn:microsoft.com/office/officeart/2005/8/layout/architecture"/>
    <dgm:cxn modelId="{9CD587D3-85B4-4438-AC2A-458283728142}" srcId="{04D8F607-C15B-40F7-A5E7-8A5C084D8979}" destId="{BDB6B87F-2244-4E2D-BE00-2001417574D1}" srcOrd="0" destOrd="0" parTransId="{6DE7F0EB-05DC-4C7D-B8A5-B53062531410}" sibTransId="{9EE7A664-B26D-408C-9561-603F0D32A724}"/>
    <dgm:cxn modelId="{BE98588A-A7E2-41DA-8BC0-1E1E2FB90938}" type="presOf" srcId="{39CF5425-2963-48EE-B352-AA62D3DC3826}" destId="{EB2AA76C-EF63-4A23-AD34-56A39C6452E6}" srcOrd="0" destOrd="0" presId="urn:microsoft.com/office/officeart/2005/8/layout/architecture"/>
    <dgm:cxn modelId="{81EC25FD-E8FF-492E-B418-0FF8D6323D8D}" srcId="{4B53691C-50D6-4DFD-B8DE-1F55C81A6D7F}" destId="{CCA7FC31-E0B3-4899-98D5-1F47DD7AABD9}" srcOrd="0" destOrd="0" parTransId="{2CAC8463-5835-428C-AED1-D68D923C1AAD}" sibTransId="{4E96331C-45CD-4312-8C1B-F5977921E1BA}"/>
    <dgm:cxn modelId="{B961C964-B282-46A9-8C6B-83C699043A01}" type="presParOf" srcId="{AF3D45E6-27D3-4553-98DA-989FC55FEFC9}" destId="{A93541B1-CA32-4103-B395-C49268F87DC0}" srcOrd="0" destOrd="0" presId="urn:microsoft.com/office/officeart/2005/8/layout/architecture"/>
    <dgm:cxn modelId="{470A0734-EF05-4096-823D-30B240E1581F}" type="presParOf" srcId="{A93541B1-CA32-4103-B395-C49268F87DC0}" destId="{EB2AA76C-EF63-4A23-AD34-56A39C6452E6}" srcOrd="0" destOrd="0" presId="urn:microsoft.com/office/officeart/2005/8/layout/architecture"/>
    <dgm:cxn modelId="{ED6FDFF2-386C-490F-BD52-41CC91391183}" type="presParOf" srcId="{A93541B1-CA32-4103-B395-C49268F87DC0}" destId="{469F1F23-E159-49FD-9659-CFB0712D739F}" srcOrd="1" destOrd="0" presId="urn:microsoft.com/office/officeart/2005/8/layout/architecture"/>
    <dgm:cxn modelId="{5B3E69FE-CB73-4221-9819-DF17F1E372BA}" type="presParOf" srcId="{AF3D45E6-27D3-4553-98DA-989FC55FEFC9}" destId="{48EC9786-BBBD-42C8-BF0B-64FDEBCBC8F7}" srcOrd="1" destOrd="0" presId="urn:microsoft.com/office/officeart/2005/8/layout/architecture"/>
    <dgm:cxn modelId="{3BB45B7E-BF7E-42FD-9D88-937D0F7ADC5B}" type="presParOf" srcId="{AF3D45E6-27D3-4553-98DA-989FC55FEFC9}" destId="{7A52D12A-1DBB-4170-9562-44283447B029}" srcOrd="2" destOrd="0" presId="urn:microsoft.com/office/officeart/2005/8/layout/architecture"/>
    <dgm:cxn modelId="{10CFA2EF-A9A7-4A0F-91A4-E54CE74D9A13}" type="presParOf" srcId="{7A52D12A-1DBB-4170-9562-44283447B029}" destId="{2DAA6AE6-3FED-449D-850E-74B42D431410}" srcOrd="0" destOrd="0" presId="urn:microsoft.com/office/officeart/2005/8/layout/architecture"/>
    <dgm:cxn modelId="{3359E241-95D1-4C37-8F36-6B16761042BA}" type="presParOf" srcId="{7A52D12A-1DBB-4170-9562-44283447B029}" destId="{0DF9721D-0813-4D19-8E80-9D8012D8113A}" srcOrd="1" destOrd="0" presId="urn:microsoft.com/office/officeart/2005/8/layout/architecture"/>
    <dgm:cxn modelId="{E4793BE8-DE0D-4CAE-AE45-53E8F268C7AE}" type="presParOf" srcId="{AF3D45E6-27D3-4553-98DA-989FC55FEFC9}" destId="{514303B8-B3DB-4AEE-A77B-4A767EF8933A}" srcOrd="3" destOrd="0" presId="urn:microsoft.com/office/officeart/2005/8/layout/architecture"/>
    <dgm:cxn modelId="{F2ED0434-F81C-4525-A612-BC9F7F327CC4}" type="presParOf" srcId="{AF3D45E6-27D3-4553-98DA-989FC55FEFC9}" destId="{D1CC9F29-E450-483B-842C-6B09A4513483}" srcOrd="4" destOrd="0" presId="urn:microsoft.com/office/officeart/2005/8/layout/architecture"/>
    <dgm:cxn modelId="{3BE5684C-080E-4E8C-8DDC-7A9247669838}" type="presParOf" srcId="{D1CC9F29-E450-483B-842C-6B09A4513483}" destId="{685DB419-6CED-4235-BB01-2EC3C061ACAB}" srcOrd="0" destOrd="0" presId="urn:microsoft.com/office/officeart/2005/8/layout/architecture"/>
    <dgm:cxn modelId="{7914E557-D5AC-4268-A522-97911259BB04}" type="presParOf" srcId="{D1CC9F29-E450-483B-842C-6B09A4513483}" destId="{3046172C-8332-412F-97F5-6E3C5B0FE1B2}" srcOrd="1" destOrd="0" presId="urn:microsoft.com/office/officeart/2005/8/layout/architecture"/>
    <dgm:cxn modelId="{4D46B340-6528-42E1-9CAA-253364A9521E}" type="presParOf" srcId="{D1CC9F29-E450-483B-842C-6B09A4513483}" destId="{E96D4CC1-6C2C-41B4-B5D3-6FE77177E1A5}" srcOrd="2" destOrd="0" presId="urn:microsoft.com/office/officeart/2005/8/layout/architecture"/>
    <dgm:cxn modelId="{B4E5A999-0F3A-400F-B1D3-18EE14278A9F}" type="presParOf" srcId="{E96D4CC1-6C2C-41B4-B5D3-6FE77177E1A5}" destId="{CC62D735-47EC-411B-951B-40644169AA95}" srcOrd="0" destOrd="0" presId="urn:microsoft.com/office/officeart/2005/8/layout/architecture"/>
    <dgm:cxn modelId="{0D3A921B-6AD7-49F2-B7AF-2236F1916A4E}" type="presParOf" srcId="{CC62D735-47EC-411B-951B-40644169AA95}" destId="{6C6DAB9E-370C-49EC-910B-08A28360E9E3}" srcOrd="0" destOrd="0" presId="urn:microsoft.com/office/officeart/2005/8/layout/architecture"/>
    <dgm:cxn modelId="{A70D4ECD-D805-443B-9AD6-A37B7C4142F7}" type="presParOf" srcId="{CC62D735-47EC-411B-951B-40644169AA95}" destId="{55317F1F-9F67-44F8-88D0-2CF0A8BEB594}" srcOrd="1" destOrd="0" presId="urn:microsoft.com/office/officeart/2005/8/layout/architecture"/>
    <dgm:cxn modelId="{6ACF147F-BC23-4B48-852B-3B90945A7A31}" type="presParOf" srcId="{CC62D735-47EC-411B-951B-40644169AA95}" destId="{D0656626-0D2D-4499-A9DE-004840249929}" srcOrd="2" destOrd="0" presId="urn:microsoft.com/office/officeart/2005/8/layout/architecture"/>
    <dgm:cxn modelId="{C6AD9244-B68D-4256-A27E-2EA5A3DE3F7E}" type="presParOf" srcId="{D0656626-0D2D-4499-A9DE-004840249929}" destId="{400319C5-9678-4C19-9302-4C94ECA1566E}" srcOrd="0" destOrd="0" presId="urn:microsoft.com/office/officeart/2005/8/layout/architecture"/>
    <dgm:cxn modelId="{ED55CB00-F951-4F42-9309-7F569CAC1B4A}" type="presParOf" srcId="{400319C5-9678-4C19-9302-4C94ECA1566E}" destId="{E6CDFA64-8D24-4684-807A-7149670063AB}" srcOrd="0" destOrd="0" presId="urn:microsoft.com/office/officeart/2005/8/layout/architecture"/>
    <dgm:cxn modelId="{993BA622-0F0F-4C13-8798-3E1CEF969F6E}" type="presParOf" srcId="{400319C5-9678-4C19-9302-4C94ECA1566E}" destId="{594B3C3E-0421-44F7-8CE9-1B1E559260C8}" srcOrd="1" destOrd="0" presId="urn:microsoft.com/office/officeart/2005/8/layout/architecture"/>
    <dgm:cxn modelId="{EAB92628-B5F8-4D8F-BC56-D0A637060C5D}" type="presParOf" srcId="{AF3D45E6-27D3-4553-98DA-989FC55FEFC9}" destId="{EA78A733-61FC-4E9C-8524-2279306575FB}" srcOrd="5" destOrd="0" presId="urn:microsoft.com/office/officeart/2005/8/layout/architecture"/>
    <dgm:cxn modelId="{75C3F772-9A14-4FD5-88A7-88C1F11431D6}" type="presParOf" srcId="{AF3D45E6-27D3-4553-98DA-989FC55FEFC9}" destId="{6B3781F7-00C4-42EC-87FC-F9C7BE0D0F51}" srcOrd="6" destOrd="0" presId="urn:microsoft.com/office/officeart/2005/8/layout/architecture"/>
    <dgm:cxn modelId="{6C16E77E-4E61-4322-B659-7EB5177B3499}" type="presParOf" srcId="{6B3781F7-00C4-42EC-87FC-F9C7BE0D0F51}" destId="{8FB9265E-B9B2-4F33-A76A-46A979D441CC}" srcOrd="0" destOrd="0" presId="urn:microsoft.com/office/officeart/2005/8/layout/architecture"/>
    <dgm:cxn modelId="{6CB457A3-23FB-413A-86ED-7DB148ED0F91}" type="presParOf" srcId="{6B3781F7-00C4-42EC-87FC-F9C7BE0D0F51}" destId="{32C27305-B6D2-43CB-B9AB-C770F8792B0F}" srcOrd="1" destOrd="0" presId="urn:microsoft.com/office/officeart/2005/8/layout/architecture"/>
    <dgm:cxn modelId="{44C5C8E6-6CE3-40AA-B760-5AFF77B22F5A}" type="presParOf" srcId="{6B3781F7-00C4-42EC-87FC-F9C7BE0D0F51}" destId="{C836F525-10B0-4BF5-8E28-25CFECD42C87}" srcOrd="2" destOrd="0" presId="urn:microsoft.com/office/officeart/2005/8/layout/architecture"/>
    <dgm:cxn modelId="{AF20C855-7E53-459D-8A02-8F8E0418E934}" type="presParOf" srcId="{C836F525-10B0-4BF5-8E28-25CFECD42C87}" destId="{7F6ABD1A-ED59-4FDD-8FC9-FD18B48D12ED}" srcOrd="0" destOrd="0" presId="urn:microsoft.com/office/officeart/2005/8/layout/architecture"/>
    <dgm:cxn modelId="{5F4D21E9-E820-4465-A5F5-A3731C1C2A00}" type="presParOf" srcId="{7F6ABD1A-ED59-4FDD-8FC9-FD18B48D12ED}" destId="{4B162A1E-A6EC-43CB-BCE0-5FFF36B1CB3C}" srcOrd="0" destOrd="0" presId="urn:microsoft.com/office/officeart/2005/8/layout/architecture"/>
    <dgm:cxn modelId="{5A1EBAA1-2545-4950-975A-E39F71E4801C}" type="presParOf" srcId="{7F6ABD1A-ED59-4FDD-8FC9-FD18B48D12ED}" destId="{4425BD0D-D1A9-4486-9A60-90F2F2AEB1E7}" srcOrd="1" destOrd="0" presId="urn:microsoft.com/office/officeart/2005/8/layout/architecture"/>
    <dgm:cxn modelId="{0A262E29-9E81-4FAB-BFCF-B07D8700F9E0}" type="presParOf" srcId="{7F6ABD1A-ED59-4FDD-8FC9-FD18B48D12ED}" destId="{19E527EC-9C6E-467D-A4EF-71EA30F475C4}" srcOrd="2" destOrd="0" presId="urn:microsoft.com/office/officeart/2005/8/layout/architecture"/>
    <dgm:cxn modelId="{FE5D7854-D15A-4215-B0C0-667545792AA4}" type="presParOf" srcId="{19E527EC-9C6E-467D-A4EF-71EA30F475C4}" destId="{17401C38-64BC-4BDB-8BE0-A39D7FD2D2B4}" srcOrd="0" destOrd="0" presId="urn:microsoft.com/office/officeart/2005/8/layout/architecture"/>
    <dgm:cxn modelId="{37C89565-F29C-4F18-9FCB-6AC00E413BDA}" type="presParOf" srcId="{17401C38-64BC-4BDB-8BE0-A39D7FD2D2B4}" destId="{C75F0D5C-3AF6-4A92-9941-C6E35A3F8488}" srcOrd="0" destOrd="0" presId="urn:microsoft.com/office/officeart/2005/8/layout/architecture"/>
    <dgm:cxn modelId="{0186F152-F684-465D-BF23-A6E54B3A6783}" type="presParOf" srcId="{17401C38-64BC-4BDB-8BE0-A39D7FD2D2B4}" destId="{08A169A5-879B-45D6-8284-4CD96AA43A1B}" srcOrd="1" destOrd="0" presId="urn:microsoft.com/office/officeart/2005/8/layout/architecture"/>
    <dgm:cxn modelId="{37353954-1658-4D21-B2B2-619DEBD4495E}" type="presParOf" srcId="{17401C38-64BC-4BDB-8BE0-A39D7FD2D2B4}" destId="{042D2FFA-6C38-4F83-8939-5426AEEABE24}" srcOrd="2" destOrd="0" presId="urn:microsoft.com/office/officeart/2005/8/layout/architecture"/>
    <dgm:cxn modelId="{46B763F3-8D09-4DB3-992F-D15B1F49BEC6}" type="presParOf" srcId="{042D2FFA-6C38-4F83-8939-5426AEEABE24}" destId="{C3444D1B-A4D3-467F-AD48-3F3162E9063C}" srcOrd="0" destOrd="0" presId="urn:microsoft.com/office/officeart/2005/8/layout/architecture"/>
    <dgm:cxn modelId="{3CA4D644-74E4-49B4-915B-A7308AF9DD46}" type="presParOf" srcId="{C3444D1B-A4D3-467F-AD48-3F3162E9063C}" destId="{8E6590A5-FD2C-4289-8E6B-3088EDFB29C8}" srcOrd="0" destOrd="0" presId="urn:microsoft.com/office/officeart/2005/8/layout/architecture"/>
    <dgm:cxn modelId="{1A38720C-85B9-4157-99FA-38451F54835B}" type="presParOf" srcId="{C3444D1B-A4D3-467F-AD48-3F3162E9063C}" destId="{B1C0390F-6331-42DB-828C-251A605D616F}" srcOrd="1" destOrd="0" presId="urn:microsoft.com/office/officeart/2005/8/layout/architecture"/>
    <dgm:cxn modelId="{4C229429-3B34-450C-BB99-C94C66EAD5A6}" type="presParOf" srcId="{C3444D1B-A4D3-467F-AD48-3F3162E9063C}" destId="{1BD3E389-22AA-48A1-B359-07BFA96373F2}" srcOrd="2" destOrd="0" presId="urn:microsoft.com/office/officeart/2005/8/layout/architecture"/>
    <dgm:cxn modelId="{E229C85F-1EC2-401C-B4A6-9E4FEE42B38A}" type="presParOf" srcId="{1BD3E389-22AA-48A1-B359-07BFA96373F2}" destId="{CC67A6DB-82B2-4B58-8AEE-A0131CD223ED}" srcOrd="0" destOrd="0" presId="urn:microsoft.com/office/officeart/2005/8/layout/architecture"/>
    <dgm:cxn modelId="{55C28307-CAE8-411D-9732-3CF79E017D97}" type="presParOf" srcId="{CC67A6DB-82B2-4B58-8AEE-A0131CD223ED}" destId="{43B0EAC0-B149-4AAC-95D3-78DC611C4429}" srcOrd="0" destOrd="0" presId="urn:microsoft.com/office/officeart/2005/8/layout/architecture"/>
    <dgm:cxn modelId="{A021CECE-BA80-4B1F-A947-33D469A8C510}" type="presParOf" srcId="{CC67A6DB-82B2-4B58-8AEE-A0131CD223ED}" destId="{1DD00CD1-6107-4657-AB10-A71297201CC0}" srcOrd="1" destOrd="0" presId="urn:microsoft.com/office/officeart/2005/8/layout/architecture"/>
    <dgm:cxn modelId="{97949104-F8D6-4AA8-8BF6-B9D4D202A69C}" type="presParOf" srcId="{CC67A6DB-82B2-4B58-8AEE-A0131CD223ED}" destId="{47FC7047-34A6-40CB-AFCC-B342C47B04A8}" srcOrd="2" destOrd="0" presId="urn:microsoft.com/office/officeart/2005/8/layout/architecture"/>
    <dgm:cxn modelId="{DB021094-0212-4EBA-BB46-C492B590F086}" type="presParOf" srcId="{47FC7047-34A6-40CB-AFCC-B342C47B04A8}" destId="{8340D999-1EDF-43BA-A850-EE2ECF315D16}" srcOrd="0" destOrd="0" presId="urn:microsoft.com/office/officeart/2005/8/layout/architecture"/>
    <dgm:cxn modelId="{1D3D93AC-F100-409E-B9DC-84950ADBD8D3}" type="presParOf" srcId="{8340D999-1EDF-43BA-A850-EE2ECF315D16}" destId="{4CAD28E4-52CE-4245-AE76-CBBB7AD36DAD}" srcOrd="0" destOrd="0" presId="urn:microsoft.com/office/officeart/2005/8/layout/architecture"/>
    <dgm:cxn modelId="{F2B86598-711E-4F9D-AF91-6F678CFC9402}" type="presParOf" srcId="{8340D999-1EDF-43BA-A850-EE2ECF315D16}" destId="{7A5060DA-F8C6-49B5-94FA-6A617D0C3D5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307" y="16449"/>
          <a:ext cx="606565" cy="4333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Contracts, </a:t>
          </a:r>
          <a:r>
            <a:rPr lang="en-AU" sz="2600" kern="1200" dirty="0" err="1" smtClean="0"/>
            <a:t>Utils</a:t>
          </a:r>
          <a:r>
            <a:rPr lang="en-AU" sz="2600" kern="1200" dirty="0" smtClean="0"/>
            <a:t>, </a:t>
          </a:r>
          <a:r>
            <a:rPr lang="en-AU" sz="2600" kern="1200" dirty="0" err="1" smtClean="0"/>
            <a:t>Dtos</a:t>
          </a:r>
          <a:endParaRPr lang="en-US" sz="2600" kern="1200" dirty="0"/>
        </a:p>
      </dsp:txBody>
      <dsp:txXfrm>
        <a:off x="18073" y="34215"/>
        <a:ext cx="571033" cy="4298187"/>
      </dsp:txXfrm>
    </dsp:sp>
    <dsp:sp modelId="{B740CAB7-BA10-47D7-9965-1483F3414CE0}">
      <dsp:nvSpPr>
        <dsp:cNvPr id="0" name=""/>
        <dsp:cNvSpPr/>
      </dsp:nvSpPr>
      <dsp:spPr>
        <a:xfrm>
          <a:off x="708776" y="3023201"/>
          <a:ext cx="259037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Data Layer</a:t>
          </a:r>
          <a:endParaRPr lang="en-US" sz="2600" kern="1200" dirty="0"/>
        </a:p>
      </dsp:txBody>
      <dsp:txXfrm>
        <a:off x="747642" y="3062067"/>
        <a:ext cx="2512643" cy="1249236"/>
      </dsp:txXfrm>
    </dsp:sp>
    <dsp:sp modelId="{FE46D34C-DAAA-4844-9CC6-8BD798B1208E}">
      <dsp:nvSpPr>
        <dsp:cNvPr id="0" name=""/>
        <dsp:cNvSpPr/>
      </dsp:nvSpPr>
      <dsp:spPr>
        <a:xfrm>
          <a:off x="710041" y="1512184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Service Layer</a:t>
          </a:r>
          <a:endParaRPr lang="en-US" sz="2600" kern="1200" dirty="0"/>
        </a:p>
      </dsp:txBody>
      <dsp:txXfrm>
        <a:off x="748907" y="1551050"/>
        <a:ext cx="2510113" cy="1249236"/>
      </dsp:txXfrm>
    </dsp:sp>
    <dsp:sp modelId="{B8F39245-322E-478B-91EE-EF264582758A}">
      <dsp:nvSpPr>
        <dsp:cNvPr id="0" name=""/>
        <dsp:cNvSpPr/>
      </dsp:nvSpPr>
      <dsp:spPr>
        <a:xfrm>
          <a:off x="710041" y="1168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Controller Layer</a:t>
          </a:r>
          <a:endParaRPr lang="en-US" sz="2600" kern="1200" dirty="0"/>
        </a:p>
      </dsp:txBody>
      <dsp:txXfrm>
        <a:off x="748907" y="40034"/>
        <a:ext cx="2510113" cy="1249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2692586" y="16449"/>
          <a:ext cx="606565" cy="4333719"/>
        </a:xfrm>
        <a:prstGeom prst="roundRect">
          <a:avLst>
            <a:gd name="adj" fmla="val 10000"/>
          </a:avLst>
        </a:prstGeom>
        <a:solidFill>
          <a:srgbClr val="FF0000">
            <a:alpha val="30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err="1" smtClean="0"/>
            <a:t>WaCore.Contracts</a:t>
          </a:r>
          <a:endParaRPr lang="en-US" sz="2600" kern="1200" dirty="0"/>
        </a:p>
      </dsp:txBody>
      <dsp:txXfrm>
        <a:off x="2710352" y="34215"/>
        <a:ext cx="571033" cy="4298187"/>
      </dsp:txXfrm>
    </dsp:sp>
    <dsp:sp modelId="{B740CAB7-BA10-47D7-9965-1483F3414CE0}">
      <dsp:nvSpPr>
        <dsp:cNvPr id="0" name=""/>
        <dsp:cNvSpPr/>
      </dsp:nvSpPr>
      <dsp:spPr>
        <a:xfrm>
          <a:off x="307" y="3023201"/>
          <a:ext cx="2590375" cy="132696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err="1" smtClean="0"/>
            <a:t>WaCore.Data.Ef</a:t>
          </a:r>
          <a:endParaRPr lang="en-US" sz="2600" kern="1200" dirty="0"/>
        </a:p>
      </dsp:txBody>
      <dsp:txXfrm>
        <a:off x="39173" y="3062067"/>
        <a:ext cx="2512643" cy="1249236"/>
      </dsp:txXfrm>
    </dsp:sp>
    <dsp:sp modelId="{FE46D34C-DAAA-4844-9CC6-8BD798B1208E}">
      <dsp:nvSpPr>
        <dsp:cNvPr id="0" name=""/>
        <dsp:cNvSpPr/>
      </dsp:nvSpPr>
      <dsp:spPr>
        <a:xfrm>
          <a:off x="1572" y="1512184"/>
          <a:ext cx="2587845" cy="1326968"/>
        </a:xfrm>
        <a:prstGeom prst="roundRect">
          <a:avLst>
            <a:gd name="adj" fmla="val 10000"/>
          </a:avLst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0438" y="1551050"/>
        <a:ext cx="2510113" cy="1249236"/>
      </dsp:txXfrm>
    </dsp:sp>
    <dsp:sp modelId="{B8F39245-322E-478B-91EE-EF264582758A}">
      <dsp:nvSpPr>
        <dsp:cNvPr id="0" name=""/>
        <dsp:cNvSpPr/>
      </dsp:nvSpPr>
      <dsp:spPr>
        <a:xfrm>
          <a:off x="1572" y="1168"/>
          <a:ext cx="2587845" cy="1326968"/>
        </a:xfrm>
        <a:prstGeom prst="roundRect">
          <a:avLst>
            <a:gd name="adj" fmla="val 10000"/>
          </a:avLst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0438" y="40034"/>
        <a:ext cx="2510113" cy="1249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307" y="16449"/>
          <a:ext cx="606565" cy="4333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Contracts, </a:t>
          </a:r>
          <a:r>
            <a:rPr lang="en-AU" sz="2600" kern="1200" dirty="0" err="1" smtClean="0"/>
            <a:t>Utils</a:t>
          </a:r>
          <a:r>
            <a:rPr lang="en-AU" sz="2600" kern="1200" dirty="0" smtClean="0"/>
            <a:t>, </a:t>
          </a:r>
          <a:r>
            <a:rPr lang="en-AU" sz="2600" kern="1200" dirty="0" err="1" smtClean="0"/>
            <a:t>Dtos</a:t>
          </a:r>
          <a:endParaRPr lang="en-US" sz="2600" kern="1200" dirty="0"/>
        </a:p>
      </dsp:txBody>
      <dsp:txXfrm>
        <a:off x="18073" y="34215"/>
        <a:ext cx="571033" cy="4298187"/>
      </dsp:txXfrm>
    </dsp:sp>
    <dsp:sp modelId="{B740CAB7-BA10-47D7-9965-1483F3414CE0}">
      <dsp:nvSpPr>
        <dsp:cNvPr id="0" name=""/>
        <dsp:cNvSpPr/>
      </dsp:nvSpPr>
      <dsp:spPr>
        <a:xfrm>
          <a:off x="708776" y="3023201"/>
          <a:ext cx="259037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Data Layer</a:t>
          </a:r>
          <a:endParaRPr lang="en-US" sz="2600" kern="1200" dirty="0"/>
        </a:p>
      </dsp:txBody>
      <dsp:txXfrm>
        <a:off x="747642" y="3062067"/>
        <a:ext cx="2512643" cy="1249236"/>
      </dsp:txXfrm>
    </dsp:sp>
    <dsp:sp modelId="{FE46D34C-DAAA-4844-9CC6-8BD798B1208E}">
      <dsp:nvSpPr>
        <dsp:cNvPr id="0" name=""/>
        <dsp:cNvSpPr/>
      </dsp:nvSpPr>
      <dsp:spPr>
        <a:xfrm>
          <a:off x="710041" y="1512184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Service Layer</a:t>
          </a:r>
          <a:endParaRPr lang="en-US" sz="2600" kern="1200" dirty="0"/>
        </a:p>
      </dsp:txBody>
      <dsp:txXfrm>
        <a:off x="748907" y="1551050"/>
        <a:ext cx="2510113" cy="1249236"/>
      </dsp:txXfrm>
    </dsp:sp>
    <dsp:sp modelId="{B8F39245-322E-478B-91EE-EF264582758A}">
      <dsp:nvSpPr>
        <dsp:cNvPr id="0" name=""/>
        <dsp:cNvSpPr/>
      </dsp:nvSpPr>
      <dsp:spPr>
        <a:xfrm>
          <a:off x="710041" y="1168"/>
          <a:ext cx="2587845" cy="1326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Controller Layer</a:t>
          </a:r>
          <a:endParaRPr lang="en-US" sz="2600" kern="1200" dirty="0"/>
        </a:p>
      </dsp:txBody>
      <dsp:txXfrm>
        <a:off x="748907" y="40034"/>
        <a:ext cx="2510113" cy="1249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AA76C-EF63-4A23-AD34-56A39C6452E6}">
      <dsp:nvSpPr>
        <dsp:cNvPr id="0" name=""/>
        <dsp:cNvSpPr/>
      </dsp:nvSpPr>
      <dsp:spPr>
        <a:xfrm>
          <a:off x="4800078" y="1551338"/>
          <a:ext cx="1090750" cy="2755355"/>
        </a:xfrm>
        <a:prstGeom prst="roundRect">
          <a:avLst>
            <a:gd name="adj" fmla="val 10000"/>
          </a:avLst>
        </a:prstGeom>
        <a:solidFill>
          <a:srgbClr val="FF0000">
            <a:alpha val="30000"/>
          </a:srgb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WaCore.Crud.Contracts</a:t>
          </a:r>
          <a:endParaRPr lang="en-A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WaCore.Crud.Dtos</a:t>
          </a:r>
          <a:endParaRPr lang="en-A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WaCore.Crud.Utils</a:t>
          </a:r>
          <a:endParaRPr lang="en-US" sz="2000" kern="1200" dirty="0"/>
        </a:p>
      </dsp:txBody>
      <dsp:txXfrm>
        <a:off x="4832025" y="1583285"/>
        <a:ext cx="1026856" cy="2691461"/>
      </dsp:txXfrm>
    </dsp:sp>
    <dsp:sp modelId="{2DAA6AE6-3FED-449D-850E-74B42D431410}">
      <dsp:nvSpPr>
        <dsp:cNvPr id="0" name=""/>
        <dsp:cNvSpPr/>
      </dsp:nvSpPr>
      <dsp:spPr>
        <a:xfrm>
          <a:off x="4256431" y="1551452"/>
          <a:ext cx="451576" cy="2755355"/>
        </a:xfrm>
        <a:prstGeom prst="roundRect">
          <a:avLst>
            <a:gd name="adj" fmla="val 10000"/>
          </a:avLst>
        </a:prstGeom>
        <a:solidFill>
          <a:schemeClr val="accent5">
            <a:lumMod val="75000"/>
            <a:alpha val="3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270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WaCore.Contracts</a:t>
          </a:r>
          <a:endParaRPr lang="en-US" sz="1800" kern="1200" dirty="0"/>
        </a:p>
      </dsp:txBody>
      <dsp:txXfrm>
        <a:off x="4269657" y="1564678"/>
        <a:ext cx="425124" cy="2728903"/>
      </dsp:txXfrm>
    </dsp:sp>
    <dsp:sp modelId="{685DB419-6CED-4235-BB01-2EC3C061ACAB}">
      <dsp:nvSpPr>
        <dsp:cNvPr id="0" name=""/>
        <dsp:cNvSpPr/>
      </dsp:nvSpPr>
      <dsp:spPr>
        <a:xfrm>
          <a:off x="1140454" y="3695372"/>
          <a:ext cx="3011969" cy="606177"/>
        </a:xfrm>
        <a:prstGeom prst="roundRect">
          <a:avLst>
            <a:gd name="adj" fmla="val 10000"/>
          </a:avLst>
        </a:prstGeom>
        <a:solidFill>
          <a:schemeClr val="accent5">
            <a:lumMod val="75000"/>
            <a:alpha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WaCore.Data.Ef</a:t>
          </a:r>
          <a:endParaRPr lang="en-US" sz="1700" kern="1200" dirty="0"/>
        </a:p>
      </dsp:txBody>
      <dsp:txXfrm>
        <a:off x="1158208" y="3713126"/>
        <a:ext cx="2976461" cy="570669"/>
      </dsp:txXfrm>
    </dsp:sp>
    <dsp:sp modelId="{6C6DAB9E-370C-49EC-910B-08A28360E9E3}">
      <dsp:nvSpPr>
        <dsp:cNvPr id="0" name=""/>
        <dsp:cNvSpPr/>
      </dsp:nvSpPr>
      <dsp:spPr>
        <a:xfrm>
          <a:off x="1142246" y="3046732"/>
          <a:ext cx="3008384" cy="602333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WaCore.Crud.Data.Ef</a:t>
          </a:r>
          <a:endParaRPr lang="en-US" sz="1000" kern="1200" dirty="0"/>
        </a:p>
      </dsp:txBody>
      <dsp:txXfrm>
        <a:off x="1159888" y="3064374"/>
        <a:ext cx="2973100" cy="567049"/>
      </dsp:txXfrm>
    </dsp:sp>
    <dsp:sp modelId="{E6CDFA64-8D24-4684-807A-7149670063AB}">
      <dsp:nvSpPr>
        <dsp:cNvPr id="0" name=""/>
        <dsp:cNvSpPr/>
      </dsp:nvSpPr>
      <dsp:spPr>
        <a:xfrm>
          <a:off x="1159229" y="1541810"/>
          <a:ext cx="3006089" cy="128519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0000"/>
            </a:gs>
            <a:gs pos="100000">
              <a:srgbClr val="FF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err="1" smtClean="0"/>
            <a:t>WaCore.Crud.Services</a:t>
          </a:r>
          <a:endParaRPr lang="en-US" sz="1000" kern="1200" dirty="0"/>
        </a:p>
      </dsp:txBody>
      <dsp:txXfrm>
        <a:off x="1196871" y="1579452"/>
        <a:ext cx="2930805" cy="1209911"/>
      </dsp:txXfrm>
    </dsp:sp>
    <dsp:sp modelId="{8FB9265E-B9B2-4F33-A76A-46A979D441CC}">
      <dsp:nvSpPr>
        <dsp:cNvPr id="0" name=""/>
        <dsp:cNvSpPr/>
      </dsp:nvSpPr>
      <dsp:spPr>
        <a:xfrm>
          <a:off x="3089" y="3802440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3818434"/>
        <a:ext cx="941783" cy="514083"/>
      </dsp:txXfrm>
    </dsp:sp>
    <dsp:sp modelId="{4B162A1E-A6EC-43CB-BCE0-5FFF36B1CB3C}">
      <dsp:nvSpPr>
        <dsp:cNvPr id="0" name=""/>
        <dsp:cNvSpPr/>
      </dsp:nvSpPr>
      <dsp:spPr>
        <a:xfrm>
          <a:off x="3089" y="3042517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3058511"/>
        <a:ext cx="941783" cy="514083"/>
      </dsp:txXfrm>
    </dsp:sp>
    <dsp:sp modelId="{C75F0D5C-3AF6-4A92-9941-C6E35A3F8488}">
      <dsp:nvSpPr>
        <dsp:cNvPr id="0" name=""/>
        <dsp:cNvSpPr/>
      </dsp:nvSpPr>
      <dsp:spPr>
        <a:xfrm>
          <a:off x="3089" y="2282594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2298588"/>
        <a:ext cx="941783" cy="514083"/>
      </dsp:txXfrm>
    </dsp:sp>
    <dsp:sp modelId="{8E6590A5-FD2C-4289-8E6B-3088EDFB29C8}">
      <dsp:nvSpPr>
        <dsp:cNvPr id="0" name=""/>
        <dsp:cNvSpPr/>
      </dsp:nvSpPr>
      <dsp:spPr>
        <a:xfrm>
          <a:off x="3089" y="1522671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1538665"/>
        <a:ext cx="941783" cy="514083"/>
      </dsp:txXfrm>
    </dsp:sp>
    <dsp:sp modelId="{43B0EAC0-B149-4AAC-95D3-78DC611C4429}">
      <dsp:nvSpPr>
        <dsp:cNvPr id="0" name=""/>
        <dsp:cNvSpPr/>
      </dsp:nvSpPr>
      <dsp:spPr>
        <a:xfrm>
          <a:off x="3089" y="762748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778742"/>
        <a:ext cx="941783" cy="514083"/>
      </dsp:txXfrm>
    </dsp:sp>
    <dsp:sp modelId="{4CAD28E4-52CE-4245-AE76-CBBB7AD36DAD}">
      <dsp:nvSpPr>
        <dsp:cNvPr id="0" name=""/>
        <dsp:cNvSpPr/>
      </dsp:nvSpPr>
      <dsp:spPr>
        <a:xfrm>
          <a:off x="3089" y="2825"/>
          <a:ext cx="973771" cy="546071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83" y="18819"/>
        <a:ext cx="941783" cy="51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9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0E34-9030-4448-BDC2-750052A41D8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793B-8392-4750-B128-33F33AD4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197"/>
            <a:ext cx="10515600" cy="537322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WaCore.Data.Ef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557585"/>
              </p:ext>
            </p:extLst>
          </p:nvPr>
        </p:nvGraphicFramePr>
        <p:xfrm>
          <a:off x="838200" y="1144308"/>
          <a:ext cx="329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71938"/>
              </p:ext>
            </p:extLst>
          </p:nvPr>
        </p:nvGraphicFramePr>
        <p:xfrm>
          <a:off x="6004865" y="1144308"/>
          <a:ext cx="329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404135" y="6251389"/>
            <a:ext cx="371581" cy="357189"/>
            <a:chOff x="307" y="3023201"/>
            <a:chExt cx="2590375" cy="1326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7042" y="6261851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NuGet</a:t>
            </a:r>
            <a:r>
              <a:rPr lang="en-AU" dirty="0" smtClean="0"/>
              <a:t> Package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4883" y="6251389"/>
            <a:ext cx="371581" cy="357189"/>
            <a:chOff x="307" y="3023201"/>
            <a:chExt cx="2590375" cy="1326968"/>
          </a:xfrm>
          <a:solidFill>
            <a:srgbClr val="FF0000">
              <a:alpha val="30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5726" y="6261851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Dependent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197"/>
            <a:ext cx="10515600" cy="537322"/>
          </a:xfrm>
        </p:spPr>
        <p:txBody>
          <a:bodyPr>
            <a:normAutofit fontScale="90000"/>
          </a:bodyPr>
          <a:lstStyle/>
          <a:p>
            <a:r>
              <a:rPr lang="en-AU" dirty="0" err="1" smtClean="0"/>
              <a:t>WaCore.Crud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261593"/>
              </p:ext>
            </p:extLst>
          </p:nvPr>
        </p:nvGraphicFramePr>
        <p:xfrm>
          <a:off x="838200" y="1192121"/>
          <a:ext cx="32994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923796"/>
              </p:ext>
            </p:extLst>
          </p:nvPr>
        </p:nvGraphicFramePr>
        <p:xfrm>
          <a:off x="3531348" y="1192121"/>
          <a:ext cx="602502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720903" y="5862924"/>
            <a:ext cx="371581" cy="357189"/>
            <a:chOff x="307" y="3023201"/>
            <a:chExt cx="2590375" cy="132696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43810" y="5873386"/>
            <a:ext cx="160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NuGet</a:t>
            </a:r>
            <a:r>
              <a:rPr lang="en-AU" dirty="0" smtClean="0"/>
              <a:t> Package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0903" y="6266328"/>
            <a:ext cx="371581" cy="357189"/>
            <a:chOff x="307" y="3023201"/>
            <a:chExt cx="2590375" cy="1326968"/>
          </a:xfrm>
          <a:solidFill>
            <a:srgbClr val="FF0000">
              <a:alpha val="30000"/>
            </a:srgb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ounded Rectangle 11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61746" y="6276790"/>
            <a:ext cx="21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Dependent assembly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07717" y="5862924"/>
            <a:ext cx="371581" cy="357189"/>
            <a:chOff x="307" y="3023201"/>
            <a:chExt cx="2590375" cy="1326968"/>
          </a:xfrm>
          <a:solidFill>
            <a:schemeClr val="accent5">
              <a:alpha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748560" y="5873386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Other Module (</a:t>
            </a:r>
            <a:r>
              <a:rPr lang="en-AU" dirty="0" err="1" smtClean="0"/>
              <a:t>NuGet</a:t>
            </a:r>
            <a:r>
              <a:rPr lang="en-AU" dirty="0" smtClean="0"/>
              <a:t>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410712" y="6266328"/>
            <a:ext cx="371581" cy="357189"/>
            <a:chOff x="307" y="3023201"/>
            <a:chExt cx="2590375" cy="1326968"/>
          </a:xfrm>
          <a:solidFill>
            <a:schemeClr val="accent5">
              <a:alpha val="3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307" y="3023201"/>
              <a:ext cx="2590375" cy="1326968"/>
            </a:xfrm>
            <a:prstGeom prst="roundRect">
              <a:avLst>
                <a:gd name="adj" fmla="val 10000"/>
              </a:avLst>
            </a:prstGeom>
            <a:grpFill/>
            <a:sp3d prstMaterial="plastic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 txBox="1"/>
            <p:nvPr/>
          </p:nvSpPr>
          <p:spPr>
            <a:xfrm>
              <a:off x="39173" y="3062067"/>
              <a:ext cx="2512643" cy="124923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600" kern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751555" y="6276790"/>
            <a:ext cx="36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Other Module (dependent assembly)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WaCore.Data.Ef</vt:lpstr>
      <vt:lpstr>WaCore.Crud</vt:lpstr>
    </vt:vector>
  </TitlesOfParts>
  <Company>Ocom Global Services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Herbert Bodner</dc:creator>
  <cp:lastModifiedBy>Herbert Bodner</cp:lastModifiedBy>
  <cp:revision>9</cp:revision>
  <dcterms:created xsi:type="dcterms:W3CDTF">2017-10-08T12:48:06Z</dcterms:created>
  <dcterms:modified xsi:type="dcterms:W3CDTF">2017-10-08T14:38:01Z</dcterms:modified>
</cp:coreProperties>
</file>