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1" r:id="rId4"/>
    <p:sldId id="277" r:id="rId5"/>
    <p:sldId id="278" r:id="rId6"/>
    <p:sldId id="279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62679-606A-4ABE-A865-1A3B144CF2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D65F-CE77-486E-8172-BBFA778E32C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5265" y="5504815"/>
            <a:ext cx="6029960" cy="748665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组员：段宏键，吴诗雨，甘睿彤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" y="12700"/>
            <a:ext cx="6666865" cy="37522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765" y="3936365"/>
            <a:ext cx="5704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影之诗对战系统</a:t>
            </a:r>
            <a:r>
              <a:rPr lang="en-US" altLang="zh-CN" sz="4800" dirty="0"/>
              <a:t>————</a:t>
            </a:r>
            <a:r>
              <a:rPr lang="zh-CN" altLang="en-US" sz="4800" dirty="0"/>
              <a:t>重构</a:t>
            </a:r>
            <a:endParaRPr lang="en-US" altLang="zh-CN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回顾</a:t>
            </a:r>
            <a:r>
              <a:rPr lang="en-US" altLang="zh-CN" dirty="0"/>
              <a:t>--</a:t>
            </a:r>
            <a:r>
              <a:rPr lang="zh-CN" altLang="en-US" dirty="0"/>
              <a:t>类图</a:t>
            </a:r>
          </a:p>
        </p:txBody>
      </p:sp>
      <p:pic>
        <p:nvPicPr>
          <p:cNvPr id="3" name="图片 7" descr="模块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630" y="-307975"/>
            <a:ext cx="6428105" cy="7186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750050" y="3162935"/>
            <a:ext cx="6775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依赖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6CB240-FC29-427F-A2F8-0F12869DDA2E}"/>
              </a:ext>
            </a:extLst>
          </p:cNvPr>
          <p:cNvSpPr txBox="1"/>
          <p:nvPr/>
        </p:nvSpPr>
        <p:spPr>
          <a:xfrm>
            <a:off x="5004048" y="4046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角色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251D99-636F-40FA-86D3-E65E9EF11A04}"/>
              </a:ext>
            </a:extLst>
          </p:cNvPr>
          <p:cNvSpPr txBox="1"/>
          <p:nvPr/>
        </p:nvSpPr>
        <p:spPr>
          <a:xfrm>
            <a:off x="1033594" y="15567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6032E9-985C-4C26-8DC2-70A7CC988509}"/>
              </a:ext>
            </a:extLst>
          </p:cNvPr>
          <p:cNvSpPr txBox="1"/>
          <p:nvPr/>
        </p:nvSpPr>
        <p:spPr>
          <a:xfrm>
            <a:off x="1115616" y="40328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玩家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2686D3-7829-46CF-A06D-4AB6F240A53A}"/>
              </a:ext>
            </a:extLst>
          </p:cNvPr>
          <p:cNvSpPr txBox="1"/>
          <p:nvPr/>
        </p:nvSpPr>
        <p:spPr>
          <a:xfrm>
            <a:off x="5004048" y="30689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主战者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8BDD14-4CDA-4CE9-9209-753E24098020}"/>
              </a:ext>
            </a:extLst>
          </p:cNvPr>
          <p:cNvSpPr txBox="1"/>
          <p:nvPr/>
        </p:nvSpPr>
        <p:spPr>
          <a:xfrm>
            <a:off x="5004048" y="58772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5F7AE7-5EF9-4A48-81B4-AF88C7FCAE62}"/>
              </a:ext>
            </a:extLst>
          </p:cNvPr>
          <p:cNvSpPr txBox="1"/>
          <p:nvPr/>
        </p:nvSpPr>
        <p:spPr>
          <a:xfrm>
            <a:off x="7120776" y="4365104"/>
            <a:ext cx="125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卡牌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41B129-705D-4AF9-8BB8-A35FD252CECF}"/>
              </a:ext>
            </a:extLst>
          </p:cNvPr>
          <p:cNvSpPr txBox="1"/>
          <p:nvPr/>
        </p:nvSpPr>
        <p:spPr>
          <a:xfrm>
            <a:off x="7596336" y="21235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观察者注册表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重构</a:t>
            </a:r>
            <a:r>
              <a:rPr lang="en-US" altLang="zh-CN" dirty="0"/>
              <a:t>——</a:t>
            </a:r>
            <a:r>
              <a:rPr lang="zh-CN" altLang="en-US" dirty="0"/>
              <a:t>观察者模式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24D90F2-5C95-4E3C-AC9D-16BEF9722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2" y="1210642"/>
            <a:ext cx="5051624" cy="564735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CBA337A-C35B-47DD-BD28-7177F4D52906}"/>
              </a:ext>
            </a:extLst>
          </p:cNvPr>
          <p:cNvSpPr txBox="1"/>
          <p:nvPr/>
        </p:nvSpPr>
        <p:spPr>
          <a:xfrm>
            <a:off x="5436096" y="2636912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</a:t>
            </a:r>
            <a:r>
              <a:rPr lang="zh-CN" altLang="zh-CN" dirty="0"/>
              <a:t>把回合开始和结束、费用、使用的卡牌数量作为观察对象，建立</a:t>
            </a:r>
            <a:r>
              <a:rPr lang="en-US" altLang="zh-CN" dirty="0"/>
              <a:t>3</a:t>
            </a:r>
            <a:r>
              <a:rPr lang="zh-CN" altLang="zh-CN" dirty="0"/>
              <a:t>个空</a:t>
            </a:r>
            <a:r>
              <a:rPr lang="en-US" altLang="zh-CN" dirty="0"/>
              <a:t>List</a:t>
            </a:r>
            <a:r>
              <a:rPr lang="zh-CN" altLang="zh-CN" dirty="0"/>
              <a:t>，当某个卡牌对象需要某种信息时，就将它放入相应的</a:t>
            </a:r>
            <a:r>
              <a:rPr lang="en-US" altLang="zh-CN" dirty="0"/>
              <a:t>List</a:t>
            </a:r>
            <a:r>
              <a:rPr lang="zh-CN" altLang="zh-CN" dirty="0"/>
              <a:t>中。之后每当被观察的对象变化时，就会调用相应的</a:t>
            </a:r>
            <a:r>
              <a:rPr lang="en-US" altLang="zh-CN" dirty="0"/>
              <a:t>notify</a:t>
            </a:r>
            <a:r>
              <a:rPr lang="zh-CN" altLang="zh-CN" dirty="0"/>
              <a:t>函数，使</a:t>
            </a:r>
            <a:r>
              <a:rPr lang="en-US" altLang="zh-CN" dirty="0"/>
              <a:t>List</a:t>
            </a:r>
            <a:r>
              <a:rPr lang="zh-CN" altLang="zh-CN" dirty="0"/>
              <a:t>中的对象得到消息，继而做出相应的行为。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重构</a:t>
            </a:r>
            <a:r>
              <a:rPr lang="en-US" altLang="zh-CN" dirty="0"/>
              <a:t>——</a:t>
            </a:r>
            <a:r>
              <a:rPr lang="zh-CN" altLang="en-US" dirty="0"/>
              <a:t>工厂模式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BA337A-C35B-47DD-BD28-7177F4D52906}"/>
              </a:ext>
            </a:extLst>
          </p:cNvPr>
          <p:cNvSpPr txBox="1"/>
          <p:nvPr/>
        </p:nvSpPr>
        <p:spPr>
          <a:xfrm>
            <a:off x="5436096" y="2636912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zh-CN" dirty="0"/>
              <a:t>当需要创建角色或卡牌的时候调用工厂中相应的函数，返回创建好的类。</a:t>
            </a:r>
            <a:endParaRPr lang="zh-CN" altLang="en-US" dirty="0"/>
          </a:p>
        </p:txBody>
      </p:sp>
      <p:pic>
        <p:nvPicPr>
          <p:cNvPr id="2050" name="Picture 2" descr="模块-工厂模式">
            <a:extLst>
              <a:ext uri="{FF2B5EF4-FFF2-40B4-BE49-F238E27FC236}">
                <a16:creationId xmlns:a16="http://schemas.microsoft.com/office/drawing/2014/main" id="{6E5A309E-BDCC-4DEC-BD86-C6389F1EC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04669"/>
            <a:ext cx="5004048" cy="565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67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306E0-018B-40EF-8C90-0E573E55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重构</a:t>
            </a:r>
            <a:r>
              <a:rPr lang="en-US" altLang="zh-CN" dirty="0"/>
              <a:t>-</a:t>
            </a:r>
            <a:r>
              <a:rPr lang="zh-CN" altLang="en-US" dirty="0"/>
              <a:t>总图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36A2D1-29E9-4886-A1E3-4EC34E865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40" y="1124744"/>
            <a:ext cx="5071913" cy="5733256"/>
          </a:xfrm>
        </p:spPr>
      </p:pic>
    </p:spTree>
    <p:extLst>
      <p:ext uri="{BB962C8B-B14F-4D97-AF65-F5344CB8AC3E}">
        <p14:creationId xmlns:p14="http://schemas.microsoft.com/office/powerpoint/2010/main" val="420028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673AE-32B5-442F-9F55-3FF424BC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0780"/>
            <a:ext cx="6347048" cy="922114"/>
          </a:xfrm>
        </p:spPr>
        <p:txBody>
          <a:bodyPr/>
          <a:lstStyle/>
          <a:p>
            <a:r>
              <a:rPr lang="zh-CN" altLang="en-US" dirty="0"/>
              <a:t>为什么要使用这两种模式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5AF0DA1-4BD2-4D67-9BCA-B247CFE5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其它模式不合适，原因：</a:t>
            </a:r>
          </a:p>
          <a:p>
            <a:pPr marL="0" indent="0">
              <a:buNone/>
            </a:pPr>
            <a:r>
              <a:rPr lang="zh-CN" altLang="en-US" sz="2000" dirty="0"/>
              <a:t>代理模式（直接访问即可，无需代理）</a:t>
            </a:r>
          </a:p>
          <a:p>
            <a:pPr marL="0" indent="0">
              <a:buNone/>
            </a:pPr>
            <a:r>
              <a:rPr lang="zh-CN" altLang="en-US" sz="2000" dirty="0"/>
              <a:t>适配器模式（不存在已有接口与需要接口不兼容）</a:t>
            </a:r>
          </a:p>
          <a:p>
            <a:pPr marL="0" indent="0">
              <a:buNone/>
            </a:pPr>
            <a:r>
              <a:rPr lang="zh-CN" altLang="en-US" sz="2000" dirty="0"/>
              <a:t>享元模式（没有大量细粒度对象）</a:t>
            </a:r>
          </a:p>
          <a:p>
            <a:pPr marL="0" indent="0">
              <a:buNone/>
            </a:pPr>
            <a:r>
              <a:rPr lang="zh-CN" altLang="en-US" sz="2000" dirty="0"/>
              <a:t>单例模式（需要多种类配合）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200" dirty="0"/>
              <a:t>观察者模式好处：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        Observer</a:t>
            </a:r>
            <a:r>
              <a:rPr lang="zh-CN" altLang="en-US" sz="2200" dirty="0"/>
              <a:t>模式的优点是实现了表示层和数据逻辑层的分离，并定义了稳定的更新消息传递机制，类别清晰，并抽象了更新接口，使得可以有各种各样不同的表示层（观察者）。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工厂模式好处：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        有工厂对象创建对象时，通常还需要结合接口，创建的对象返回的是接口的类型。具体调用者不负责创建对象，当要创建的对象发生改变时，只需要修改工厂，而不需要修改调用者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7490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79712" y="2551836"/>
            <a:ext cx="518457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i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谢谢</a:t>
            </a:r>
            <a:r>
              <a:rPr lang="en-US" altLang="zh-CN" sz="6600" b="1" i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~</a:t>
            </a:r>
          </a:p>
          <a:p>
            <a:pPr algn="ctr"/>
            <a:r>
              <a:rPr lang="zh-CN" altLang="en-US" sz="6600" b="1" i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欢迎提问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309</Words>
  <Application>Microsoft Office PowerPoint</Application>
  <PresentationFormat>全屏显示(4:3)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1_Office 主题​​</vt:lpstr>
      <vt:lpstr>PowerPoint 演示文稿</vt:lpstr>
      <vt:lpstr>回顾--类图</vt:lpstr>
      <vt:lpstr>重构——观察者模式</vt:lpstr>
      <vt:lpstr>重构——工厂模式</vt:lpstr>
      <vt:lpstr>重构-总图</vt:lpstr>
      <vt:lpstr>为什么要使用这两种模式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绫崎菜乃花</cp:lastModifiedBy>
  <cp:revision>14</cp:revision>
  <dcterms:created xsi:type="dcterms:W3CDTF">2016-12-02T01:17:00Z</dcterms:created>
  <dcterms:modified xsi:type="dcterms:W3CDTF">2018-01-11T14:09:20Z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