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A8DAE2-BEF0-4DD7-B7E8-EB943D8443AD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94B6D2">
                  <a:tint val="20000"/>
                </a:srgbClr>
              </a:solidFill>
            </a:endParaRPr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526442-B57A-4717-8DBC-767A21DA453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A8DAE2-BEF0-4DD7-B7E8-EB943D8443AD}" type="datetimeFigureOut">
              <a:rPr lang="en-US" smtClean="0">
                <a:solidFill>
                  <a:prstClr val="black"/>
                </a:solidFill>
              </a:rPr>
              <a:pPr/>
              <a:t>6/21/2012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526442-B57A-4717-8DBC-767A21DA4530}" type="slidenum">
              <a:rPr lang="en-US" smtClean="0">
                <a:solidFill>
                  <a:prstClr val="black"/>
                </a:solidFill>
              </a:rPr>
              <a:pPr/>
              <a:t>‹Nr.›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73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A8DAE2-BEF0-4DD7-B7E8-EB943D8443AD}" type="datetimeFigureOut">
              <a:rPr lang="en-US" smtClean="0">
                <a:solidFill>
                  <a:prstClr val="black"/>
                </a:solidFill>
              </a:rPr>
              <a:pPr/>
              <a:t>6/21/2012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526442-B57A-4717-8DBC-767A21DA4530}" type="slidenum">
              <a:rPr lang="en-US" smtClean="0">
                <a:solidFill>
                  <a:prstClr val="black"/>
                </a:solidFill>
              </a:rPr>
              <a:pPr/>
              <a:t>‹Nr.›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6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A8DAE2-BEF0-4DD7-B7E8-EB943D8443AD}" type="datetimeFigureOut">
              <a:rPr lang="en-US" smtClean="0">
                <a:solidFill>
                  <a:prstClr val="black"/>
                </a:solidFill>
              </a:rPr>
              <a:pPr/>
              <a:t>6/21/2012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526442-B57A-4717-8DBC-767A21DA4530}" type="slidenum">
              <a:rPr lang="en-US" smtClean="0">
                <a:solidFill>
                  <a:prstClr val="black"/>
                </a:solidFill>
              </a:rPr>
              <a:pPr/>
              <a:t>‹Nr.›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708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A8DAE2-BEF0-4DD7-B7E8-EB943D8443AD}" type="datetimeFigureOut">
              <a:rPr lang="en-US" smtClean="0">
                <a:solidFill>
                  <a:prstClr val="white"/>
                </a:solidFill>
              </a:rPr>
              <a:pPr/>
              <a:t>6/21/2012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526442-B57A-4717-8DBC-767A21DA4530}" type="slidenum">
              <a:rPr lang="en-US" smtClean="0">
                <a:solidFill>
                  <a:prstClr val="white"/>
                </a:solidFill>
              </a:rPr>
              <a:pPr/>
              <a:t>‹Nr.›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22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A8DAE2-BEF0-4DD7-B7E8-EB943D8443AD}" type="datetimeFigureOut">
              <a:rPr lang="en-US" smtClean="0">
                <a:solidFill>
                  <a:prstClr val="white"/>
                </a:solidFill>
              </a:rPr>
              <a:pPr/>
              <a:t>6/21/2012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526442-B57A-4717-8DBC-767A21DA4530}" type="slidenum">
              <a:rPr lang="en-US" smtClean="0">
                <a:solidFill>
                  <a:prstClr val="white"/>
                </a:solidFill>
              </a:rPr>
              <a:pPr/>
              <a:t>‹Nr.›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6648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A8DAE2-BEF0-4DD7-B7E8-EB943D8443AD}" type="datetimeFigureOut">
              <a:rPr lang="en-US" smtClean="0">
                <a:solidFill>
                  <a:prstClr val="black"/>
                </a:solidFill>
              </a:rPr>
              <a:pPr/>
              <a:t>6/21/2012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526442-B57A-4717-8DBC-767A21DA4530}" type="slidenum">
              <a:rPr lang="en-US" smtClean="0">
                <a:solidFill>
                  <a:prstClr val="black"/>
                </a:solidFill>
              </a:rPr>
              <a:pPr/>
              <a:t>‹Nr.›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86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A8DAE2-BEF0-4DD7-B7E8-EB943D8443AD}" type="datetimeFigureOut">
              <a:rPr lang="en-US" smtClean="0">
                <a:solidFill>
                  <a:prstClr val="white"/>
                </a:solidFill>
              </a:rPr>
              <a:pPr/>
              <a:t>6/21/2012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526442-B57A-4717-8DBC-767A21DA4530}" type="slidenum">
              <a:rPr lang="en-US" smtClean="0">
                <a:solidFill>
                  <a:prstClr val="white"/>
                </a:solidFill>
              </a:rPr>
              <a:pPr/>
              <a:t>‹Nr.›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1855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A8DAE2-BEF0-4DD7-B7E8-EB943D8443AD}" type="datetimeFigureOut">
              <a:rPr lang="en-US" smtClean="0">
                <a:solidFill>
                  <a:prstClr val="black"/>
                </a:solidFill>
              </a:rPr>
              <a:pPr/>
              <a:t>6/21/2012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526442-B57A-4717-8DBC-767A21DA4530}" type="slidenum">
              <a:rPr lang="en-US" smtClean="0">
                <a:solidFill>
                  <a:prstClr val="black"/>
                </a:solidFill>
              </a:rPr>
              <a:pPr/>
              <a:t>‹Nr.›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4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A8DAE2-BEF0-4DD7-B7E8-EB943D8443AD}" type="datetimeFigureOut">
              <a:rPr lang="en-US" smtClean="0">
                <a:solidFill>
                  <a:prstClr val="black"/>
                </a:solidFill>
              </a:rPr>
              <a:pPr/>
              <a:t>6/21/2012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526442-B57A-4717-8DBC-767A21DA4530}" type="slidenum">
              <a:rPr lang="en-US" smtClean="0">
                <a:solidFill>
                  <a:prstClr val="black"/>
                </a:solidFill>
              </a:rPr>
              <a:pPr/>
              <a:t>‹Nr.›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69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A8DAE2-BEF0-4DD7-B7E8-EB943D8443AD}" type="datetimeFigureOut">
              <a:rPr lang="en-US" smtClean="0">
                <a:solidFill>
                  <a:prstClr val="white"/>
                </a:solidFill>
              </a:rPr>
              <a:pPr/>
              <a:t>6/21/2012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526442-B57A-4717-8DBC-767A21DA4530}" type="slidenum">
              <a:rPr lang="en-US" smtClean="0">
                <a:solidFill>
                  <a:prstClr val="white"/>
                </a:solidFill>
              </a:rPr>
              <a:pPr/>
              <a:t>‹Nr.›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26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A8DAE2-BEF0-4DD7-B7E8-EB943D8443AD}" type="datetimeFigureOut">
              <a:rPr lang="en-US" smtClean="0">
                <a:solidFill>
                  <a:prstClr val="black"/>
                </a:solidFill>
              </a:rPr>
              <a:pPr/>
              <a:t>6/21/2012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7526442-B57A-4717-8DBC-767A21DA4530}" type="slidenum">
              <a:rPr lang="en-US" smtClean="0">
                <a:solidFill>
                  <a:prstClr val="black"/>
                </a:solidFill>
              </a:rPr>
              <a:pPr/>
              <a:t>‹Nr.›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3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nhaltsplatzhalter 3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en-US" dirty="0"/>
          </a:p>
        </p:txBody>
      </p:sp>
      <p:grpSp>
        <p:nvGrpSpPr>
          <p:cNvPr id="40" name="Gruppieren 39"/>
          <p:cNvGrpSpPr/>
          <p:nvPr/>
        </p:nvGrpSpPr>
        <p:grpSpPr>
          <a:xfrm>
            <a:off x="107504" y="95420"/>
            <a:ext cx="8593494" cy="2100212"/>
            <a:chOff x="384963" y="2195632"/>
            <a:chExt cx="8593494" cy="2100212"/>
          </a:xfrm>
        </p:grpSpPr>
        <p:sp>
          <p:nvSpPr>
            <p:cNvPr id="27" name="Rechteck 26"/>
            <p:cNvSpPr/>
            <p:nvPr/>
          </p:nvSpPr>
          <p:spPr>
            <a:xfrm>
              <a:off x="7894902" y="2629054"/>
              <a:ext cx="1011318" cy="1377842"/>
            </a:xfrm>
            <a:prstGeom prst="rect">
              <a:avLst/>
            </a:prstGeom>
            <a:noFill/>
            <a:ln w="12700" cmpd="sng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Rechteck 3"/>
            <p:cNvSpPr/>
            <p:nvPr/>
          </p:nvSpPr>
          <p:spPr>
            <a:xfrm>
              <a:off x="1465809" y="2706630"/>
              <a:ext cx="1300266" cy="10835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solidFill>
                    <a:prstClr val="black"/>
                  </a:solidFill>
                </a:rPr>
                <a:t>Frontend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2910549" y="2706630"/>
              <a:ext cx="1300266" cy="10835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</a:rPr>
                <a:t>Core Processing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4355289" y="2706630"/>
              <a:ext cx="1300266" cy="10835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 smtClean="0">
                  <a:solidFill>
                    <a:prstClr val="black"/>
                  </a:solidFill>
                </a:rPr>
                <a:t>Backend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1" name="Flussdiagramm: Dokument 20"/>
            <p:cNvSpPr/>
            <p:nvPr/>
          </p:nvSpPr>
          <p:spPr>
            <a:xfrm>
              <a:off x="5800029" y="2706629"/>
              <a:ext cx="866844" cy="1083555"/>
            </a:xfrm>
            <a:prstGeom prst="flowChart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solidFill>
                    <a:prstClr val="black"/>
                  </a:solidFill>
                </a:rPr>
                <a:t>Target Code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454491" y="2562155"/>
              <a:ext cx="866844" cy="1228029"/>
              <a:chOff x="1538046" y="2273207"/>
              <a:chExt cx="866844" cy="1228029"/>
            </a:xfrm>
          </p:grpSpPr>
          <p:sp>
            <p:nvSpPr>
              <p:cNvPr id="8" name="Flussdiagramm: Dokument 7"/>
              <p:cNvSpPr/>
              <p:nvPr/>
            </p:nvSpPr>
            <p:spPr>
              <a:xfrm>
                <a:off x="1538046" y="2417681"/>
                <a:ext cx="866844" cy="1083555"/>
              </a:xfrm>
              <a:prstGeom prst="flowChartDocumen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 rot="16200000">
                <a:off x="1114039" y="2697214"/>
                <a:ext cx="11557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400" b="1" dirty="0">
                    <a:solidFill>
                      <a:prstClr val="black"/>
                    </a:solidFill>
                  </a:rPr>
                  <a:t>C‘/C++‘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1754758" y="2417681"/>
                <a:ext cx="6501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>
                    <a:solidFill>
                      <a:prstClr val="black"/>
                    </a:solidFill>
                  </a:rPr>
                  <a:t>MPI‘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Textfeld 10"/>
              <p:cNvSpPr txBox="1"/>
              <p:nvPr/>
            </p:nvSpPr>
            <p:spPr>
              <a:xfrm>
                <a:off x="1754758" y="2687800"/>
                <a:ext cx="6501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>
                    <a:solidFill>
                      <a:prstClr val="black"/>
                    </a:solidFill>
                  </a:rPr>
                  <a:t>OMP‘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Textfeld 11"/>
              <p:cNvSpPr txBox="1"/>
              <p:nvPr/>
            </p:nvSpPr>
            <p:spPr>
              <a:xfrm>
                <a:off x="1754758" y="2976748"/>
                <a:ext cx="6501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>
                    <a:solidFill>
                      <a:prstClr val="black"/>
                    </a:solidFill>
                  </a:rPr>
                  <a:t>OCL‘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5" name="Gerade Verbindung 14"/>
              <p:cNvCxnSpPr/>
              <p:nvPr/>
            </p:nvCxnSpPr>
            <p:spPr>
              <a:xfrm rot="10800000">
                <a:off x="1899229" y="2687800"/>
                <a:ext cx="505661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 rot="10800000">
                <a:off x="1899229" y="2957919"/>
                <a:ext cx="505661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hteck 17"/>
            <p:cNvSpPr/>
            <p:nvPr/>
          </p:nvSpPr>
          <p:spPr>
            <a:xfrm>
              <a:off x="454491" y="4006896"/>
              <a:ext cx="1589214" cy="2889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 err="1">
                  <a:solidFill>
                    <a:prstClr val="black"/>
                  </a:solidFill>
                </a:rPr>
                <a:t>c</a:t>
              </a:r>
              <a:r>
                <a:rPr lang="de-AT" sz="1400" dirty="0" err="1" smtClean="0">
                  <a:solidFill>
                    <a:prstClr val="black"/>
                  </a:solidFill>
                </a:rPr>
                <a:t>lang</a:t>
              </a:r>
              <a:r>
                <a:rPr lang="de-AT" sz="1400" dirty="0" smtClean="0">
                  <a:solidFill>
                    <a:prstClr val="black"/>
                  </a:solidFill>
                </a:rPr>
                <a:t> AST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2188179" y="4006896"/>
              <a:ext cx="2745006" cy="2889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solidFill>
                    <a:prstClr val="black"/>
                  </a:solidFill>
                </a:rPr>
                <a:t>IR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5077659" y="4006896"/>
              <a:ext cx="2239346" cy="2889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 smtClean="0">
                  <a:solidFill>
                    <a:prstClr val="black"/>
                  </a:solidFill>
                </a:rPr>
                <a:t>Work Item Model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6811346" y="2943443"/>
              <a:ext cx="1011319" cy="5992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 smtClean="0">
                  <a:solidFill>
                    <a:prstClr val="black"/>
                  </a:solidFill>
                </a:rPr>
                <a:t>Binary Compiler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960149" y="2195632"/>
              <a:ext cx="6284619" cy="2889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solidFill>
                    <a:prstClr val="black"/>
                  </a:solidFill>
                </a:rPr>
                <a:t>Driver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5" name="Flussdiagramm: Dokument 24"/>
            <p:cNvSpPr/>
            <p:nvPr/>
          </p:nvSpPr>
          <p:spPr>
            <a:xfrm>
              <a:off x="7967139" y="2706629"/>
              <a:ext cx="866844" cy="1083555"/>
            </a:xfrm>
            <a:prstGeom prst="flowChart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solidFill>
                    <a:prstClr val="black"/>
                  </a:solidFill>
                </a:rPr>
                <a:t>Binary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7894902" y="4001557"/>
              <a:ext cx="1011318" cy="2889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 err="1">
                  <a:solidFill>
                    <a:prstClr val="black"/>
                  </a:solidFill>
                </a:rPr>
                <a:t>Runtime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31" name="Gerade Verbindung 30"/>
            <p:cNvCxnSpPr/>
            <p:nvPr/>
          </p:nvCxnSpPr>
          <p:spPr>
            <a:xfrm flipV="1">
              <a:off x="384963" y="3857083"/>
              <a:ext cx="8593494" cy="722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V="1">
              <a:off x="384963" y="2556817"/>
              <a:ext cx="8593494" cy="722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52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Bildschirmpräsentation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Deimos</vt:lpstr>
      <vt:lpstr>PowerPoint-Präsentation</vt:lpstr>
    </vt:vector>
  </TitlesOfParts>
  <Company>University of Innsbruck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Herbert Jordan</dc:creator>
  <cp:lastModifiedBy>Herbert Jordan</cp:lastModifiedBy>
  <cp:revision>1</cp:revision>
  <dcterms:created xsi:type="dcterms:W3CDTF">2012-06-21T16:36:39Z</dcterms:created>
  <dcterms:modified xsi:type="dcterms:W3CDTF">2012-06-21T16:41:57Z</dcterms:modified>
</cp:coreProperties>
</file>