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333" r:id="rId4"/>
    <p:sldId id="315" r:id="rId5"/>
    <p:sldId id="329" r:id="rId6"/>
    <p:sldId id="330" r:id="rId7"/>
    <p:sldId id="316" r:id="rId8"/>
    <p:sldId id="257" r:id="rId9"/>
    <p:sldId id="326" r:id="rId10"/>
    <p:sldId id="266" r:id="rId11"/>
    <p:sldId id="304" r:id="rId12"/>
    <p:sldId id="331" r:id="rId13"/>
    <p:sldId id="267" r:id="rId14"/>
    <p:sldId id="268" r:id="rId15"/>
    <p:sldId id="271" r:id="rId16"/>
    <p:sldId id="272" r:id="rId17"/>
    <p:sldId id="328" r:id="rId18"/>
    <p:sldId id="269" r:id="rId19"/>
    <p:sldId id="270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9F66E-5EB9-4882-86FB-DCBF35E3C3E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69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-162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4" y="2575409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/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-1" fmla="*/ 9351 w 10000"/>
                <a:gd name="connsiteY0-2" fmla="*/ 6216 h 10000"/>
                <a:gd name="connsiteX1-3" fmla="*/ 7905 w 10000"/>
                <a:gd name="connsiteY1-4" fmla="*/ 6317 h 10000"/>
                <a:gd name="connsiteX2-5" fmla="*/ 7610 w 10000"/>
                <a:gd name="connsiteY2-6" fmla="*/ 3438 h 10000"/>
                <a:gd name="connsiteX3-7" fmla="*/ 5999 w 10000"/>
                <a:gd name="connsiteY3-8" fmla="*/ 3572 h 10000"/>
                <a:gd name="connsiteX4-9" fmla="*/ 5985 w 10000"/>
                <a:gd name="connsiteY4-10" fmla="*/ 1965 h 10000"/>
                <a:gd name="connsiteX5-11" fmla="*/ 5081 w 10000"/>
                <a:gd name="connsiteY5-12" fmla="*/ 800 h 10000"/>
                <a:gd name="connsiteX6-13" fmla="*/ 4043 w 10000"/>
                <a:gd name="connsiteY6-14" fmla="*/ 1710 h 10000"/>
                <a:gd name="connsiteX7-15" fmla="*/ 3399 w 10000"/>
                <a:gd name="connsiteY7-16" fmla="*/ 90 h 10000"/>
                <a:gd name="connsiteX8-17" fmla="*/ 2130 w 10000"/>
                <a:gd name="connsiteY8-18" fmla="*/ 1188 h 10000"/>
                <a:gd name="connsiteX9-19" fmla="*/ 0 w 10000"/>
                <a:gd name="connsiteY9-20" fmla="*/ 1013 h 10000"/>
                <a:gd name="connsiteX10-21" fmla="*/ 0 w 10000"/>
                <a:gd name="connsiteY10-22" fmla="*/ 6987 h 10000"/>
                <a:gd name="connsiteX11-23" fmla="*/ 8921 w 10000"/>
                <a:gd name="connsiteY11-24" fmla="*/ 10000 h 10000"/>
                <a:gd name="connsiteX12-25" fmla="*/ 10000 w 10000"/>
                <a:gd name="connsiteY12-26" fmla="*/ 8192 h 10000"/>
                <a:gd name="connsiteX13-27" fmla="*/ 9351 w 10000"/>
                <a:gd name="connsiteY13-28" fmla="*/ 6216 h 10000"/>
                <a:gd name="connsiteX0-29" fmla="*/ 10000 w 10000"/>
                <a:gd name="connsiteY0-30" fmla="*/ 8192 h 10000"/>
                <a:gd name="connsiteX1-31" fmla="*/ 7905 w 10000"/>
                <a:gd name="connsiteY1-32" fmla="*/ 6317 h 10000"/>
                <a:gd name="connsiteX2-33" fmla="*/ 7610 w 10000"/>
                <a:gd name="connsiteY2-34" fmla="*/ 3438 h 10000"/>
                <a:gd name="connsiteX3-35" fmla="*/ 5999 w 10000"/>
                <a:gd name="connsiteY3-36" fmla="*/ 3572 h 10000"/>
                <a:gd name="connsiteX4-37" fmla="*/ 5985 w 10000"/>
                <a:gd name="connsiteY4-38" fmla="*/ 1965 h 10000"/>
                <a:gd name="connsiteX5-39" fmla="*/ 5081 w 10000"/>
                <a:gd name="connsiteY5-40" fmla="*/ 800 h 10000"/>
                <a:gd name="connsiteX6-41" fmla="*/ 4043 w 10000"/>
                <a:gd name="connsiteY6-42" fmla="*/ 1710 h 10000"/>
                <a:gd name="connsiteX7-43" fmla="*/ 3399 w 10000"/>
                <a:gd name="connsiteY7-44" fmla="*/ 90 h 10000"/>
                <a:gd name="connsiteX8-45" fmla="*/ 2130 w 10000"/>
                <a:gd name="connsiteY8-46" fmla="*/ 1188 h 10000"/>
                <a:gd name="connsiteX9-47" fmla="*/ 0 w 10000"/>
                <a:gd name="connsiteY9-48" fmla="*/ 1013 h 10000"/>
                <a:gd name="connsiteX10-49" fmla="*/ 0 w 10000"/>
                <a:gd name="connsiteY10-50" fmla="*/ 6987 h 10000"/>
                <a:gd name="connsiteX11-51" fmla="*/ 8921 w 10000"/>
                <a:gd name="connsiteY11-52" fmla="*/ 10000 h 10000"/>
                <a:gd name="connsiteX12-53" fmla="*/ 10000 w 10000"/>
                <a:gd name="connsiteY12-54" fmla="*/ 8192 h 10000"/>
                <a:gd name="connsiteX0-55" fmla="*/ 10000 w 10000"/>
                <a:gd name="connsiteY0-56" fmla="*/ 8192 h 10000"/>
                <a:gd name="connsiteX1-57" fmla="*/ 7905 w 10000"/>
                <a:gd name="connsiteY1-58" fmla="*/ 6317 h 10000"/>
                <a:gd name="connsiteX2-59" fmla="*/ 7610 w 10000"/>
                <a:gd name="connsiteY2-60" fmla="*/ 3438 h 10000"/>
                <a:gd name="connsiteX3-61" fmla="*/ 5999 w 10000"/>
                <a:gd name="connsiteY3-62" fmla="*/ 3572 h 10000"/>
                <a:gd name="connsiteX4-63" fmla="*/ 5985 w 10000"/>
                <a:gd name="connsiteY4-64" fmla="*/ 1965 h 10000"/>
                <a:gd name="connsiteX5-65" fmla="*/ 5081 w 10000"/>
                <a:gd name="connsiteY5-66" fmla="*/ 800 h 10000"/>
                <a:gd name="connsiteX6-67" fmla="*/ 4043 w 10000"/>
                <a:gd name="connsiteY6-68" fmla="*/ 1710 h 10000"/>
                <a:gd name="connsiteX7-69" fmla="*/ 3399 w 10000"/>
                <a:gd name="connsiteY7-70" fmla="*/ 90 h 10000"/>
                <a:gd name="connsiteX8-71" fmla="*/ 2130 w 10000"/>
                <a:gd name="connsiteY8-72" fmla="*/ 1188 h 10000"/>
                <a:gd name="connsiteX9-73" fmla="*/ 0 w 10000"/>
                <a:gd name="connsiteY9-74" fmla="*/ 1013 h 10000"/>
                <a:gd name="connsiteX10-75" fmla="*/ 0 w 10000"/>
                <a:gd name="connsiteY10-76" fmla="*/ 6987 h 10000"/>
                <a:gd name="connsiteX11-77" fmla="*/ 8921 w 10000"/>
                <a:gd name="connsiteY11-78" fmla="*/ 10000 h 10000"/>
                <a:gd name="connsiteX12-79" fmla="*/ 10000 w 10000"/>
                <a:gd name="connsiteY12-80" fmla="*/ 8192 h 10000"/>
                <a:gd name="connsiteX0-81" fmla="*/ 10000 w 10000"/>
                <a:gd name="connsiteY0-82" fmla="*/ 8192 h 10000"/>
                <a:gd name="connsiteX1-83" fmla="*/ 7905 w 10000"/>
                <a:gd name="connsiteY1-84" fmla="*/ 6317 h 10000"/>
                <a:gd name="connsiteX2-85" fmla="*/ 7610 w 10000"/>
                <a:gd name="connsiteY2-86" fmla="*/ 3438 h 10000"/>
                <a:gd name="connsiteX3-87" fmla="*/ 5999 w 10000"/>
                <a:gd name="connsiteY3-88" fmla="*/ 3572 h 10000"/>
                <a:gd name="connsiteX4-89" fmla="*/ 5985 w 10000"/>
                <a:gd name="connsiteY4-90" fmla="*/ 1965 h 10000"/>
                <a:gd name="connsiteX5-91" fmla="*/ 5081 w 10000"/>
                <a:gd name="connsiteY5-92" fmla="*/ 800 h 10000"/>
                <a:gd name="connsiteX6-93" fmla="*/ 4043 w 10000"/>
                <a:gd name="connsiteY6-94" fmla="*/ 1710 h 10000"/>
                <a:gd name="connsiteX7-95" fmla="*/ 3399 w 10000"/>
                <a:gd name="connsiteY7-96" fmla="*/ 90 h 10000"/>
                <a:gd name="connsiteX8-97" fmla="*/ 2130 w 10000"/>
                <a:gd name="connsiteY8-98" fmla="*/ 1188 h 10000"/>
                <a:gd name="connsiteX9-99" fmla="*/ 0 w 10000"/>
                <a:gd name="connsiteY9-100" fmla="*/ 1013 h 10000"/>
                <a:gd name="connsiteX10-101" fmla="*/ 0 w 10000"/>
                <a:gd name="connsiteY10-102" fmla="*/ 6987 h 10000"/>
                <a:gd name="connsiteX11-103" fmla="*/ 8921 w 10000"/>
                <a:gd name="connsiteY11-104" fmla="*/ 10000 h 10000"/>
                <a:gd name="connsiteX12-105" fmla="*/ 10000 w 10000"/>
                <a:gd name="connsiteY12-106" fmla="*/ 8192 h 10000"/>
                <a:gd name="connsiteX0-107" fmla="*/ 10000 w 10000"/>
                <a:gd name="connsiteY0-108" fmla="*/ 8192 h 10000"/>
                <a:gd name="connsiteX1-109" fmla="*/ 7905 w 10000"/>
                <a:gd name="connsiteY1-110" fmla="*/ 6317 h 10000"/>
                <a:gd name="connsiteX2-111" fmla="*/ 7610 w 10000"/>
                <a:gd name="connsiteY2-112" fmla="*/ 3438 h 10000"/>
                <a:gd name="connsiteX3-113" fmla="*/ 5999 w 10000"/>
                <a:gd name="connsiteY3-114" fmla="*/ 3572 h 10000"/>
                <a:gd name="connsiteX4-115" fmla="*/ 5985 w 10000"/>
                <a:gd name="connsiteY4-116" fmla="*/ 1965 h 10000"/>
                <a:gd name="connsiteX5-117" fmla="*/ 5081 w 10000"/>
                <a:gd name="connsiteY5-118" fmla="*/ 800 h 10000"/>
                <a:gd name="connsiteX6-119" fmla="*/ 4043 w 10000"/>
                <a:gd name="connsiteY6-120" fmla="*/ 1710 h 10000"/>
                <a:gd name="connsiteX7-121" fmla="*/ 3399 w 10000"/>
                <a:gd name="connsiteY7-122" fmla="*/ 90 h 10000"/>
                <a:gd name="connsiteX8-123" fmla="*/ 2130 w 10000"/>
                <a:gd name="connsiteY8-124" fmla="*/ 1188 h 10000"/>
                <a:gd name="connsiteX9-125" fmla="*/ 0 w 10000"/>
                <a:gd name="connsiteY9-126" fmla="*/ 1013 h 10000"/>
                <a:gd name="connsiteX10-127" fmla="*/ 0 w 10000"/>
                <a:gd name="connsiteY10-128" fmla="*/ 6987 h 10000"/>
                <a:gd name="connsiteX11-129" fmla="*/ 8921 w 10000"/>
                <a:gd name="connsiteY11-130" fmla="*/ 10000 h 10000"/>
                <a:gd name="connsiteX12-131" fmla="*/ 10000 w 10000"/>
                <a:gd name="connsiteY12-132" fmla="*/ 8192 h 10000"/>
                <a:gd name="connsiteX0-133" fmla="*/ 10000 w 10000"/>
                <a:gd name="connsiteY0-134" fmla="*/ 8192 h 10000"/>
                <a:gd name="connsiteX1-135" fmla="*/ 7905 w 10000"/>
                <a:gd name="connsiteY1-136" fmla="*/ 6317 h 10000"/>
                <a:gd name="connsiteX2-137" fmla="*/ 7610 w 10000"/>
                <a:gd name="connsiteY2-138" fmla="*/ 3438 h 10000"/>
                <a:gd name="connsiteX3-139" fmla="*/ 5999 w 10000"/>
                <a:gd name="connsiteY3-140" fmla="*/ 3572 h 10000"/>
                <a:gd name="connsiteX4-141" fmla="*/ 5985 w 10000"/>
                <a:gd name="connsiteY4-142" fmla="*/ 1965 h 10000"/>
                <a:gd name="connsiteX5-143" fmla="*/ 5081 w 10000"/>
                <a:gd name="connsiteY5-144" fmla="*/ 800 h 10000"/>
                <a:gd name="connsiteX6-145" fmla="*/ 4043 w 10000"/>
                <a:gd name="connsiteY6-146" fmla="*/ 1710 h 10000"/>
                <a:gd name="connsiteX7-147" fmla="*/ 3399 w 10000"/>
                <a:gd name="connsiteY7-148" fmla="*/ 90 h 10000"/>
                <a:gd name="connsiteX8-149" fmla="*/ 2130 w 10000"/>
                <a:gd name="connsiteY8-150" fmla="*/ 1188 h 10000"/>
                <a:gd name="connsiteX9-151" fmla="*/ 0 w 10000"/>
                <a:gd name="connsiteY9-152" fmla="*/ 1013 h 10000"/>
                <a:gd name="connsiteX10-153" fmla="*/ 0 w 10000"/>
                <a:gd name="connsiteY10-154" fmla="*/ 6987 h 10000"/>
                <a:gd name="connsiteX11-155" fmla="*/ 8921 w 10000"/>
                <a:gd name="connsiteY11-156" fmla="*/ 10000 h 10000"/>
                <a:gd name="connsiteX12-157" fmla="*/ 10000 w 10000"/>
                <a:gd name="connsiteY12-158" fmla="*/ 8192 h 10000"/>
                <a:gd name="connsiteX0-159" fmla="*/ 10000 w 10004"/>
                <a:gd name="connsiteY0-160" fmla="*/ 8192 h 10000"/>
                <a:gd name="connsiteX1-161" fmla="*/ 7905 w 10004"/>
                <a:gd name="connsiteY1-162" fmla="*/ 6317 h 10000"/>
                <a:gd name="connsiteX2-163" fmla="*/ 7610 w 10004"/>
                <a:gd name="connsiteY2-164" fmla="*/ 3438 h 10000"/>
                <a:gd name="connsiteX3-165" fmla="*/ 5999 w 10004"/>
                <a:gd name="connsiteY3-166" fmla="*/ 3572 h 10000"/>
                <a:gd name="connsiteX4-167" fmla="*/ 5985 w 10004"/>
                <a:gd name="connsiteY4-168" fmla="*/ 1965 h 10000"/>
                <a:gd name="connsiteX5-169" fmla="*/ 5081 w 10004"/>
                <a:gd name="connsiteY5-170" fmla="*/ 800 h 10000"/>
                <a:gd name="connsiteX6-171" fmla="*/ 4043 w 10004"/>
                <a:gd name="connsiteY6-172" fmla="*/ 1710 h 10000"/>
                <a:gd name="connsiteX7-173" fmla="*/ 3399 w 10004"/>
                <a:gd name="connsiteY7-174" fmla="*/ 90 h 10000"/>
                <a:gd name="connsiteX8-175" fmla="*/ 2130 w 10004"/>
                <a:gd name="connsiteY8-176" fmla="*/ 1188 h 10000"/>
                <a:gd name="connsiteX9-177" fmla="*/ 0 w 10004"/>
                <a:gd name="connsiteY9-178" fmla="*/ 1013 h 10000"/>
                <a:gd name="connsiteX10-179" fmla="*/ 0 w 10004"/>
                <a:gd name="connsiteY10-180" fmla="*/ 6987 h 10000"/>
                <a:gd name="connsiteX11-181" fmla="*/ 8921 w 10004"/>
                <a:gd name="connsiteY11-182" fmla="*/ 10000 h 10000"/>
                <a:gd name="connsiteX12-183" fmla="*/ 10000 w 10004"/>
                <a:gd name="connsiteY12-184" fmla="*/ 8192 h 10000"/>
                <a:gd name="connsiteX0-185" fmla="*/ 10000 w 10004"/>
                <a:gd name="connsiteY0-186" fmla="*/ 8192 h 10000"/>
                <a:gd name="connsiteX1-187" fmla="*/ 7905 w 10004"/>
                <a:gd name="connsiteY1-188" fmla="*/ 6317 h 10000"/>
                <a:gd name="connsiteX2-189" fmla="*/ 7610 w 10004"/>
                <a:gd name="connsiteY2-190" fmla="*/ 3438 h 10000"/>
                <a:gd name="connsiteX3-191" fmla="*/ 5999 w 10004"/>
                <a:gd name="connsiteY3-192" fmla="*/ 3572 h 10000"/>
                <a:gd name="connsiteX4-193" fmla="*/ 5985 w 10004"/>
                <a:gd name="connsiteY4-194" fmla="*/ 1965 h 10000"/>
                <a:gd name="connsiteX5-195" fmla="*/ 5081 w 10004"/>
                <a:gd name="connsiteY5-196" fmla="*/ 800 h 10000"/>
                <a:gd name="connsiteX6-197" fmla="*/ 4043 w 10004"/>
                <a:gd name="connsiteY6-198" fmla="*/ 1710 h 10000"/>
                <a:gd name="connsiteX7-199" fmla="*/ 3399 w 10004"/>
                <a:gd name="connsiteY7-200" fmla="*/ 90 h 10000"/>
                <a:gd name="connsiteX8-201" fmla="*/ 2130 w 10004"/>
                <a:gd name="connsiteY8-202" fmla="*/ 1188 h 10000"/>
                <a:gd name="connsiteX9-203" fmla="*/ 0 w 10004"/>
                <a:gd name="connsiteY9-204" fmla="*/ 1013 h 10000"/>
                <a:gd name="connsiteX10-205" fmla="*/ 0 w 10004"/>
                <a:gd name="connsiteY10-206" fmla="*/ 6987 h 10000"/>
                <a:gd name="connsiteX11-207" fmla="*/ 8921 w 10004"/>
                <a:gd name="connsiteY11-208" fmla="*/ 10000 h 10000"/>
                <a:gd name="connsiteX12-209" fmla="*/ 10000 w 10004"/>
                <a:gd name="connsiteY12-210" fmla="*/ 8192 h 10000"/>
                <a:gd name="connsiteX0-211" fmla="*/ 10678 w 10682"/>
                <a:gd name="connsiteY0-212" fmla="*/ 8192 h 9889"/>
                <a:gd name="connsiteX1-213" fmla="*/ 8583 w 10682"/>
                <a:gd name="connsiteY1-214" fmla="*/ 6317 h 9889"/>
                <a:gd name="connsiteX2-215" fmla="*/ 8288 w 10682"/>
                <a:gd name="connsiteY2-216" fmla="*/ 3438 h 9889"/>
                <a:gd name="connsiteX3-217" fmla="*/ 6677 w 10682"/>
                <a:gd name="connsiteY3-218" fmla="*/ 3572 h 9889"/>
                <a:gd name="connsiteX4-219" fmla="*/ 6663 w 10682"/>
                <a:gd name="connsiteY4-220" fmla="*/ 1965 h 9889"/>
                <a:gd name="connsiteX5-221" fmla="*/ 5759 w 10682"/>
                <a:gd name="connsiteY5-222" fmla="*/ 800 h 9889"/>
                <a:gd name="connsiteX6-223" fmla="*/ 4721 w 10682"/>
                <a:gd name="connsiteY6-224" fmla="*/ 1710 h 9889"/>
                <a:gd name="connsiteX7-225" fmla="*/ 4077 w 10682"/>
                <a:gd name="connsiteY7-226" fmla="*/ 90 h 9889"/>
                <a:gd name="connsiteX8-227" fmla="*/ 2808 w 10682"/>
                <a:gd name="connsiteY8-228" fmla="*/ 1188 h 9889"/>
                <a:gd name="connsiteX9-229" fmla="*/ 678 w 10682"/>
                <a:gd name="connsiteY9-230" fmla="*/ 1013 h 9889"/>
                <a:gd name="connsiteX10-231" fmla="*/ 678 w 10682"/>
                <a:gd name="connsiteY10-232" fmla="*/ 6987 h 9889"/>
                <a:gd name="connsiteX11-233" fmla="*/ 9832 w 10682"/>
                <a:gd name="connsiteY11-234" fmla="*/ 9889 h 9889"/>
                <a:gd name="connsiteX12-235" fmla="*/ 10678 w 10682"/>
                <a:gd name="connsiteY12-236" fmla="*/ 8192 h 9889"/>
                <a:gd name="connsiteX0-237" fmla="*/ 9996 w 10000"/>
                <a:gd name="connsiteY0-238" fmla="*/ 8284 h 10000"/>
                <a:gd name="connsiteX1-239" fmla="*/ 8035 w 10000"/>
                <a:gd name="connsiteY1-240" fmla="*/ 6388 h 10000"/>
                <a:gd name="connsiteX2-241" fmla="*/ 7759 w 10000"/>
                <a:gd name="connsiteY2-242" fmla="*/ 3477 h 10000"/>
                <a:gd name="connsiteX3-243" fmla="*/ 6251 w 10000"/>
                <a:gd name="connsiteY3-244" fmla="*/ 3612 h 10000"/>
                <a:gd name="connsiteX4-245" fmla="*/ 6238 w 10000"/>
                <a:gd name="connsiteY4-246" fmla="*/ 1987 h 10000"/>
                <a:gd name="connsiteX5-247" fmla="*/ 5391 w 10000"/>
                <a:gd name="connsiteY5-248" fmla="*/ 809 h 10000"/>
                <a:gd name="connsiteX6-249" fmla="*/ 4420 w 10000"/>
                <a:gd name="connsiteY6-250" fmla="*/ 1729 h 10000"/>
                <a:gd name="connsiteX7-251" fmla="*/ 3817 w 10000"/>
                <a:gd name="connsiteY7-252" fmla="*/ 91 h 10000"/>
                <a:gd name="connsiteX8-253" fmla="*/ 2629 w 10000"/>
                <a:gd name="connsiteY8-254" fmla="*/ 1201 h 10000"/>
                <a:gd name="connsiteX9-255" fmla="*/ 635 w 10000"/>
                <a:gd name="connsiteY9-256" fmla="*/ 1024 h 10000"/>
                <a:gd name="connsiteX10-257" fmla="*/ 635 w 10000"/>
                <a:gd name="connsiteY10-258" fmla="*/ 7065 h 10000"/>
                <a:gd name="connsiteX11-259" fmla="*/ 9204 w 10000"/>
                <a:gd name="connsiteY11-260" fmla="*/ 10000 h 10000"/>
                <a:gd name="connsiteX12-261" fmla="*/ 9996 w 10000"/>
                <a:gd name="connsiteY12-262" fmla="*/ 8284 h 10000"/>
                <a:gd name="connsiteX0-263" fmla="*/ 9996 w 10000"/>
                <a:gd name="connsiteY0-264" fmla="*/ 8284 h 10000"/>
                <a:gd name="connsiteX1-265" fmla="*/ 8035 w 10000"/>
                <a:gd name="connsiteY1-266" fmla="*/ 6388 h 10000"/>
                <a:gd name="connsiteX2-267" fmla="*/ 7759 w 10000"/>
                <a:gd name="connsiteY2-268" fmla="*/ 3477 h 10000"/>
                <a:gd name="connsiteX3-269" fmla="*/ 6251 w 10000"/>
                <a:gd name="connsiteY3-270" fmla="*/ 3612 h 10000"/>
                <a:gd name="connsiteX4-271" fmla="*/ 6238 w 10000"/>
                <a:gd name="connsiteY4-272" fmla="*/ 1987 h 10000"/>
                <a:gd name="connsiteX5-273" fmla="*/ 5391 w 10000"/>
                <a:gd name="connsiteY5-274" fmla="*/ 809 h 10000"/>
                <a:gd name="connsiteX6-275" fmla="*/ 4420 w 10000"/>
                <a:gd name="connsiteY6-276" fmla="*/ 1729 h 10000"/>
                <a:gd name="connsiteX7-277" fmla="*/ 3817 w 10000"/>
                <a:gd name="connsiteY7-278" fmla="*/ 91 h 10000"/>
                <a:gd name="connsiteX8-279" fmla="*/ 2629 w 10000"/>
                <a:gd name="connsiteY8-280" fmla="*/ 1201 h 10000"/>
                <a:gd name="connsiteX9-281" fmla="*/ 635 w 10000"/>
                <a:gd name="connsiteY9-282" fmla="*/ 1024 h 10000"/>
                <a:gd name="connsiteX10-283" fmla="*/ 635 w 10000"/>
                <a:gd name="connsiteY10-284" fmla="*/ 7065 h 10000"/>
                <a:gd name="connsiteX11-285" fmla="*/ 9204 w 10000"/>
                <a:gd name="connsiteY11-286" fmla="*/ 10000 h 10000"/>
                <a:gd name="connsiteX12-287" fmla="*/ 9996 w 10000"/>
                <a:gd name="connsiteY12-288" fmla="*/ 8284 h 10000"/>
                <a:gd name="connsiteX0-289" fmla="*/ 9361 w 9365"/>
                <a:gd name="connsiteY0-290" fmla="*/ 8284 h 10000"/>
                <a:gd name="connsiteX1-291" fmla="*/ 7400 w 9365"/>
                <a:gd name="connsiteY1-292" fmla="*/ 6388 h 10000"/>
                <a:gd name="connsiteX2-293" fmla="*/ 7124 w 9365"/>
                <a:gd name="connsiteY2-294" fmla="*/ 3477 h 10000"/>
                <a:gd name="connsiteX3-295" fmla="*/ 5616 w 9365"/>
                <a:gd name="connsiteY3-296" fmla="*/ 3612 h 10000"/>
                <a:gd name="connsiteX4-297" fmla="*/ 5603 w 9365"/>
                <a:gd name="connsiteY4-298" fmla="*/ 1987 h 10000"/>
                <a:gd name="connsiteX5-299" fmla="*/ 4756 w 9365"/>
                <a:gd name="connsiteY5-300" fmla="*/ 809 h 10000"/>
                <a:gd name="connsiteX6-301" fmla="*/ 3785 w 9365"/>
                <a:gd name="connsiteY6-302" fmla="*/ 1729 h 10000"/>
                <a:gd name="connsiteX7-303" fmla="*/ 3182 w 9365"/>
                <a:gd name="connsiteY7-304" fmla="*/ 91 h 10000"/>
                <a:gd name="connsiteX8-305" fmla="*/ 1994 w 9365"/>
                <a:gd name="connsiteY8-306" fmla="*/ 1201 h 10000"/>
                <a:gd name="connsiteX9-307" fmla="*/ 0 w 9365"/>
                <a:gd name="connsiteY9-308" fmla="*/ 1024 h 10000"/>
                <a:gd name="connsiteX10-309" fmla="*/ 0 w 9365"/>
                <a:gd name="connsiteY10-310" fmla="*/ 7065 h 10000"/>
                <a:gd name="connsiteX11-311" fmla="*/ 8569 w 9365"/>
                <a:gd name="connsiteY11-312" fmla="*/ 10000 h 10000"/>
                <a:gd name="connsiteX12-313" fmla="*/ 9361 w 9365"/>
                <a:gd name="connsiteY12-314" fmla="*/ 828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" name="Freeform 458"/>
            <p:cNvSpPr/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" name="Freeform 459"/>
            <p:cNvSpPr/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" name="Freeform 460"/>
            <p:cNvSpPr/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" name="Freeform 461"/>
            <p:cNvSpPr/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" name="Freeform 462"/>
            <p:cNvSpPr/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" name="Freeform 463"/>
            <p:cNvSpPr/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" name="Freeform 464"/>
            <p:cNvSpPr/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" name="Freeform 465"/>
            <p:cNvSpPr/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" name="Freeform 466"/>
            <p:cNvSpPr/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" name="Freeform 467"/>
            <p:cNvSpPr/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" name="Freeform 468"/>
            <p:cNvSpPr/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" name="Freeform 469"/>
            <p:cNvSpPr/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" name="Freeform 470"/>
            <p:cNvSpPr/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" name="Freeform 471"/>
            <p:cNvSpPr/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" name="Freeform 472"/>
            <p:cNvSpPr/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" name="Freeform 473"/>
            <p:cNvSpPr/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" name="Freeform 474"/>
            <p:cNvSpPr/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" name="Freeform 475"/>
            <p:cNvSpPr/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" name="Freeform 476"/>
            <p:cNvSpPr/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" name="Freeform 477"/>
            <p:cNvSpPr/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" name="Freeform 478"/>
            <p:cNvSpPr/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" name="Freeform 479"/>
            <p:cNvSpPr/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" name="Freeform 480"/>
            <p:cNvSpPr/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" name="Freeform 481"/>
            <p:cNvSpPr/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" name="Freeform 482"/>
            <p:cNvSpPr/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" name="Freeform 483"/>
            <p:cNvSpPr/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" name="Freeform 484"/>
            <p:cNvSpPr/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" name="Freeform 485"/>
            <p:cNvSpPr/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" name="Freeform 486"/>
            <p:cNvSpPr/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5" name="Freeform 487"/>
            <p:cNvSpPr/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6" name="Freeform 488"/>
            <p:cNvSpPr/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7" name="Freeform 489"/>
            <p:cNvSpPr/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8" name="Freeform 490"/>
            <p:cNvSpPr/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9" name="Freeform 485"/>
            <p:cNvSpPr/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8" y="189622"/>
            <a:ext cx="517231" cy="587584"/>
            <a:chOff x="11036616" y="1071278"/>
            <a:chExt cx="1030189" cy="1170315"/>
          </a:xfrm>
        </p:grpSpPr>
        <p:sp>
          <p:nvSpPr>
            <p:cNvPr id="41" name="Freeform 28"/>
            <p:cNvSpPr/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" name="Freeform 29"/>
            <p:cNvSpPr/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" name="Freeform 30"/>
            <p:cNvSpPr/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" name="Freeform 31"/>
            <p:cNvSpPr/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5" name="Freeform 32"/>
            <p:cNvSpPr/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6" name="Freeform 33"/>
            <p:cNvSpPr/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7" name="Freeform 34"/>
            <p:cNvSpPr/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8" name="Freeform 35"/>
            <p:cNvSpPr/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49" name="Freeform 500"/>
          <p:cNvSpPr/>
          <p:nvPr/>
        </p:nvSpPr>
        <p:spPr bwMode="auto">
          <a:xfrm>
            <a:off x="3284323" y="4664180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grpSp>
        <p:nvGrpSpPr>
          <p:cNvPr id="50" name="Group 49"/>
          <p:cNvGrpSpPr/>
          <p:nvPr/>
        </p:nvGrpSpPr>
        <p:grpSpPr>
          <a:xfrm>
            <a:off x="11434165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/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2" name="Freeform 37"/>
            <p:cNvSpPr/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3" name="Freeform 38"/>
            <p:cNvSpPr/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4" name="Freeform 39"/>
            <p:cNvSpPr/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5" name="Freeform 40"/>
            <p:cNvSpPr/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6" name="Freeform 41"/>
            <p:cNvSpPr/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7" name="Freeform 42"/>
            <p:cNvSpPr/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8" name="Freeform 43"/>
            <p:cNvSpPr/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59" name="Freeform 413"/>
          <p:cNvSpPr/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-1" fmla="*/ 282858 w 12188952"/>
              <a:gd name="connsiteY0-2" fmla="*/ 953 h 3850488"/>
              <a:gd name="connsiteX1-3" fmla="*/ 2374306 w 12188952"/>
              <a:gd name="connsiteY1-4" fmla="*/ 434202 h 3850488"/>
              <a:gd name="connsiteX2-5" fmla="*/ 7427648 w 12188952"/>
              <a:gd name="connsiteY2-6" fmla="*/ 3008169 h 3850488"/>
              <a:gd name="connsiteX3-7" fmla="*/ 12188952 w 12188952"/>
              <a:gd name="connsiteY3-8" fmla="*/ 2149941 h 3850488"/>
              <a:gd name="connsiteX4-9" fmla="*/ 12188952 w 12188952"/>
              <a:gd name="connsiteY4-10" fmla="*/ 3850488 h 3850488"/>
              <a:gd name="connsiteX5-11" fmla="*/ 0 w 12188952"/>
              <a:gd name="connsiteY5-12" fmla="*/ 3850488 h 3850488"/>
              <a:gd name="connsiteX6-13" fmla="*/ 0 w 12188952"/>
              <a:gd name="connsiteY6-14" fmla="*/ 2369 h 3850488"/>
              <a:gd name="connsiteX7-15" fmla="*/ 282858 w 12188952"/>
              <a:gd name="connsiteY7-16" fmla="*/ 953 h 385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60" name="Freeform 414"/>
          <p:cNvSpPr/>
          <p:nvPr/>
        </p:nvSpPr>
        <p:spPr bwMode="auto">
          <a:xfrm>
            <a:off x="-23365" y="3324748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20" y="854147"/>
            <a:ext cx="1881475" cy="2341763"/>
            <a:chOff x="3000" y="1116"/>
            <a:chExt cx="1680" cy="2091"/>
          </a:xfrm>
        </p:grpSpPr>
        <p:sp>
          <p:nvSpPr>
            <p:cNvPr id="62" name="Freeform 6"/>
            <p:cNvSpPr/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3" name="Freeform 7"/>
            <p:cNvSpPr/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4" name="Freeform 8"/>
            <p:cNvSpPr/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0" name="Freeform 14"/>
            <p:cNvSpPr/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2" name="Freeform 16"/>
            <p:cNvSpPr/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4" name="Freeform 18"/>
            <p:cNvSpPr/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5" name="Freeform 19"/>
            <p:cNvSpPr/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7" name="Freeform 21"/>
            <p:cNvSpPr/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8" name="Freeform 22"/>
            <p:cNvSpPr/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9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/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3" name="Freeform 35"/>
            <p:cNvSpPr/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4" name="Freeform 36"/>
            <p:cNvSpPr/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5" name="Freeform 37"/>
            <p:cNvSpPr/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6" name="Freeform 38"/>
            <p:cNvSpPr/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400" y="5011048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/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0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/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6" name="Freeform 35"/>
            <p:cNvSpPr/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7" name="Freeform 36"/>
            <p:cNvSpPr/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8" name="Freeform 38"/>
            <p:cNvSpPr/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2"/>
            <a:ext cx="1850499" cy="2295951"/>
            <a:chOff x="3367" y="1523"/>
            <a:chExt cx="943" cy="1170"/>
          </a:xfrm>
        </p:grpSpPr>
        <p:sp>
          <p:nvSpPr>
            <p:cNvPr id="100" name="Freeform 44"/>
            <p:cNvSpPr/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1" name="Freeform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2" name="Freeform 46"/>
            <p:cNvSpPr/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3" name="Freeform 47"/>
            <p:cNvSpPr/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4" name="Freeform 48"/>
            <p:cNvSpPr/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5" name="Freeform 49"/>
            <p:cNvSpPr/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2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/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8" name="Freeform 29"/>
            <p:cNvSpPr/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9" name="Freeform 30"/>
            <p:cNvSpPr/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0" name="Freeform 31"/>
            <p:cNvSpPr/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1" name="Freeform 32"/>
            <p:cNvSpPr/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2" name="Freeform 33"/>
            <p:cNvSpPr/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3" name="Freeform 34"/>
            <p:cNvSpPr/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4" name="Freeform 35"/>
            <p:cNvSpPr/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115" name="Freeform 8"/>
          <p:cNvSpPr/>
          <p:nvPr/>
        </p:nvSpPr>
        <p:spPr bwMode="auto">
          <a:xfrm>
            <a:off x="4042661" y="5351895"/>
            <a:ext cx="349251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116" name="Freeform 115"/>
          <p:cNvSpPr/>
          <p:nvPr/>
        </p:nvSpPr>
        <p:spPr>
          <a:xfrm>
            <a:off x="-28234" y="3533670"/>
            <a:ext cx="12139451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-1" fmla="*/ 0 w 12328635"/>
              <a:gd name="connsiteY0-2" fmla="*/ 0 h 3162094"/>
              <a:gd name="connsiteX1-3" fmla="*/ 7662042 w 12328635"/>
              <a:gd name="connsiteY1-4" fmla="*/ 3137338 h 3162094"/>
              <a:gd name="connsiteX2-5" fmla="*/ 12328635 w 12328635"/>
              <a:gd name="connsiteY2-6" fmla="*/ 1450427 h 3162094"/>
              <a:gd name="connsiteX0-7" fmla="*/ 0 w 12155215"/>
              <a:gd name="connsiteY0-8" fmla="*/ 0 h 3171571"/>
              <a:gd name="connsiteX1-9" fmla="*/ 7662042 w 12155215"/>
              <a:gd name="connsiteY1-10" fmla="*/ 3137338 h 3171571"/>
              <a:gd name="connsiteX2-11" fmla="*/ 12155215 w 12155215"/>
              <a:gd name="connsiteY2-12" fmla="*/ 1639614 h 3171571"/>
              <a:gd name="connsiteX0-13" fmla="*/ 0 w 12155215"/>
              <a:gd name="connsiteY0-14" fmla="*/ 0 h 3169200"/>
              <a:gd name="connsiteX1-15" fmla="*/ 7662042 w 12155215"/>
              <a:gd name="connsiteY1-16" fmla="*/ 3137338 h 3169200"/>
              <a:gd name="connsiteX2-17" fmla="*/ 12155215 w 12155215"/>
              <a:gd name="connsiteY2-18" fmla="*/ 1639614 h 3169200"/>
              <a:gd name="connsiteX0-19" fmla="*/ 0 w 12155215"/>
              <a:gd name="connsiteY0-20" fmla="*/ 0 h 3014668"/>
              <a:gd name="connsiteX1-21" fmla="*/ 7173311 w 12155215"/>
              <a:gd name="connsiteY1-22" fmla="*/ 2979683 h 3014668"/>
              <a:gd name="connsiteX2-23" fmla="*/ 12155215 w 12155215"/>
              <a:gd name="connsiteY2-24" fmla="*/ 1639614 h 3014668"/>
              <a:gd name="connsiteX0-25" fmla="*/ 0 w 12155215"/>
              <a:gd name="connsiteY0-26" fmla="*/ 0 h 3011275"/>
              <a:gd name="connsiteX1-27" fmla="*/ 7173311 w 12155215"/>
              <a:gd name="connsiteY1-28" fmla="*/ 2979683 h 3011275"/>
              <a:gd name="connsiteX2-29" fmla="*/ 12155215 w 12155215"/>
              <a:gd name="connsiteY2-30" fmla="*/ 1639614 h 3011275"/>
              <a:gd name="connsiteX0-31" fmla="*/ 0 w 12155215"/>
              <a:gd name="connsiteY0-32" fmla="*/ 0 h 3119572"/>
              <a:gd name="connsiteX1-33" fmla="*/ 7614745 w 12155215"/>
              <a:gd name="connsiteY1-34" fmla="*/ 3090041 h 3119572"/>
              <a:gd name="connsiteX2-35" fmla="*/ 12155215 w 12155215"/>
              <a:gd name="connsiteY2-36" fmla="*/ 1639614 h 3119572"/>
              <a:gd name="connsiteX0-37" fmla="*/ 0 w 12155215"/>
              <a:gd name="connsiteY0-38" fmla="*/ 0 h 3119572"/>
              <a:gd name="connsiteX1-39" fmla="*/ 7614745 w 12155215"/>
              <a:gd name="connsiteY1-40" fmla="*/ 3090041 h 3119572"/>
              <a:gd name="connsiteX2-41" fmla="*/ 12155215 w 12155215"/>
              <a:gd name="connsiteY2-42" fmla="*/ 1639614 h 3119572"/>
              <a:gd name="connsiteX0-43" fmla="*/ 0 w 12155215"/>
              <a:gd name="connsiteY0-44" fmla="*/ 0 h 3095317"/>
              <a:gd name="connsiteX1-45" fmla="*/ 7614745 w 12155215"/>
              <a:gd name="connsiteY1-46" fmla="*/ 3090041 h 3095317"/>
              <a:gd name="connsiteX2-47" fmla="*/ 12155215 w 12155215"/>
              <a:gd name="connsiteY2-48" fmla="*/ 1639614 h 3095317"/>
              <a:gd name="connsiteX0-49" fmla="*/ 0 w 12155215"/>
              <a:gd name="connsiteY0-50" fmla="*/ 0 h 3095317"/>
              <a:gd name="connsiteX1-51" fmla="*/ 7614745 w 12155215"/>
              <a:gd name="connsiteY1-52" fmla="*/ 3090041 h 3095317"/>
              <a:gd name="connsiteX2-53" fmla="*/ 12155215 w 12155215"/>
              <a:gd name="connsiteY2-54" fmla="*/ 1639614 h 3095317"/>
              <a:gd name="connsiteX0-55" fmla="*/ 0 w 12155215"/>
              <a:gd name="connsiteY0-56" fmla="*/ 0 h 3095317"/>
              <a:gd name="connsiteX1-57" fmla="*/ 7614745 w 12155215"/>
              <a:gd name="connsiteY1-58" fmla="*/ 3090041 h 3095317"/>
              <a:gd name="connsiteX2-59" fmla="*/ 12155215 w 12155215"/>
              <a:gd name="connsiteY2-60" fmla="*/ 1639614 h 3095317"/>
              <a:gd name="connsiteX0-61" fmla="*/ 0 w 12139450"/>
              <a:gd name="connsiteY0-62" fmla="*/ 0 h 3057566"/>
              <a:gd name="connsiteX1-63" fmla="*/ 7598980 w 12139450"/>
              <a:gd name="connsiteY1-64" fmla="*/ 3026979 h 3057566"/>
              <a:gd name="connsiteX2-65" fmla="*/ 12139450 w 12139450"/>
              <a:gd name="connsiteY2-66" fmla="*/ 1576552 h 3057566"/>
              <a:gd name="connsiteX0-67" fmla="*/ 0 w 12139450"/>
              <a:gd name="connsiteY0-68" fmla="*/ 0 h 3028856"/>
              <a:gd name="connsiteX1-69" fmla="*/ 7598980 w 12139450"/>
              <a:gd name="connsiteY1-70" fmla="*/ 3026979 h 3028856"/>
              <a:gd name="connsiteX2-71" fmla="*/ 12139450 w 12139450"/>
              <a:gd name="connsiteY2-72" fmla="*/ 1576552 h 3028856"/>
              <a:gd name="connsiteX0-73" fmla="*/ 0 w 12139450"/>
              <a:gd name="connsiteY0-74" fmla="*/ 0 h 3027100"/>
              <a:gd name="connsiteX1-75" fmla="*/ 7598980 w 12139450"/>
              <a:gd name="connsiteY1-76" fmla="*/ 3026979 h 3027100"/>
              <a:gd name="connsiteX2-77" fmla="*/ 12139450 w 12139450"/>
              <a:gd name="connsiteY2-78" fmla="*/ 1576552 h 3027100"/>
              <a:gd name="connsiteX0-79" fmla="*/ 0 w 12139450"/>
              <a:gd name="connsiteY0-80" fmla="*/ 0 h 3029936"/>
              <a:gd name="connsiteX1-81" fmla="*/ 7598980 w 12139450"/>
              <a:gd name="connsiteY1-82" fmla="*/ 3026979 h 3029936"/>
              <a:gd name="connsiteX2-83" fmla="*/ 12139450 w 12139450"/>
              <a:gd name="connsiteY2-84" fmla="*/ 1576552 h 3029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20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/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9" name="Freeform 325"/>
            <p:cNvSpPr/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0" name="Freeform 326"/>
            <p:cNvSpPr/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1" name="Freeform 327"/>
            <p:cNvSpPr/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2" name="Freeform 328"/>
            <p:cNvSpPr/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3" name="Freeform 329"/>
            <p:cNvSpPr/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4" name="Freeform 330"/>
            <p:cNvSpPr/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5" name="Freeform 331"/>
            <p:cNvSpPr/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6" name="Freeform 332"/>
            <p:cNvSpPr/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7" name="Freeform 333"/>
            <p:cNvSpPr/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8" name="Freeform 334"/>
            <p:cNvSpPr/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9" name="Freeform 335"/>
            <p:cNvSpPr/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0" name="Freeform 336"/>
            <p:cNvSpPr/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1" name="Freeform 337"/>
            <p:cNvSpPr/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2" name="Freeform 338"/>
            <p:cNvSpPr/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3" name="Freeform 339"/>
            <p:cNvSpPr/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4" name="Freeform 340"/>
            <p:cNvSpPr/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5" name="Freeform 341"/>
            <p:cNvSpPr/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6" name="Freeform 342"/>
            <p:cNvSpPr/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7" name="Freeform 343"/>
            <p:cNvSpPr/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8" name="Freeform 344"/>
            <p:cNvSpPr/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9" name="Freeform 345"/>
            <p:cNvSpPr/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0" name="Freeform 346"/>
            <p:cNvSpPr/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1" name="Freeform 347"/>
            <p:cNvSpPr/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2" name="Freeform 348"/>
            <p:cNvSpPr/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3" name="Freeform 349"/>
            <p:cNvSpPr/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4" name="Freeform 332"/>
            <p:cNvSpPr/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5" name="Freeform 332"/>
            <p:cNvSpPr/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6" y="4138362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/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8" name="Freeform 7"/>
            <p:cNvSpPr/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9" name="Freeform 8"/>
            <p:cNvSpPr/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0" name="Freeform 9"/>
            <p:cNvSpPr/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1" name="Freeform 10"/>
            <p:cNvSpPr/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2" name="Freeform 11"/>
            <p:cNvSpPr/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3" name="Freeform 12"/>
            <p:cNvSpPr/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4" name="Freeform 13"/>
            <p:cNvSpPr/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5" name="Freeform 14"/>
            <p:cNvSpPr/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6" name="Freeform 15"/>
            <p:cNvSpPr/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7" name="Freeform 16"/>
            <p:cNvSpPr/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8" name="Freeform 17"/>
            <p:cNvSpPr/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9" name="Freeform 18"/>
            <p:cNvSpPr/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0" name="Freeform 19"/>
            <p:cNvSpPr/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1" name="Freeform 20"/>
            <p:cNvSpPr/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2" name="Freeform 21"/>
            <p:cNvSpPr/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3" name="Freeform 22"/>
            <p:cNvSpPr/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4" name="Freeform 23"/>
            <p:cNvSpPr/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5" name="Freeform 24"/>
            <p:cNvSpPr/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6" name="Freeform 25"/>
            <p:cNvSpPr/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7" name="Freeform 26"/>
            <p:cNvSpPr/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8" name="Freeform 27"/>
            <p:cNvSpPr/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9" name="Freeform 28"/>
            <p:cNvSpPr/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0" name="Freeform 29"/>
            <p:cNvSpPr/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/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3" name="Freeform 66"/>
            <p:cNvSpPr/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4" name="Freeform 67"/>
            <p:cNvSpPr/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5" name="Freeform 68"/>
            <p:cNvSpPr/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6" name="Freeform 69"/>
            <p:cNvSpPr/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7" name="Freeform 70"/>
            <p:cNvSpPr/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8" name="Freeform 71"/>
            <p:cNvSpPr/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9" name="Freeform 72"/>
            <p:cNvSpPr/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9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92668"/>
            <a:ext cx="2628900" cy="557953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92668"/>
            <a:ext cx="7734300" cy="557953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/>
          <p:nvPr/>
        </p:nvSpPr>
        <p:spPr bwMode="auto">
          <a:xfrm>
            <a:off x="8643511" y="3888586"/>
            <a:ext cx="213015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7" name="Freeform 50"/>
          <p:cNvSpPr/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8" name="Freeform 51"/>
          <p:cNvSpPr/>
          <p:nvPr/>
        </p:nvSpPr>
        <p:spPr bwMode="auto">
          <a:xfrm>
            <a:off x="-125" y="4572002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7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/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" name="Freeform 71"/>
            <p:cNvSpPr/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" name="Freeform 72"/>
            <p:cNvSpPr/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" name="Freeform 73"/>
            <p:cNvSpPr/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" name="Freeform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" name="Freeform 75"/>
            <p:cNvSpPr/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" name="Freeform 76"/>
            <p:cNvSpPr/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" name="Freeform 77"/>
            <p:cNvSpPr/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" name="Freeform 78"/>
            <p:cNvSpPr/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" name="Freeform 79"/>
            <p:cNvSpPr/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" name="Freeform 80"/>
            <p:cNvSpPr/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" name="Freeform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" name="Freeform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" name="Freeform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" name="Freeform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" name="Freeform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" name="Freeform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" name="Freeform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" name="Freeform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" name="Freeform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" name="Freeform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" name="Freeform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" name="Freeform 92"/>
            <p:cNvSpPr/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" name="Freeform 93"/>
            <p:cNvSpPr/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" name="Freeform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5" name="Freeform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6" name="Freeform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7" name="Freeform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8" name="Freeform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9" name="Freeform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0" name="Freeform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1" name="Freeform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" name="Freeform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" name="Freeform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" name="Freeform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5" name="Freeform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6" name="Freeform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9" name="Freeform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2" name="Freeform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3" name="Freeform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4" name="Freeform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5" name="Freeform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6" name="Freeform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7" name="Freeform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8" name="Freeform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9" name="Freeform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0" name="Freeform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1" name="Freeform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2" name="Freeform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3" name="Freeform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4" name="Freeform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5" name="Freeform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6" name="Freeform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7" name="Freeform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8" name="Freeform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79" name="Freeform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0" name="Freeform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1" name="Freeform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2" name="Freeform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3" name="Freeform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4" name="Freeform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5" name="Freeform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6" name="Freeform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7" name="Freeform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8" name="Freeform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89" name="Freeform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0" name="Freeform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1" name="Freeform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2" name="Freeform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3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/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2" name="Freeform 78"/>
            <p:cNvSpPr/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6" name="Freeform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0" name="Freeform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1" name="Freeform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2" name="Freeform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3" name="Freeform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4" name="Freeform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5" name="Freeform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6" name="Freeform 92"/>
            <p:cNvSpPr/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7" name="Freeform 93"/>
            <p:cNvSpPr/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8" name="Freeform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19" name="Freeform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0" name="Freeform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1" name="Freeform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2" name="Freeform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3" name="Freeform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4" name="Freeform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5" name="Freeform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6" name="Freeform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7" name="Freeform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8" name="Freeform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9" name="Freeform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0" name="Freeform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1" name="Freeform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2" name="Freeform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3" name="Freeform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4" name="Freeform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5" name="Freeform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6" name="Freeform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7" name="Freeform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8" name="Freeform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9" name="Freeform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0" name="Freeform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1" name="Freeform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2" name="Freeform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3" name="Freeform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4" name="Freeform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5" name="Freeform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6" name="Freeform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7" name="Freeform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8" name="Freeform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9" name="Freeform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0" name="Freeform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1" name="Freeform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2" name="Freeform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3" name="Freeform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4" name="Freeform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5" name="Freeform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6" name="Freeform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7" name="Freeform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8" name="Freeform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9" name="Freeform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0" name="Freeform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1" name="Freeform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2" name="Freeform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3" name="Freeform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4" name="Freeform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5" name="Freeform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6" name="Freeform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7" name="Freeform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8" name="Freeform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9" name="Freeform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0" name="Freeform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1" name="Freeform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2" name="Freeform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3" name="Freeform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4" name="Freeform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5" name="Freeform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6" name="Freeform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8"/>
            <a:ext cx="906207" cy="2416549"/>
            <a:chOff x="3124" y="236"/>
            <a:chExt cx="1443" cy="3848"/>
          </a:xfrm>
        </p:grpSpPr>
        <p:sp>
          <p:nvSpPr>
            <p:cNvPr id="178" name="Freeform 70"/>
            <p:cNvSpPr/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9" name="Freeform 71"/>
            <p:cNvSpPr/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0" name="Freeform 72"/>
            <p:cNvSpPr/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1" name="Freeform 73"/>
            <p:cNvSpPr/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2" name="Freeform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3" name="Freeform 75"/>
            <p:cNvSpPr/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4" name="Freeform 76"/>
            <p:cNvSpPr/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5" name="Freeform 77"/>
            <p:cNvSpPr/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6" name="Freeform 78"/>
            <p:cNvSpPr/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7" name="Freeform 79"/>
            <p:cNvSpPr/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8" name="Freeform 80"/>
            <p:cNvSpPr/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9" name="Freeform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0" name="Freeform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1" name="Freeform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2" name="Freeform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3" name="Freeform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4" name="Freeform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5" name="Freeform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6" name="Freeform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7" name="Freeform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8" name="Freeform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99" name="Freeform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0" name="Freeform 92"/>
            <p:cNvSpPr/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1" name="Freeform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2" name="Freeform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3" name="Freeform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4" name="Freeform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5" name="Freeform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6" name="Freeform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7" name="Freeform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8" name="Freeform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09" name="Freeform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0" name="Freeform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1" name="Freeform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2" name="Freeform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3" name="Freeform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4" name="Freeform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5" name="Freeform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6" name="Freeform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7" name="Freeform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8" name="Freeform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9" name="Freeform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0" name="Freeform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1" name="Freeform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2" name="Freeform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3" name="Freeform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4" name="Freeform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5" name="Freeform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6" name="Freeform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7" name="Freeform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8" name="Freeform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9" name="Freeform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0" name="Freeform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1" name="Freeform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2" name="Freeform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3" name="Freeform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4" name="Freeform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5" name="Freeform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6" name="Freeform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7" name="Freeform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8" name="Freeform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9" name="Freeform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0" name="Freeform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1" name="Freeform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2" name="Freeform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3" name="Freeform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4" name="Freeform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5" name="Freeform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6" name="Freeform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7" name="Freeform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8" name="Freeform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9" name="Freeform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0" name="Freeform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1" name="Freeform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2" name="Freeform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3" name="Freeform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4" name="Freeform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5" name="Freeform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6" name="Freeform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7" name="Freeform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8" name="Freeform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9" name="Freeform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2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/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2" name="Freeform 52"/>
            <p:cNvSpPr/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3" name="Freeform 53"/>
            <p:cNvSpPr/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4" name="Freeform 54"/>
            <p:cNvSpPr/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5" name="Freeform 55"/>
            <p:cNvSpPr/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6" name="Freeform 56"/>
            <p:cNvSpPr/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7" name="Freeform 57"/>
            <p:cNvSpPr/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8" name="Freeform 58"/>
            <p:cNvSpPr/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69" name="Freeform 59"/>
            <p:cNvSpPr/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0" name="Freeform 60"/>
            <p:cNvSpPr/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1" name="Freeform 61"/>
            <p:cNvSpPr/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2" name="Freeform 62"/>
            <p:cNvSpPr/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3" name="Freeform 63"/>
            <p:cNvSpPr/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/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5" name="Freeform 65"/>
            <p:cNvSpPr/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6" name="Freeform 66"/>
            <p:cNvSpPr/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7" name="Freeform 67"/>
            <p:cNvSpPr/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/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79" name="Freeform 69"/>
            <p:cNvSpPr/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0" name="Freeform 70"/>
            <p:cNvSpPr/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1" name="Freeform 71"/>
            <p:cNvSpPr/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2" name="Freeform 72"/>
            <p:cNvSpPr/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3" name="Freeform 73"/>
            <p:cNvSpPr/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4" name="Freeform 74"/>
            <p:cNvSpPr/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/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/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7" name="Freeform 77"/>
            <p:cNvSpPr/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8" name="Freeform 78"/>
            <p:cNvSpPr/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61" y="2988647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/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2" name="Freeform 8"/>
            <p:cNvSpPr/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3" name="Freeform 9"/>
            <p:cNvSpPr/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4" name="Freeform 10"/>
            <p:cNvSpPr/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5" name="Freeform 11"/>
            <p:cNvSpPr/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6" name="Freeform 12"/>
            <p:cNvSpPr/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7" name="Freeform 13"/>
            <p:cNvSpPr/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8" name="Freeform 14"/>
            <p:cNvSpPr/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9" name="Freeform 15"/>
            <p:cNvSpPr/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0" name="Freeform 16"/>
            <p:cNvSpPr/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1" name="Freeform 17"/>
            <p:cNvSpPr/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2" name="Freeform 18"/>
            <p:cNvSpPr/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3" name="Freeform 19"/>
            <p:cNvSpPr/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4" name="Freeform 20"/>
            <p:cNvSpPr/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5" name="Freeform 21"/>
            <p:cNvSpPr/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6" name="Freeform 22"/>
            <p:cNvSpPr/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7" name="Freeform 23"/>
            <p:cNvSpPr/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8" name="Freeform 24"/>
            <p:cNvSpPr/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9" name="Freeform 25"/>
            <p:cNvSpPr/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310" name="Freeform 52"/>
          <p:cNvSpPr/>
          <p:nvPr/>
        </p:nvSpPr>
        <p:spPr bwMode="auto">
          <a:xfrm>
            <a:off x="1" y="5181602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/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3" name="Freeform 31"/>
            <p:cNvSpPr/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4" name="Freeform 32"/>
            <p:cNvSpPr/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5" name="Freeform 33"/>
            <p:cNvSpPr/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6" name="Freeform 34"/>
            <p:cNvSpPr/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7" name="Freeform 35"/>
            <p:cNvSpPr/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8" name="Freeform 36"/>
            <p:cNvSpPr/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9" name="Freeform 37"/>
            <p:cNvSpPr/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0" name="Freeform 38"/>
            <p:cNvSpPr/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1" name="Freeform 39"/>
            <p:cNvSpPr/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2" name="Freeform 40"/>
            <p:cNvSpPr/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3" name="Freeform 41"/>
            <p:cNvSpPr/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4" name="Freeform 42"/>
            <p:cNvSpPr/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5" name="Freeform 43"/>
            <p:cNvSpPr/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6" name="Freeform 44"/>
            <p:cNvSpPr/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7" name="Freeform 45"/>
            <p:cNvSpPr/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8" name="Freeform 46"/>
            <p:cNvSpPr/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9" name="Freeform 47"/>
            <p:cNvSpPr/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0" name="Freeform 48"/>
            <p:cNvSpPr/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1" name="Freeform 49"/>
            <p:cNvSpPr/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2" name="Freeform 50"/>
            <p:cNvSpPr/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3" name="Freeform 51"/>
            <p:cNvSpPr/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4" name="Freeform 52"/>
            <p:cNvSpPr/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5" name="Freeform 53"/>
            <p:cNvSpPr/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6" name="Freeform 54"/>
            <p:cNvSpPr/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7" name="Freeform 55"/>
            <p:cNvSpPr/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8" name="Freeform 56"/>
            <p:cNvSpPr/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9" name="Freeform 57"/>
            <p:cNvSpPr/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0" name="Freeform 58"/>
            <p:cNvSpPr/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1" name="Freeform 59"/>
            <p:cNvSpPr/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2" name="Freeform 60"/>
            <p:cNvSpPr/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3" name="Freeform 61"/>
            <p:cNvSpPr/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5" name="Freeform 63"/>
            <p:cNvSpPr/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6" name="Freeform 64"/>
            <p:cNvSpPr/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47" name="Freeform 65"/>
            <p:cNvSpPr/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3"/>
            <a:ext cx="4386411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/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6" name="Freeform 158"/>
              <p:cNvSpPr/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7" name="Freeform 159"/>
              <p:cNvSpPr/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8" name="Freeform 160"/>
              <p:cNvSpPr/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9" name="Freeform 161"/>
              <p:cNvSpPr/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0" name="Freeform 162"/>
              <p:cNvSpPr/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1" name="Freeform 163"/>
              <p:cNvSpPr/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2" name="Freeform 164"/>
              <p:cNvSpPr/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3" name="Freeform 165"/>
              <p:cNvSpPr/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4" name="Freeform 166"/>
              <p:cNvSpPr/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5" name="Freeform 167"/>
              <p:cNvSpPr/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6" name="Freeform 168"/>
              <p:cNvSpPr/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7" name="Freeform 169"/>
              <p:cNvSpPr/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8" name="Freeform 170"/>
              <p:cNvSpPr/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89" name="Freeform 171"/>
              <p:cNvSpPr/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0" name="Freeform 172"/>
              <p:cNvSpPr/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1" name="Freeform 173"/>
              <p:cNvSpPr/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2" name="Freeform 174"/>
              <p:cNvSpPr/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3" name="Freeform 175"/>
              <p:cNvSpPr/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4" name="Freeform 176"/>
              <p:cNvSpPr/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5" name="Freeform 177"/>
              <p:cNvSpPr/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6" name="Freeform 178"/>
              <p:cNvSpPr/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7" name="Freeform 179"/>
              <p:cNvSpPr/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8" name="Freeform 180"/>
              <p:cNvSpPr/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99" name="Freeform 190"/>
              <p:cNvSpPr/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0" name="Freeform 191"/>
              <p:cNvSpPr/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1" name="Freeform 192"/>
              <p:cNvSpPr/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2" name="Freeform 193"/>
              <p:cNvSpPr/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3" name="Freeform 194"/>
              <p:cNvSpPr/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4" name="Freeform 195"/>
              <p:cNvSpPr/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5" name="Freeform 196"/>
              <p:cNvSpPr/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6" name="Freeform 197"/>
              <p:cNvSpPr/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7" name="Freeform 198"/>
              <p:cNvSpPr/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8" name="Freeform 199"/>
              <p:cNvSpPr/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09" name="Freeform 214"/>
              <p:cNvSpPr/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0" name="Freeform 215"/>
              <p:cNvSpPr/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1" name="Freeform 216"/>
              <p:cNvSpPr/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2" name="Freeform 217"/>
              <p:cNvSpPr/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3" name="Freeform 218"/>
              <p:cNvSpPr/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4" name="Freeform 219"/>
              <p:cNvSpPr/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5" name="Freeform 220"/>
              <p:cNvSpPr/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6" name="Freeform 221"/>
              <p:cNvSpPr/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7" name="Freeform 222"/>
              <p:cNvSpPr/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8" name="Freeform 223"/>
              <p:cNvSpPr/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19" name="Freeform 224"/>
              <p:cNvSpPr/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20" name="Freeform 225"/>
              <p:cNvSpPr/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421" name="Freeform 226"/>
              <p:cNvSpPr/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/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7" name="Freeform 245"/>
              <p:cNvSpPr/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8" name="Freeform 246"/>
              <p:cNvSpPr/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9" name="Freeform 247"/>
              <p:cNvSpPr/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0" name="Freeform 248"/>
              <p:cNvSpPr/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1" name="Freeform 251"/>
              <p:cNvSpPr/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2" name="Freeform 252"/>
              <p:cNvSpPr/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3" name="Freeform 253"/>
              <p:cNvSpPr/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74" name="Freeform 254"/>
              <p:cNvSpPr/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/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0" name="Freeform 344"/>
              <p:cNvSpPr/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1" name="Freeform 345"/>
              <p:cNvSpPr/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2" name="Freeform 346"/>
              <p:cNvSpPr/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3" name="Freeform 347"/>
              <p:cNvSpPr/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4" name="Freeform 348"/>
              <p:cNvSpPr/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65" name="Freeform 349"/>
              <p:cNvSpPr/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/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54" name="Freeform 370"/>
              <p:cNvSpPr/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55" name="Freeform 371"/>
              <p:cNvSpPr/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57" name="Freeform 373"/>
              <p:cNvSpPr/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  <p:sp>
            <p:nvSpPr>
              <p:cNvPr id="358" name="Freeform 374"/>
              <p:cNvSpPr/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sz="1800"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5" y="506293"/>
            <a:ext cx="892899" cy="1021771"/>
            <a:chOff x="4634" y="754"/>
            <a:chExt cx="1164" cy="1332"/>
          </a:xfrm>
        </p:grpSpPr>
        <p:sp>
          <p:nvSpPr>
            <p:cNvPr id="423" name="Freeform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4" name="Freeform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5" name="Freeform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6" name="Freeform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7" name="Freeform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8" name="Freeform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9" name="Freeform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0" name="Freeform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70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3" name="Freeform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4" name="Freeform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5" name="Freeform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6" name="Freeform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7" name="Freeform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8" name="Freeform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39" name="Freeform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8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/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2" name="Freeform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3" name="Freeform 69"/>
            <p:cNvSpPr/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4" name="Freeform 70"/>
            <p:cNvSpPr/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5" name="Freeform 71"/>
            <p:cNvSpPr/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6" name="Freeform 72"/>
            <p:cNvSpPr/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7" name="Freeform 73"/>
            <p:cNvSpPr/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48" name="Freeform 74"/>
            <p:cNvSpPr/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8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/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8" name="Freeform 51"/>
          <p:cNvSpPr/>
          <p:nvPr/>
        </p:nvSpPr>
        <p:spPr bwMode="auto">
          <a:xfrm>
            <a:off x="2" y="5652180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sp>
        <p:nvSpPr>
          <p:cNvPr id="9" name="Freeform 51"/>
          <p:cNvSpPr/>
          <p:nvPr/>
        </p:nvSpPr>
        <p:spPr bwMode="auto">
          <a:xfrm>
            <a:off x="-13748" y="5865037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-1" fmla="*/ 0 w 12079179"/>
              <a:gd name="connsiteY0-2" fmla="*/ 390824 h 2132172"/>
              <a:gd name="connsiteX1-3" fmla="*/ 12079179 w 12079179"/>
              <a:gd name="connsiteY1-4" fmla="*/ 2132172 h 2132172"/>
              <a:gd name="connsiteX2-5" fmla="*/ 0 w 12079179"/>
              <a:gd name="connsiteY2-6" fmla="*/ 2132172 h 2132172"/>
              <a:gd name="connsiteX3-7" fmla="*/ 0 w 12079179"/>
              <a:gd name="connsiteY3-8" fmla="*/ 390824 h 2132172"/>
              <a:gd name="connsiteX0-9" fmla="*/ 0 w 12079179"/>
              <a:gd name="connsiteY0-10" fmla="*/ 499104 h 2240452"/>
              <a:gd name="connsiteX1-11" fmla="*/ 12079179 w 12079179"/>
              <a:gd name="connsiteY1-12" fmla="*/ 2240452 h 2240452"/>
              <a:gd name="connsiteX2-13" fmla="*/ 0 w 12079179"/>
              <a:gd name="connsiteY2-14" fmla="*/ 2240452 h 2240452"/>
              <a:gd name="connsiteX3-15" fmla="*/ 0 w 12079179"/>
              <a:gd name="connsiteY3-16" fmla="*/ 499104 h 2240452"/>
              <a:gd name="connsiteX0-17" fmla="*/ 0 w 12079179"/>
              <a:gd name="connsiteY0-18" fmla="*/ 525643 h 2266991"/>
              <a:gd name="connsiteX1-19" fmla="*/ 12079179 w 12079179"/>
              <a:gd name="connsiteY1-20" fmla="*/ 2266991 h 2266991"/>
              <a:gd name="connsiteX2-21" fmla="*/ 0 w 12079179"/>
              <a:gd name="connsiteY2-22" fmla="*/ 2266991 h 2266991"/>
              <a:gd name="connsiteX3-23" fmla="*/ 0 w 12079179"/>
              <a:gd name="connsiteY3-24" fmla="*/ 525643 h 2266991"/>
              <a:gd name="connsiteX0-25" fmla="*/ 0 w 12079179"/>
              <a:gd name="connsiteY0-26" fmla="*/ 572389 h 2313737"/>
              <a:gd name="connsiteX1-27" fmla="*/ 12079179 w 12079179"/>
              <a:gd name="connsiteY1-28" fmla="*/ 2313737 h 2313737"/>
              <a:gd name="connsiteX2-29" fmla="*/ 0 w 12079179"/>
              <a:gd name="connsiteY2-30" fmla="*/ 2313737 h 2313737"/>
              <a:gd name="connsiteX3-31" fmla="*/ 0 w 12079179"/>
              <a:gd name="connsiteY3-32" fmla="*/ 572389 h 2313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sz="1800"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8" y="947578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/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2" name="Freeform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3" name="Freeform 69"/>
            <p:cNvSpPr/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9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/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1" name="Freeform 100"/>
            <p:cNvSpPr/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2" name="Freeform 101"/>
            <p:cNvSpPr/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3" name="Freeform 102"/>
            <p:cNvSpPr/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4" name="Freeform 103"/>
            <p:cNvSpPr/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5" name="Freeform 104"/>
            <p:cNvSpPr/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2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/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/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/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7" name="Freeform 32"/>
            <p:cNvSpPr/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0" name="Freeform 35"/>
            <p:cNvSpPr/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1" name="Freeform 36"/>
            <p:cNvSpPr/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9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4"/>
            <a:ext cx="1028243" cy="1140705"/>
            <a:chOff x="2052" y="995"/>
            <a:chExt cx="768" cy="852"/>
          </a:xfrm>
        </p:grpSpPr>
        <p:sp>
          <p:nvSpPr>
            <p:cNvPr id="62" name="Freeform 65"/>
            <p:cNvSpPr/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3" name="Freeform 66"/>
            <p:cNvSpPr/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4" name="Freeform 67"/>
            <p:cNvSpPr/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5" name="Freeform 68"/>
            <p:cNvSpPr/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6" name="Freeform 69"/>
            <p:cNvSpPr/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7" name="Freeform 70"/>
            <p:cNvSpPr/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8" name="Freeform 71"/>
            <p:cNvSpPr/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  <p:sp>
          <p:nvSpPr>
            <p:cNvPr id="69" name="Freeform 72"/>
            <p:cNvSpPr/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1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2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377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45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indent="-228594" algn="l" defTabSz="914377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41" indent="-228594" algn="l" defTabSz="914377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473" indent="-228594" algn="l" defTabSz="914377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05" indent="-228594" algn="l" defTabSz="914377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537" indent="-228594" algn="l" defTabSz="914377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569" indent="-228594" algn="l" defTabSz="914377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erbertKarajan/Vue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Welcome !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00215" y="4437776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王勇强</a:t>
            </a:r>
            <a:r>
              <a:rPr lang="zh-CN" altLang="en-US" sz="3600" dirty="0">
                <a:latin typeface="Kunstler Script" panose="030304020206070D0D06" pitchFamily="66" charset="0"/>
              </a:rPr>
              <a:t>（</a:t>
            </a:r>
            <a:r>
              <a:rPr lang="en-US" altLang="zh-CN" sz="3600" dirty="0">
                <a:latin typeface="Kunstler Script" panose="030304020206070D0D06" pitchFamily="66" charset="0"/>
              </a:rPr>
              <a:t>Karajan</a:t>
            </a:r>
            <a:r>
              <a:rPr lang="zh-CN" altLang="en-US" sz="3600" dirty="0">
                <a:latin typeface="Kunstler Script" panose="030304020206070D0D06" pitchFamily="66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80" y="297185"/>
            <a:ext cx="9108440" cy="770255"/>
          </a:xfrm>
        </p:spPr>
        <p:txBody>
          <a:bodyPr/>
          <a:lstStyle/>
          <a:p>
            <a:r>
              <a:rPr lang="en-US" sz="4000" b="1" dirty="0"/>
              <a:t>vue</a:t>
            </a:r>
            <a:r>
              <a:rPr lang="en-US" altLang="zh-CN" sz="4000" b="1" dirty="0"/>
              <a:t>.js</a:t>
            </a:r>
            <a:r>
              <a:rPr lang="zh-CN" altLang="zh-CN" sz="4000" b="1" dirty="0"/>
              <a:t>组件的重要选项    </a:t>
            </a:r>
            <a:r>
              <a:rPr lang="en-US" altLang="zh-CN" sz="4000" b="1" dirty="0"/>
              <a:t>-data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18" y="1386209"/>
            <a:ext cx="2689860" cy="24568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56" y="2096771"/>
            <a:ext cx="2808605" cy="5327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52043" y="4252595"/>
            <a:ext cx="665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</a:t>
            </a:r>
            <a:r>
              <a:rPr lang="zh-CN" altLang="en-US"/>
              <a:t>data</a:t>
            </a:r>
          </a:p>
          <a:p>
            <a:pPr algn="l"/>
            <a:r>
              <a:rPr lang="zh-CN" altLang="en-US"/>
              <a:t>类型： Object | Function</a:t>
            </a:r>
          </a:p>
          <a:p>
            <a:pPr algn="l"/>
            <a:r>
              <a:rPr lang="zh-CN" altLang="en-US"/>
              <a:t>限制： 在组件定义中只能是函数。</a:t>
            </a:r>
          </a:p>
          <a:p>
            <a:pPr algn="l"/>
            <a:r>
              <a:rPr lang="zh-CN" altLang="en-US"/>
              <a:t>详细： Vue 实例的数据对象。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241429"/>
            <a:ext cx="9575165" cy="447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2" y="322248"/>
            <a:ext cx="8514286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9080" y="304805"/>
            <a:ext cx="9133840" cy="82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vue</a:t>
            </a:r>
            <a:r>
              <a:rPr lang="en-US" altLang="zh-CN" sz="4000" b="1" dirty="0"/>
              <a:t>.js</a:t>
            </a:r>
            <a:r>
              <a:rPr lang="zh-CN" altLang="zh-CN" sz="4000" b="1" dirty="0"/>
              <a:t>组件的重要选项    </a:t>
            </a:r>
            <a:r>
              <a:rPr lang="en-US" altLang="zh-CN" sz="4000" b="1" dirty="0"/>
              <a:t>-methods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22196" y="4639314"/>
            <a:ext cx="5659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#methods</a:t>
            </a:r>
            <a:endParaRPr lang="zh-CN" altLang="en-US"/>
          </a:p>
          <a:p>
            <a:pPr algn="l"/>
            <a:r>
              <a:rPr lang="zh-CN" altLang="en-US"/>
              <a:t>类型： Object</a:t>
            </a:r>
          </a:p>
          <a:p>
            <a:pPr algn="l"/>
            <a:r>
              <a:rPr lang="zh-CN" altLang="en-US"/>
              <a:t>详细：</a:t>
            </a:r>
          </a:p>
          <a:p>
            <a:pPr algn="l"/>
            <a:r>
              <a:rPr lang="zh-CN" altLang="en-US"/>
              <a:t>实例方法。实例可以直接访问这些方法，也可以用在指令表达式内。方法的 this 自动绑定到实例。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16" y="1245874"/>
            <a:ext cx="4606925" cy="334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43" y="899800"/>
            <a:ext cx="3520440" cy="34677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780" y="129545"/>
            <a:ext cx="9108440" cy="770255"/>
          </a:xfrm>
        </p:spPr>
        <p:txBody>
          <a:bodyPr/>
          <a:lstStyle/>
          <a:p>
            <a:r>
              <a:rPr lang="en-US" sz="4000" b="1" dirty="0"/>
              <a:t>vue</a:t>
            </a:r>
            <a:r>
              <a:rPr lang="en-US" altLang="zh-CN" sz="4000" b="1" dirty="0"/>
              <a:t>.js</a:t>
            </a:r>
            <a:r>
              <a:rPr lang="zh-CN" altLang="zh-CN" sz="4000" b="1" dirty="0"/>
              <a:t>组件的重要选项    </a:t>
            </a:r>
            <a:r>
              <a:rPr lang="en-US" altLang="zh-CN" sz="4000" b="1" dirty="0"/>
              <a:t>-</a:t>
            </a:r>
            <a:r>
              <a:rPr lang="en-US" altLang="zh-CN" sz="4000" b="1">
                <a:sym typeface="+mn-ea"/>
              </a:rPr>
              <a:t>watch</a:t>
            </a:r>
            <a:endParaRPr lang="en-US" altLang="zh-CN" sz="4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831343" y="4474214"/>
            <a:ext cx="7651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#watch</a:t>
            </a:r>
            <a:endParaRPr lang="zh-CN" altLang="en-US"/>
          </a:p>
          <a:p>
            <a:pPr algn="l"/>
            <a:r>
              <a:rPr lang="zh-CN" altLang="en-US"/>
              <a:t>类型： Object</a:t>
            </a:r>
          </a:p>
          <a:p>
            <a:pPr algn="l"/>
            <a:r>
              <a:rPr lang="zh-CN" altLang="en-US"/>
              <a:t>详细：</a:t>
            </a:r>
          </a:p>
          <a:p>
            <a:pPr algn="l"/>
            <a:r>
              <a:rPr lang="zh-CN" altLang="en-US"/>
              <a:t>一个对象，键是观察表达式，值是对应回调。值也可以是方法名，或者是对象，包含选项。在实例化时为每个键调用 $watch() 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如何划分组件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7"/>
            <a:ext cx="9144000" cy="4068763"/>
          </a:xfrm>
          <a:prstGeom prst="rect">
            <a:avLst/>
          </a:prstGeom>
        </p:spPr>
        <p:txBody>
          <a:bodyPr/>
          <a:lstStyle/>
          <a:p>
            <a:pPr marL="45719" indent="0">
              <a:buNone/>
            </a:pPr>
            <a:r>
              <a:rPr lang="en-US" sz="3200" dirty="0"/>
              <a:t>组件（Component）是 Vue.js 最强大的功能之一。组件可以扩展 HTML 元素，封装可重用的代码。在较高层面上，组件是自定义元素，Vue.js 的编译器为它添加特殊功能。在有些情况下，组件也可以是原生 HTML 元素的形式</a:t>
            </a:r>
          </a:p>
          <a:p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9" y="547371"/>
            <a:ext cx="7988935" cy="2682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7480" y="3504568"/>
            <a:ext cx="967168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在 Vue.js，每个组件都是一个简单的 Vue 实例。一个树形嵌套的各种组件就代表了你的应用程序的各种接口。通过 Vue.extend 返回的自定义构造函数可以把这些组件实例化，不过更推荐的声明式的用法是通过 Vue.component(id, 构造函数) 注册这些组件。一旦组件被注册，它们就可以在 Vue 实例的模板中以自定义元素形式使用了。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0520" y="93980"/>
            <a:ext cx="8950960" cy="902971"/>
          </a:xfrm>
        </p:spPr>
        <p:txBody>
          <a:bodyPr/>
          <a:lstStyle/>
          <a:p>
            <a:r>
              <a:rPr lang="zh-CN" altLang="en-US" sz="4000" b="1" dirty="0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20520" y="362589"/>
            <a:ext cx="206756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缩写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21435" y="942340"/>
            <a:ext cx="964057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v- 前缀是一种标识模板中特定的 Vue 特性的视觉暗示。当你需要在一些现有的 HTML 代码中添加动态行为时，这些前缀可以起到很好的区分效果。但你在使用一些常用指令的时候，你会感觉一直这么写实在是啰嗦。而且在构建单页应用（SPA ）时，Vue.js 会管理所有的模板，此时 v- 前缀也没那么重要了。因此Vue.js 为两个最常用的指令 v-bind 和 v-on 提供特别的缩写：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1435" y="2560320"/>
            <a:ext cx="9249411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#</a:t>
            </a:r>
            <a:r>
              <a:rPr lang="zh-CN" altLang="en-US"/>
              <a:t>v-bind 缩写</a:t>
            </a:r>
          </a:p>
          <a:p>
            <a:r>
              <a:rPr lang="zh-CN" altLang="en-US"/>
              <a:t>&lt;!-- 完整语法 --&gt;</a:t>
            </a:r>
          </a:p>
          <a:p>
            <a:r>
              <a:rPr lang="zh-CN" altLang="en-US"/>
              <a:t>&lt;a v-bind:href="url"&gt;&lt;/a&gt;</a:t>
            </a:r>
          </a:p>
          <a:p>
            <a:r>
              <a:rPr lang="zh-CN" altLang="en-US"/>
              <a:t>&lt;!-- 缩写 --&gt;</a:t>
            </a:r>
          </a:p>
          <a:p>
            <a:r>
              <a:rPr lang="zh-CN" altLang="en-US"/>
              <a:t>&lt;a :href="url"&gt;&lt;/a&gt;</a:t>
            </a: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21435" y="4206244"/>
            <a:ext cx="75387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#</a:t>
            </a:r>
            <a:r>
              <a:rPr lang="zh-CN" altLang="en-US"/>
              <a:t>v-on 缩写</a:t>
            </a:r>
          </a:p>
          <a:p>
            <a:endParaRPr lang="zh-CN" altLang="en-US"/>
          </a:p>
          <a:p>
            <a:r>
              <a:rPr lang="zh-CN" altLang="en-US"/>
              <a:t>&lt;!-- 完整语法 --&gt;</a:t>
            </a:r>
          </a:p>
          <a:p>
            <a:r>
              <a:rPr lang="zh-CN" altLang="en-US"/>
              <a:t>&lt;a v-on:click="doSomething"&gt;&lt;/a&gt;</a:t>
            </a:r>
          </a:p>
          <a:p>
            <a:endParaRPr lang="zh-CN" altLang="en-US"/>
          </a:p>
          <a:p>
            <a:r>
              <a:rPr lang="zh-CN" altLang="en-US"/>
              <a:t>&lt;!-- 缩写 --&gt;</a:t>
            </a:r>
          </a:p>
          <a:p>
            <a:r>
              <a:rPr lang="zh-CN" altLang="en-US"/>
              <a:t>&lt;a @click="doSomething"&gt;&lt;/a&gt;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0520" y="93980"/>
            <a:ext cx="8950960" cy="902971"/>
          </a:xfrm>
        </p:spPr>
        <p:txBody>
          <a:bodyPr/>
          <a:lstStyle/>
          <a:p>
            <a:r>
              <a:rPr lang="zh-CN" altLang="en-US" sz="4000" b="1" dirty="0"/>
              <a:t>模板指令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7196" y="1257301"/>
            <a:ext cx="566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数据渲染：</a:t>
            </a:r>
            <a:r>
              <a:rPr lang="en-US" altLang="zh-CN" sz="2400"/>
              <a:t>v-text</a:t>
            </a:r>
            <a:r>
              <a:rPr lang="zh-CN" altLang="en-US" sz="2400"/>
              <a:t>、</a:t>
            </a:r>
            <a:r>
              <a:rPr lang="en-US" altLang="zh-CN" sz="2400"/>
              <a:t>v-html</a:t>
            </a:r>
            <a:r>
              <a:rPr lang="zh-CN" altLang="en-US" sz="2400"/>
              <a:t>、</a:t>
            </a:r>
            <a:r>
              <a:rPr lang="en-US" altLang="zh-CN" sz="2400"/>
              <a:t>{{}}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7200" y="2056131"/>
            <a:ext cx="485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控制模板隐藏：</a:t>
            </a:r>
            <a:r>
              <a:rPr lang="en-US" altLang="zh-CN" sz="2400"/>
              <a:t>v-if</a:t>
            </a:r>
            <a:r>
              <a:rPr lang="zh-CN" altLang="en-US" sz="2400"/>
              <a:t>、</a:t>
            </a:r>
            <a:r>
              <a:rPr lang="en-US" altLang="zh-CN" sz="2400"/>
              <a:t>v-show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7195" y="2894332"/>
            <a:ext cx="297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/>
              <a:t>渲染循环列表：</a:t>
            </a:r>
            <a:r>
              <a:rPr lang="en-US" altLang="zh-CN" sz="2400"/>
              <a:t>v-for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87195" y="383159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事件指令：</a:t>
            </a:r>
            <a:r>
              <a:rPr lang="en-US" altLang="zh-CN" sz="2400"/>
              <a:t>v-on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87199" y="4789806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属性绑定：</a:t>
            </a:r>
            <a:r>
              <a:rPr lang="en-US" altLang="zh-CN" sz="2400"/>
              <a:t>v-bind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60" y="594360"/>
            <a:ext cx="8764905" cy="503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05" y="1417740"/>
            <a:ext cx="6437859" cy="213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4807" y="31878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尤雨溪说的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37" y="4070290"/>
            <a:ext cx="1836643" cy="1256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之路任重而道远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9" indent="0">
              <a:buNone/>
            </a:pPr>
            <a:endParaRPr lang="en-US" altLang="zh-CN" sz="3200" dirty="0"/>
          </a:p>
          <a:p>
            <a:pPr marL="45719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路漫漫其修远兮，吾将上下而求索。</a:t>
            </a:r>
            <a:endParaRPr lang="en-US" altLang="zh-CN" sz="3200" dirty="0"/>
          </a:p>
          <a:p>
            <a:pPr marL="45719" indent="0">
              <a:buNone/>
            </a:pPr>
            <a:r>
              <a:rPr lang="en-US" altLang="zh-CN" sz="3200" dirty="0"/>
              <a:t>			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44" y="3562352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9" indent="0">
              <a:buNone/>
            </a:pPr>
            <a:r>
              <a:rPr lang="zh-CN" altLang="en-US" dirty="0"/>
              <a:t>广告里插播热门电视剧，这不厚道？嗯，因为看的不过瘾。</a:t>
            </a:r>
            <a:endParaRPr lang="en-US" altLang="zh-CN" dirty="0"/>
          </a:p>
          <a:p>
            <a:pPr marL="45719" indent="0">
              <a:buNone/>
            </a:pPr>
            <a:r>
              <a:rPr lang="zh-CN" altLang="en-US" dirty="0"/>
              <a:t>请关注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https://github.com/HerbertKarajan/VueCourse </a:t>
            </a:r>
            <a:endParaRPr lang="en-US" altLang="zh-CN" u="sng" dirty="0">
              <a:solidFill>
                <a:srgbClr val="FF0000"/>
              </a:solidFill>
            </a:endParaRPr>
          </a:p>
          <a:p>
            <a:pPr marL="45719" indent="0">
              <a:buNone/>
            </a:pPr>
            <a:r>
              <a:rPr lang="en-US" altLang="zh-CN" dirty="0"/>
              <a:t>						</a:t>
            </a:r>
            <a:r>
              <a:rPr lang="zh-CN" altLang="en-US" dirty="0"/>
              <a:t>让你一次看个够！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2" y="3245259"/>
            <a:ext cx="1243183" cy="15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1" y="986793"/>
            <a:ext cx="8184515" cy="4182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7733" y="944026"/>
            <a:ext cx="3467450" cy="109554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核心思想：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0722" y="2039575"/>
            <a:ext cx="6032705" cy="37932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数据驱动</a:t>
            </a:r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组件化</a:t>
            </a:r>
          </a:p>
        </p:txBody>
      </p:sp>
    </p:spTree>
    <p:extLst>
      <p:ext uri="{BB962C8B-B14F-4D97-AF65-F5344CB8AC3E}">
        <p14:creationId xmlns:p14="http://schemas.microsoft.com/office/powerpoint/2010/main" val="1332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数据驱动</a:t>
            </a:r>
            <a:r>
              <a:rPr lang="en-US" altLang="zh-CN" dirty="0"/>
              <a:t>Data-Driven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340" y="1485900"/>
            <a:ext cx="702532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45" y="2749554"/>
            <a:ext cx="1193800" cy="428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08" y="825086"/>
            <a:ext cx="8933333" cy="52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24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688" y="4646296"/>
            <a:ext cx="2148205" cy="1194435"/>
          </a:xfrm>
        </p:spPr>
        <p:txBody>
          <a:bodyPr/>
          <a:lstStyle/>
          <a:p>
            <a:r>
              <a:rPr lang="zh-CN" altLang="en-US" sz="4000" b="1" dirty="0"/>
              <a:t>优点？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22895" y="4354096"/>
            <a:ext cx="779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简洁： HTML 模板 + JSON 数据，再创建一个 Vue 实例，就这么简单。</a:t>
            </a:r>
          </a:p>
          <a:p>
            <a:r>
              <a:rPr lang="zh-CN" altLang="en-US" dirty="0"/>
              <a:t>    数据驱动： 自动追踪依赖的模板表达式和计算属性。</a:t>
            </a:r>
          </a:p>
          <a:p>
            <a:r>
              <a:rPr lang="zh-CN" altLang="en-US" dirty="0"/>
              <a:t>    组件化： 用解耦、可复用的组件来构造界面。</a:t>
            </a:r>
          </a:p>
          <a:p>
            <a:r>
              <a:rPr lang="zh-CN" altLang="en-US" dirty="0"/>
              <a:t>    轻量： ~24kb min+gzip，无依赖。</a:t>
            </a:r>
          </a:p>
          <a:p>
            <a:r>
              <a:rPr lang="zh-CN" altLang="en-US" dirty="0"/>
              <a:t>    快速： 精确有效的异步批量 DOM 更新。</a:t>
            </a:r>
          </a:p>
          <a:p>
            <a:r>
              <a:rPr lang="zh-CN" altLang="en-US" dirty="0"/>
              <a:t>    模块友好： 通过 NPM 或 Bower 安装，无缝融入你的工作流。</a:t>
            </a:r>
          </a:p>
          <a:p>
            <a:r>
              <a:rPr lang="zh-CN" altLang="en-US" b="1" dirty="0"/>
              <a:t> </a:t>
            </a:r>
          </a:p>
          <a:p>
            <a:r>
              <a:rPr lang="zh-CN" altLang="en-US" b="1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4688" y="507236"/>
            <a:ext cx="2148205" cy="1271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vue</a:t>
            </a:r>
            <a:r>
              <a:rPr lang="zh-CN" altLang="en-US" sz="4000" b="1" dirty="0"/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39520" y="507231"/>
            <a:ext cx="7281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Vue.js 是用于构建交互式的 Web 界面的库。</a:t>
            </a:r>
          </a:p>
          <a:p>
            <a:endParaRPr lang="zh-CN" altLang="en-US" dirty="0"/>
          </a:p>
          <a:p>
            <a:r>
              <a:rPr lang="zh-CN" altLang="en-US" dirty="0"/>
              <a:t>从技术角度讲，Vue.js 专注于 MVVM 模型的 ViewModel 层。它通过双向数据绑定把 View 层和 Model 层连接了起来。实际的 DOM 封装和输出格式都被抽象为了 Directives 和 Filters。</a:t>
            </a:r>
          </a:p>
          <a:p>
            <a:r>
              <a:rPr lang="zh-CN" altLang="en-US" dirty="0"/>
              <a:t>从哲学角度讲，Vue 希望通过一个尽量简单的 API 来提供反应式的数据绑定和可组合、复用的视图组件。它不是一个大而全的框架——它只是一个简单灵活的视图层。</a:t>
            </a:r>
            <a:endParaRPr lang="zh-CN" altLang="en-US" b="1" dirty="0"/>
          </a:p>
          <a:p>
            <a:r>
              <a:rPr dirty="0"/>
              <a:t>Vue.js 的 API </a:t>
            </a:r>
            <a:r>
              <a:rPr dirty="0" err="1"/>
              <a:t>设计深受</a:t>
            </a:r>
            <a:r>
              <a:rPr dirty="0"/>
              <a:t> AngularJS、KnockoutJS、Ractive.js 和 Rivets.js </a:t>
            </a:r>
            <a:r>
              <a:rPr dirty="0" err="1"/>
              <a:t>的影响。尽管有不少相似之处，但我们相信</a:t>
            </a:r>
            <a:r>
              <a:rPr dirty="0"/>
              <a:t> Vue.js </a:t>
            </a:r>
            <a:r>
              <a:rPr dirty="0" err="1"/>
              <a:t>能够在简约和功能之间的微妙平衡中体现出其独有的价值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4" y="868683"/>
            <a:ext cx="9257665" cy="474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C7EDCC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C7EDCC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C7EDCC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765</Words>
  <Application>Microsoft Office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华文行楷</vt:lpstr>
      <vt:lpstr>宋体</vt:lpstr>
      <vt:lpstr>Arial</vt:lpstr>
      <vt:lpstr>Cambria</vt:lpstr>
      <vt:lpstr>Kunstler Script</vt:lpstr>
      <vt:lpstr>Back to School 16x9</vt:lpstr>
      <vt:lpstr>Welcome !</vt:lpstr>
      <vt:lpstr> </vt:lpstr>
      <vt:lpstr>PowerPoint 演示文稿</vt:lpstr>
      <vt:lpstr>PowerPoint 演示文稿</vt:lpstr>
      <vt:lpstr>核心思想：</vt:lpstr>
      <vt:lpstr>数据驱动Data-Driven</vt:lpstr>
      <vt:lpstr>PowerPoint 演示文稿</vt:lpstr>
      <vt:lpstr>优点？</vt:lpstr>
      <vt:lpstr>PowerPoint 演示文稿</vt:lpstr>
      <vt:lpstr>vue.js组件的重要选项    -data</vt:lpstr>
      <vt:lpstr>PowerPoint 演示文稿</vt:lpstr>
      <vt:lpstr>PowerPoint 演示文稿</vt:lpstr>
      <vt:lpstr>PowerPoint 演示文稿</vt:lpstr>
      <vt:lpstr>vue.js组件的重要选项    -watch</vt:lpstr>
      <vt:lpstr>如何划分组件</vt:lpstr>
      <vt:lpstr>PowerPoint 演示文稿</vt:lpstr>
      <vt:lpstr> </vt:lpstr>
      <vt:lpstr>模板指令</vt:lpstr>
      <vt:lpstr>PowerPoint 演示文稿</vt:lpstr>
      <vt:lpstr>Vue之路任重而道远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</cp:revision>
  <dcterms:created xsi:type="dcterms:W3CDTF">2012-07-22T06:36:00Z</dcterms:created>
  <dcterms:modified xsi:type="dcterms:W3CDTF">2016-12-22T04:20:31Z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  <property fmtid="{D5CDD505-2E9C-101B-9397-08002B2CF9AE}" pid="3" name="KSOProductBuildVer">
    <vt:lpwstr>2052-10.1.0.6065</vt:lpwstr>
  </property>
</Properties>
</file>