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Override3.xml" ContentType="application/vnd.openxmlformats-officedocument.themeOverr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2.xml" ContentType="application/vnd.openxmlformats-officedocument.theme+xml"/>
  <Override PartName="/ppt/theme/themeOverride4.xml" ContentType="application/vnd.openxmlformats-officedocument.themeOverride+xml"/>
  <Override PartName="/ppt/theme/themeOverride5.xml" ContentType="application/vnd.openxmlformats-officedocument.themeOverr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Override6.xml" ContentType="application/vnd.openxmlformats-officedocument.themeOverr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comments/modernComment_7BBF5E97_A0EFC7BE.xml" ContentType="application/vnd.ms-powerpoint.comments+xml"/>
  <Override PartName="/ppt/notesSlides/notesSlide2.xml" ContentType="application/vnd.openxmlformats-officedocument.presentationml.notesSlide+xml"/>
  <Override PartName="/ppt/comments/modernComment_7BBF5E4C_D909B021.xml" ContentType="application/vnd.ms-powerpoint.comments+xml"/>
  <Override PartName="/ppt/notesSlides/notesSlide3.xml" ContentType="application/vnd.openxmlformats-officedocument.presentationml.notesSlide+xml"/>
  <Override PartName="/ppt/comments/modernComment_7BBF5EA7_BFC97C0A.xml" ContentType="application/vnd.ms-powerpoint.comments+xml"/>
  <Override PartName="/ppt/notesSlides/notesSlide4.xml" ContentType="application/vnd.openxmlformats-officedocument.presentationml.notesSlide+xml"/>
  <Override PartName="/ppt/comments/modernComment_7BBF5EA8_14DC0A5.xml" ContentType="application/vnd.ms-powerpoint.comments+xml"/>
  <Override PartName="/ppt/comments/modernComment_7BBF5E4D_DA56F866.xml" ContentType="application/vnd.ms-powerpoint.comments+xml"/>
  <Override PartName="/ppt/comments/modernComment_7BBF5EAA_6A17CBEF.xml" ContentType="application/vnd.ms-powerpoint.comments+xml"/>
  <Override PartName="/ppt/comments/modernComment_7BBF5EA9_C4696B54.xml" ContentType="application/vnd.ms-powerpoint.comments+xml"/>
  <Override PartName="/ppt/notesSlides/notesSlide5.xml" ContentType="application/vnd.openxmlformats-officedocument.presentationml.notesSlide+xml"/>
  <Override PartName="/ppt/comments/modernComment_7BBF5E2D_96117087.xml" ContentType="application/vnd.ms-powerpoint.comments+xml"/>
  <Override PartName="/ppt/notesSlides/notesSlide6.xml" ContentType="application/vnd.openxmlformats-officedocument.presentationml.notesSlide+xml"/>
  <Override PartName="/ppt/comments/modernComment_7BBF5E9D_7B967723.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859" r:id="rId5"/>
  </p:sldMasterIdLst>
  <p:notesMasterIdLst>
    <p:notesMasterId r:id="rId27"/>
  </p:notesMasterIdLst>
  <p:sldIdLst>
    <p:sldId id="406" r:id="rId6"/>
    <p:sldId id="2076139159" r:id="rId7"/>
    <p:sldId id="2076139084" r:id="rId8"/>
    <p:sldId id="2076139175" r:id="rId9"/>
    <p:sldId id="2076139176" r:id="rId10"/>
    <p:sldId id="2076139160" r:id="rId11"/>
    <p:sldId id="2076139085" r:id="rId12"/>
    <p:sldId id="2076139178" r:id="rId13"/>
    <p:sldId id="2076139177" r:id="rId14"/>
    <p:sldId id="2076139053" r:id="rId15"/>
    <p:sldId id="2076139165" r:id="rId16"/>
    <p:sldId id="2076139179" r:id="rId17"/>
    <p:sldId id="2076139180" r:id="rId18"/>
    <p:sldId id="2076139145" r:id="rId19"/>
    <p:sldId id="2076139181" r:id="rId20"/>
    <p:sldId id="2076139185" r:id="rId21"/>
    <p:sldId id="2076139184" r:id="rId22"/>
    <p:sldId id="2076139182" r:id="rId23"/>
    <p:sldId id="2076139186" r:id="rId24"/>
    <p:sldId id="2076139187" r:id="rId25"/>
    <p:sldId id="207613910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A75A2A-6C05-EE55-04F3-30A26374D8A5}" name="Ebrahim E Alhusaini (HK - ASR)" initials="EEA(A" userId="Ebrahim E Alhusaini (HK - ASR)" providerId="None"/>
  <p188:author id="{0BD3152B-0DD2-343B-68B4-38EE4CD7C534}" name="Danni D Evans (HK - ASR)" initials="DA" userId="S::danni.d.evans@hk.pwc.com::80317e09-c334-47c7-9ece-5ca4139f6c77" providerId="AD"/>
  <p188:author id="{18341853-DB19-1869-EA36-79115C106AD0}" name="Shreyan S Dutta (HK - ASR)" initials="SSD(A" userId="S::shreyan.s.dutta@hk.pwc.com::c20ef2ba-8a68-4ef6-a584-9ab7e8d225b5" providerId="AD"/>
  <p188:author id="{8088DD6F-FA44-0630-409F-2248BC0FD142}" name="Peter F Zhang (CN - SDC)" initials="PFZ(S" userId="S::peter.f.zhang@cn.pwc.com::b3909334-d826-4595-9e8e-93bdc67610fb" providerId="AD"/>
  <p188:author id="{7F18AB75-357C-A8EC-D271-D307897CF50B}" name="Sabrina S Mirzaei (HK - ASR)" initials="SM" userId="S::sabrina.s.mirzaei@hk.pwc.com::4c745f88-4d0c-41c8-a53d-6fe346e8bf46" providerId="AD"/>
  <p188:author id="{BBB7BD75-D4C8-F914-3C71-EFA1AC625389}" name="Yong Leelalertwijit (HK - ASR)" initials="YA" userId="S::yong.leelalertwijit@hk.pwc.com::57b4cd80-cba8-49a8-a168-27e6b060dad1" providerId="AD"/>
  <p188:author id="{DEAB4AAF-C2D4-57B0-9F4E-40D5A48746C1}" name="Ebrahim E Alhusaini (HK - ASR)" initials="EEA(A" userId="S::ebrahim.e.alhusaini@hk.pwc.com::8aec5d8d-8f85-4373-a400-394e78bf33e5" providerId="AD"/>
  <p188:author id="{4320A0D5-B4DB-24DE-BFDF-D7CF3B31E7B4}" name="Danni Evans" initials="DE" userId="Danni Evans" providerId="None"/>
  <p188:author id="{3D1406E7-11BD-B01A-18D7-DE58E2225F10}" name="Krystal O Leung (HK - ASR)" initials="KOL(A" userId="Krystal O Leung (HK - ASR)"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600"/>
    <a:srgbClr val="FFDCA9"/>
    <a:srgbClr val="7D7D7D"/>
    <a:srgbClr val="F5F5F5"/>
    <a:srgbClr val="FEB791"/>
    <a:srgbClr val="D04A02"/>
    <a:srgbClr val="DEDEDE"/>
    <a:srgbClr val="F5D6AB"/>
    <a:srgbClr val="F7D0A1"/>
    <a:srgbClr val="F7D3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C9EE9A-0158-44DC-9326-6ED657F9945E}" v="2" dt="2024-12-16T03:36:46.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44"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MH Kwok (HK - ASR)" userId="4e5fb4ef-c797-42b5-9a6a-7f3b28e1d30b" providerId="ADAL" clId="{AAC9EE9A-0158-44DC-9326-6ED657F9945E}"/>
    <pc:docChg chg="modSld">
      <pc:chgData name="Herbert MH Kwok (HK - ASR)" userId="4e5fb4ef-c797-42b5-9a6a-7f3b28e1d30b" providerId="ADAL" clId="{AAC9EE9A-0158-44DC-9326-6ED657F9945E}" dt="2024-12-16T03:36:44.952" v="0" actId="20578"/>
      <pc:docMkLst>
        <pc:docMk/>
      </pc:docMkLst>
      <pc:sldChg chg="modSp">
        <pc:chgData name="Herbert MH Kwok (HK - ASR)" userId="4e5fb4ef-c797-42b5-9a6a-7f3b28e1d30b" providerId="ADAL" clId="{AAC9EE9A-0158-44DC-9326-6ED657F9945E}" dt="2024-12-16T03:36:44.952" v="0" actId="20578"/>
        <pc:sldMkLst>
          <pc:docMk/>
          <pc:sldMk cId="3641290785" sldId="2076139084"/>
        </pc:sldMkLst>
        <pc:spChg chg="mod">
          <ac:chgData name="Herbert MH Kwok (HK - ASR)" userId="4e5fb4ef-c797-42b5-9a6a-7f3b28e1d30b" providerId="ADAL" clId="{AAC9EE9A-0158-44DC-9326-6ED657F9945E}" dt="2024-12-16T03:36:44.952" v="0" actId="20578"/>
          <ac:spMkLst>
            <pc:docMk/>
            <pc:sldMk cId="3641290785" sldId="2076139084"/>
            <ac:spMk id="62" creationId="{510670F8-8B43-4C15-9D40-6A282757CE4B}"/>
          </ac:spMkLst>
        </pc:spChg>
      </pc:sldChg>
    </pc:docChg>
  </pc:docChgLst>
  <pc:docChgLst>
    <pc:chgData name="Herbert MH Kwok (HK - ASR)" userId="S::herbert.mh.kwok@hk.pwc.com::4e5fb4ef-c797-42b5-9a6a-7f3b28e1d30b" providerId="AD" clId="Web-{6A705C95-9D10-CA23-2143-E7094A716F62}"/>
    <pc:docChg chg="modSld">
      <pc:chgData name="Herbert MH Kwok (HK - ASR)" userId="S::herbert.mh.kwok@hk.pwc.com::4e5fb4ef-c797-42b5-9a6a-7f3b28e1d30b" providerId="AD" clId="Web-{6A705C95-9D10-CA23-2143-E7094A716F62}" dt="2024-12-10T07:52:23.322" v="1"/>
      <pc:docMkLst>
        <pc:docMk/>
      </pc:docMkLst>
      <pc:sldChg chg="modSp">
        <pc:chgData name="Herbert MH Kwok (HK - ASR)" userId="S::herbert.mh.kwok@hk.pwc.com::4e5fb4ef-c797-42b5-9a6a-7f3b28e1d30b" providerId="AD" clId="Web-{6A705C95-9D10-CA23-2143-E7094A716F62}" dt="2024-12-10T07:52:23.322" v="1"/>
        <pc:sldMkLst>
          <pc:docMk/>
          <pc:sldMk cId="2073458467" sldId="2076139165"/>
        </pc:sldMkLst>
        <pc:graphicFrameChg chg="modGraphic">
          <ac:chgData name="Herbert MH Kwok (HK - ASR)" userId="S::herbert.mh.kwok@hk.pwc.com::4e5fb4ef-c797-42b5-9a6a-7f3b28e1d30b" providerId="AD" clId="Web-{6A705C95-9D10-CA23-2143-E7094A716F62}" dt="2024-12-10T07:52:23.322" v="1"/>
          <ac:graphicFrameMkLst>
            <pc:docMk/>
            <pc:sldMk cId="2073458467" sldId="2076139165"/>
            <ac:graphicFrameMk id="12" creationId="{35E83232-17FA-48DE-BC5A-9DF24D0BEA52}"/>
          </ac:graphicFrameMkLst>
        </pc:graphicFrameChg>
      </pc:sldChg>
    </pc:docChg>
  </pc:docChgLst>
  <pc:docChgLst>
    <pc:chgData name="Kim EB Kim (HK - ASR)" userId="3509d742-18b5-43c4-9585-f79136fdd1f7" providerId="ADAL" clId="{142C4848-F92B-47E9-B862-FEE59FEBBAFD}"/>
    <pc:docChg chg="undo custSel modSld">
      <pc:chgData name="Kim EB Kim (HK - ASR)" userId="3509d742-18b5-43c4-9585-f79136fdd1f7" providerId="ADAL" clId="{142C4848-F92B-47E9-B862-FEE59FEBBAFD}" dt="2024-12-04T06:21:09.949" v="1" actId="14734"/>
      <pc:docMkLst>
        <pc:docMk/>
      </pc:docMkLst>
      <pc:sldChg chg="modSp mod">
        <pc:chgData name="Kim EB Kim (HK - ASR)" userId="3509d742-18b5-43c4-9585-f79136fdd1f7" providerId="ADAL" clId="{142C4848-F92B-47E9-B862-FEE59FEBBAFD}" dt="2024-12-04T06:21:09.949" v="1" actId="14734"/>
        <pc:sldMkLst>
          <pc:docMk/>
          <pc:sldMk cId="2700068798" sldId="2076139159"/>
        </pc:sldMkLst>
        <pc:graphicFrameChg chg="modGraphic">
          <ac:chgData name="Kim EB Kim (HK - ASR)" userId="3509d742-18b5-43c4-9585-f79136fdd1f7" providerId="ADAL" clId="{142C4848-F92B-47E9-B862-FEE59FEBBAFD}" dt="2024-12-04T06:21:09.949" v="1" actId="14734"/>
          <ac:graphicFrameMkLst>
            <pc:docMk/>
            <pc:sldMk cId="2700068798" sldId="2076139159"/>
            <ac:graphicFrameMk id="6" creationId="{2630533A-3D40-45A4-B5D1-0534D519EB3D}"/>
          </ac:graphicFrameMkLst>
        </pc:graphicFrameChg>
      </pc:sldChg>
    </pc:docChg>
  </pc:docChgLst>
</pc:chgInfo>
</file>

<file path=ppt/comments/modernComment_7BBF5E2D_96117087.xml><?xml version="1.0" encoding="utf-8"?>
<p188:cmLst xmlns:a="http://schemas.openxmlformats.org/drawingml/2006/main" xmlns:r="http://schemas.openxmlformats.org/officeDocument/2006/relationships" xmlns:p188="http://schemas.microsoft.com/office/powerpoint/2018/8/main">
  <p188:cm id="{CC2D3CD6-5151-4B3C-9C8F-9393C0F7F18D}" authorId="{4320A0D5-B4DB-24DE-BFDF-D7CF3B31E7B4}" status="resolved" created="2024-11-28T02:28:21.064" complete="100000">
    <ac:txMkLst xmlns:ac="http://schemas.microsoft.com/office/drawing/2013/main/command">
      <pc:docMk xmlns:pc="http://schemas.microsoft.com/office/powerpoint/2013/main/command"/>
      <pc:sldMk xmlns:pc="http://schemas.microsoft.com/office/powerpoint/2013/main/command" cId="2517725319" sldId="2076139053"/>
      <ac:spMk id="8" creationId="{213A3178-7806-4862-8021-E7FE34E3FAA0}"/>
      <ac:txMk cp="123">
        <ac:context len="430" hash="3996966441"/>
      </ac:txMk>
    </ac:txMkLst>
    <p188:pos x="855270" y="1312429"/>
    <p188:txBody>
      <a:bodyPr/>
      <a:lstStyle/>
      <a:p>
        <a:r>
          <a:rPr lang="en-GB"/>
          <a:t>Update name of article</a:t>
        </a:r>
      </a:p>
    </p188:txBody>
  </p188:cm>
</p188:cmLst>
</file>

<file path=ppt/comments/modernComment_7BBF5E4C_D909B021.xml><?xml version="1.0" encoding="utf-8"?>
<p188:cmLst xmlns:a="http://schemas.openxmlformats.org/drawingml/2006/main" xmlns:r="http://schemas.openxmlformats.org/officeDocument/2006/relationships" xmlns:p188="http://schemas.microsoft.com/office/powerpoint/2018/8/main">
  <p188:cm id="{3AAC8AAA-955B-45A2-A633-ED47FCDBE81E}" authorId="{4320A0D5-B4DB-24DE-BFDF-D7CF3B31E7B4}" status="resolved" created="2024-11-27T06:33:29.084" complete="100000">
    <ac:txMkLst xmlns:ac="http://schemas.microsoft.com/office/drawing/2013/main/command">
      <pc:docMk xmlns:pc="http://schemas.microsoft.com/office/powerpoint/2013/main/command"/>
      <pc:sldMk xmlns:pc="http://schemas.microsoft.com/office/powerpoint/2013/main/command" cId="3641290785" sldId="2076139084"/>
      <ac:spMk id="12" creationId="{27186903-3B41-D62A-59C6-2D1E6F0EB02A}"/>
      <ac:txMk cp="0" len="93">
        <ac:context len="94" hash="1051468204"/>
      </ac:txMk>
    </ac:txMkLst>
    <p188:txBody>
      <a:bodyPr/>
      <a:lstStyle/>
      <a:p>
        <a:r>
          <a:rPr lang="en-GB"/>
          <a:t>Is this 1 or multiple TTPs?</a:t>
        </a:r>
      </a:p>
    </p188:txBody>
  </p188:cm>
  <p188:cm id="{7FCF381A-00DA-4372-A8AB-57BCF42ECC38}" authorId="{4320A0D5-B4DB-24DE-BFDF-D7CF3B31E7B4}" status="resolved" created="2024-11-27T06:34:36.360" complete="100000">
    <ac:txMkLst xmlns:ac="http://schemas.microsoft.com/office/drawing/2013/main/command">
      <pc:docMk xmlns:pc="http://schemas.microsoft.com/office/powerpoint/2013/main/command"/>
      <pc:sldMk xmlns:pc="http://schemas.microsoft.com/office/powerpoint/2013/main/command" cId="3641290785" sldId="2076139084"/>
      <ac:spMk id="62" creationId="{510670F8-8B43-4C15-9D40-6A282757CE4B}"/>
      <ac:txMk cp="0" len="12">
        <ac:context len="934" hash="1928917479"/>
      </ac:txMk>
    </ac:txMkLst>
    <p188:pos x="780688" y="210422"/>
    <p188:txBody>
      <a:bodyPr/>
      <a:lstStyle/>
      <a:p>
        <a:r>
          <a:rPr lang="en-GB"/>
          <a:t>Researchers
( or can say PwC's Global Threat Intelligence team )</a:t>
        </a:r>
      </a:p>
    </p188:txBody>
  </p188:cm>
  <p188:cm id="{A1D2B022-657A-4FFD-B334-27FDDDA8F8A2}" authorId="{4320A0D5-B4DB-24DE-BFDF-D7CF3B31E7B4}" status="resolved" created="2024-11-27T06:35:47.570" complete="100000">
    <ac:txMkLst xmlns:ac="http://schemas.microsoft.com/office/drawing/2013/main/command">
      <pc:docMk xmlns:pc="http://schemas.microsoft.com/office/powerpoint/2013/main/command"/>
      <pc:sldMk xmlns:pc="http://schemas.microsoft.com/office/powerpoint/2013/main/command" cId="3641290785" sldId="2076139084"/>
      <ac:spMk id="73" creationId="{61417FB7-3039-4B36-8A1B-EAB4072FCD09}"/>
      <ac:txMk cp="0" len="11">
        <ac:context len="68" hash="3256171397"/>
      </ac:txMk>
    </ac:txMkLst>
    <p188:pos x="1385110" y="209006"/>
    <p188:txBody>
      <a:bodyPr/>
      <a:lstStyle/>
      <a:p>
        <a:r>
          <a:rPr lang="en-GB"/>
          <a:t>Should have space
LockBit 3.0</a:t>
        </a:r>
      </a:p>
    </p188:txBody>
  </p188:cm>
  <p188:cm id="{CE6D5C4E-BAA1-40DC-99A6-BE474A0E0EF5}" authorId="{4320A0D5-B4DB-24DE-BFDF-D7CF3B31E7B4}" status="resolved" created="2024-11-27T06:36:54.778" complete="100000">
    <ac:txMkLst xmlns:ac="http://schemas.microsoft.com/office/drawing/2013/main/command">
      <pc:docMk xmlns:pc="http://schemas.microsoft.com/office/powerpoint/2013/main/command"/>
      <pc:sldMk xmlns:pc="http://schemas.microsoft.com/office/powerpoint/2013/main/command" cId="3641290785" sldId="2076139084"/>
      <ac:spMk id="62" creationId="{510670F8-8B43-4C15-9D40-6A282757CE4B}"/>
      <ac:txMk cp="317" len="6">
        <ac:context len="934" hash="1928917479"/>
      </ac:txMk>
    </ac:txMkLst>
    <p188:pos x="3036208" y="663267"/>
    <p188:txBody>
      <a:bodyPr/>
      <a:lstStyle/>
      <a:p>
        <a:r>
          <a:rPr lang="en-GB"/>
          <a:t>ransom</a:t>
        </a:r>
      </a:p>
    </p188:txBody>
  </p188:cm>
</p188:cmLst>
</file>

<file path=ppt/comments/modernComment_7BBF5E4D_DA56F866.xml><?xml version="1.0" encoding="utf-8"?>
<p188:cmLst xmlns:a="http://schemas.openxmlformats.org/drawingml/2006/main" xmlns:r="http://schemas.openxmlformats.org/officeDocument/2006/relationships" xmlns:p188="http://schemas.microsoft.com/office/powerpoint/2018/8/main">
  <p188:cm id="{3BD32073-D6C9-4554-82B1-897756CE3EFC}" authorId="{4320A0D5-B4DB-24DE-BFDF-D7CF3B31E7B4}" status="resolved" created="2024-11-27T06:44:17.040"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22">
        <ac:context len="3353" hash="3192152120"/>
      </ac:txMk>
    </ac:txMkLst>
    <p188:pos x="820460" y="209512"/>
    <p188:txBody>
      <a:bodyPr/>
      <a:lstStyle/>
      <a:p>
        <a:r>
          <a:rPr lang="en-GB"/>
          <a:t>We refrain from using "our analysts" </a:t>
        </a:r>
      </a:p>
    </p188:txBody>
  </p188:cm>
  <p188:cm id="{095D90B5-530E-4F85-8BCE-849186B81742}" authorId="{4320A0D5-B4DB-24DE-BFDF-D7CF3B31E7B4}" status="resolved" created="2024-11-27T06:46:31.431"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191">
        <ac:context len="3353" hash="3192152120"/>
      </ac:txMk>
    </ac:txMkLst>
    <p188:pos x="11445734" y="226113"/>
    <p188:txBody>
      <a:bodyPr/>
      <a:lstStyle/>
      <a:p>
        <a:r>
          <a:rPr lang="en-GB"/>
          <a:t>We need to avoid words like "appears" and "believe" 
Appears = is observed
Believe = we suspect / hypothesise / it is likely 
Something like this is a good read to understand! The GCTI book also goes thru it~
https://kravensecurity.com/estimative-language/</a:t>
        </a:r>
      </a:p>
    </p188:txBody>
  </p188:cm>
  <p188:cm id="{F84733D4-2597-4A11-9A3F-9E75AADB6363}" authorId="{4320A0D5-B4DB-24DE-BFDF-D7CF3B31E7B4}" status="resolved" created="2024-11-27T06:47:06.295"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233">
        <ac:context len="3353" hash="3192152120"/>
      </ac:txMk>
    </ac:txMkLst>
    <p188:pos x="7569059" y="388038"/>
    <p188:txBody>
      <a:bodyPr/>
      <a:lstStyle/>
      <a:p>
        <a:r>
          <a:rPr lang="en-GB"/>
          <a:t>Remove this sentence as already covered in the intro</a:t>
        </a:r>
      </a:p>
    </p188:txBody>
  </p188:cm>
  <p188:cm id="{CE1D9AF8-7832-4137-BC2E-396484131C0E}" authorId="{4320A0D5-B4DB-24DE-BFDF-D7CF3B31E7B4}" status="resolved" created="2024-11-27T06:48:09.890"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282" len="26">
        <ac:context len="3353" hash="3192152120"/>
      </ac:txMk>
    </ac:txMkLst>
    <p188:pos x="4425809" y="692838"/>
    <p188:txBody>
      <a:bodyPr/>
      <a:lstStyle/>
      <a:p>
        <a:r>
          <a:rPr lang="en-GB"/>
          <a:t>Maybe instead of gained attention - was seen to host multiple open-source tooling</a:t>
        </a:r>
      </a:p>
    </p188:txBody>
  </p188:cm>
  <p188:cm id="{A4AAC2E4-430A-4149-96D0-7F1B827AE56A}" authorId="{4320A0D5-B4DB-24DE-BFDF-D7CF3B31E7B4}" status="resolved" created="2024-11-27T06:48:22.456"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529" len="9">
        <ac:context len="3353" hash="3192152120"/>
      </ac:txMk>
    </ac:txMkLst>
    <p188:pos x="6140309" y="864288"/>
    <p188:txBody>
      <a:bodyPr/>
      <a:lstStyle/>
      <a:p>
        <a:r>
          <a:rPr lang="en-GB"/>
          <a:t>consolas</a:t>
        </a:r>
      </a:p>
    </p188:txBody>
  </p188:cm>
  <p188:cm id="{F3775A81-2E10-49FE-A8DF-4DF1EED08C90}" authorId="{4320A0D5-B4DB-24DE-BFDF-D7CF3B31E7B4}" status="resolved" created="2024-11-27T06:49:54.147"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1637" len="9">
        <ac:context len="3353" hash="3192152120"/>
      </ac:txMk>
    </ac:txMkLst>
    <p188:pos x="2120759" y="2235888"/>
    <p188:txBody>
      <a:bodyPr/>
      <a:lstStyle/>
      <a:p>
        <a:r>
          <a:rPr lang="en-GB"/>
          <a:t>consolas</a:t>
        </a:r>
      </a:p>
    </p188:txBody>
  </p188:cm>
  <p188:cm id="{76B20E6A-35CF-4A24-81E4-F2DE3654766C}" authorId="{4320A0D5-B4DB-24DE-BFDF-D7CF3B31E7B4}" status="resolved" created="2024-11-27T06:50:10.240"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1807" len="6">
        <ac:context len="3353" hash="3192152120"/>
      </ac:txMk>
    </ac:txMkLst>
    <p188:pos x="11483834" y="2235888"/>
    <p188:txBody>
      <a:bodyPr/>
      <a:lstStyle/>
      <a:p>
        <a:r>
          <a:rPr lang="en-GB"/>
          <a:t>Always use threat actor~
We just use TA internally hahaha </a:t>
        </a:r>
      </a:p>
    </p188:txBody>
  </p188:cm>
  <p188:cm id="{C195980D-FD46-4F67-B6AE-931FCB3C1631}" authorId="{4320A0D5-B4DB-24DE-BFDF-D7CF3B31E7B4}" status="resolved" created="2024-11-27T06:51:06.059" complete="100000">
    <ac:tx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txMk cp="2993">
        <ac:context len="3353" hash="3192152120"/>
      </ac:txMk>
    </ac:txMkLst>
    <p188:pos x="1882634" y="4064688"/>
    <p188:txBody>
      <a:bodyPr/>
      <a:lstStyle/>
      <a:p>
        <a:r>
          <a:rPr lang="en-GB"/>
          <a:t>Since our hk team didn’t do, we shouldn’t use "we" in this sentence</a:t>
        </a:r>
      </a:p>
    </p188:txBody>
  </p188:cm>
  <p188:cm id="{B764DFB8-E461-4064-B160-DD2C955C91F4}" authorId="{4320A0D5-B4DB-24DE-BFDF-D7CF3B31E7B4}" status="resolved" created="2024-11-27T06:55:34.075" complete="100000">
    <ac:deMkLst xmlns:ac="http://schemas.microsoft.com/office/drawing/2013/main/command">
      <pc:docMk xmlns:pc="http://schemas.microsoft.com/office/powerpoint/2013/main/command"/>
      <pc:sldMk xmlns:pc="http://schemas.microsoft.com/office/powerpoint/2013/main/command" cId="3663132774" sldId="2076139085"/>
      <ac:spMk id="34" creationId="{69ACF748-B909-4B1E-9453-6FD7566FCF19}"/>
    </ac:deMkLst>
    <p188:txBody>
      <a:bodyPr/>
      <a:lstStyle/>
      <a:p>
        <a:r>
          <a:rPr lang="en-GB"/>
          <a:t>Source: PwC's Global Threat Intelligence</a:t>
        </a:r>
      </a:p>
    </p188:txBody>
  </p188:cm>
</p188:cmLst>
</file>

<file path=ppt/comments/modernComment_7BBF5E97_A0EFC7BE.xml><?xml version="1.0" encoding="utf-8"?>
<p188:cmLst xmlns:a="http://schemas.openxmlformats.org/drawingml/2006/main" xmlns:r="http://schemas.openxmlformats.org/officeDocument/2006/relationships" xmlns:p188="http://schemas.microsoft.com/office/powerpoint/2018/8/main">
  <p188:cm id="{1AD1443E-BEC8-4114-9D62-796F226D62CF}" authorId="{4320A0D5-B4DB-24DE-BFDF-D7CF3B31E7B4}" status="resolved" created="2024-11-28T02:26:42.842" complete="100000">
    <ac:deMkLst xmlns:ac="http://schemas.microsoft.com/office/drawing/2013/main/command">
      <pc:docMk xmlns:pc="http://schemas.microsoft.com/office/powerpoint/2013/main/command"/>
      <pc:sldMk xmlns:pc="http://schemas.microsoft.com/office/powerpoint/2013/main/command" cId="2700068798" sldId="2076139159"/>
      <ac:graphicFrameMk id="6" creationId="{2630533A-3D40-45A4-B5D1-0534D519EB3D}"/>
    </ac:deMkLst>
    <p188:txBody>
      <a:bodyPr/>
      <a:lstStyle/>
      <a:p>
        <a:r>
          <a:rPr lang="en-GB"/>
          <a:t>Update slide numbers~</a:t>
        </a:r>
      </a:p>
    </p188:txBody>
  </p188:cm>
</p188:cmLst>
</file>

<file path=ppt/comments/modernComment_7BBF5E9D_7B967723.xml><?xml version="1.0" encoding="utf-8"?>
<p188:cmLst xmlns:a="http://schemas.openxmlformats.org/drawingml/2006/main" xmlns:r="http://schemas.openxmlformats.org/officeDocument/2006/relationships" xmlns:p188="http://schemas.microsoft.com/office/powerpoint/2018/8/main">
  <p188:cm id="{A5380862-E798-4121-9559-99D0D44F7302}" authorId="{4320A0D5-B4DB-24DE-BFDF-D7CF3B31E7B4}" status="resolved" created="2024-11-28T02:28:43.371" complete="100000">
    <ac:txMkLst xmlns:ac="http://schemas.microsoft.com/office/drawing/2013/main/command">
      <pc:docMk xmlns:pc="http://schemas.microsoft.com/office/powerpoint/2013/main/command"/>
      <pc:sldMk xmlns:pc="http://schemas.microsoft.com/office/powerpoint/2013/main/command" cId="2073458467" sldId="2076139165"/>
      <ac:graphicFrameMk id="12" creationId="{35E83232-17FA-48DE-BC5A-9DF24D0BEA52}"/>
      <ac:tblMk/>
      <ac:tcMk rowId="4246329753" colId="1259612949"/>
      <ac:txMk cp="0" len="64">
        <ac:context len="65" hash="3107283442"/>
      </ac:txMk>
    </ac:txMkLst>
    <p188:pos x="5446090" y="342899"/>
    <p188:txBody>
      <a:bodyPr/>
      <a:lstStyle/>
      <a:p>
        <a:r>
          <a:rPr lang="en-GB"/>
          <a:t>Consolas
</a:t>
        </a:r>
      </a:p>
    </p188:txBody>
  </p188:cm>
</p188:cmLst>
</file>

<file path=ppt/comments/modernComment_7BBF5EA7_BFC97C0A.xml><?xml version="1.0" encoding="utf-8"?>
<p188:cmLst xmlns:a="http://schemas.openxmlformats.org/drawingml/2006/main" xmlns:r="http://schemas.openxmlformats.org/officeDocument/2006/relationships" xmlns:p188="http://schemas.microsoft.com/office/powerpoint/2018/8/main">
  <p188:cm id="{A8303348-9485-44E9-88A0-A5E6ABDBB56D}" authorId="{4320A0D5-B4DB-24DE-BFDF-D7CF3B31E7B4}" status="resolved" created="2024-11-27T07:07:20.343" complete="100000">
    <ac:txMkLst xmlns:ac="http://schemas.microsoft.com/office/drawing/2013/main/command">
      <pc:docMk xmlns:pc="http://schemas.microsoft.com/office/powerpoint/2013/main/command"/>
      <pc:sldMk xmlns:pc="http://schemas.microsoft.com/office/powerpoint/2013/main/command" cId="3217652746" sldId="2076139175"/>
      <ac:spMk id="52" creationId="{0D0207A1-FB2E-D62F-DE62-64BBCB1E287D}"/>
      <ac:txMk cp="244" len="43">
        <ac:context len="1014" hash="3105606152"/>
      </ac:txMk>
    </ac:txMkLst>
    <p188:pos x="5620604" y="377822"/>
    <p188:txBody>
      <a:bodyPr/>
      <a:lstStyle/>
      <a:p>
        <a:r>
          <a:rPr lang="en-GB"/>
          <a:t>Earth Estries (a.k.a. Salt Typhon, xxxxxxxx) is a Chinese-speaking advanced persistent threat (APT) actor, observed to be active since 2023.</a:t>
        </a:r>
      </a:p>
    </p188:txBody>
  </p188:cm>
  <p188:cm id="{2E70F35A-1B67-4BA9-8DDB-5D130183CE14}" authorId="{4320A0D5-B4DB-24DE-BFDF-D7CF3B31E7B4}" status="resolved" created="2024-11-27T07:10:41.402" complete="100000">
    <ac:deMkLst xmlns:ac="http://schemas.microsoft.com/office/drawing/2013/main/command">
      <pc:docMk xmlns:pc="http://schemas.microsoft.com/office/powerpoint/2013/main/command"/>
      <pc:sldMk xmlns:pc="http://schemas.microsoft.com/office/powerpoint/2013/main/command" cId="3217652746" sldId="2076139175"/>
      <ac:spMk id="52" creationId="{0D0207A1-FB2E-D62F-DE62-64BBCB1E287D}"/>
    </ac:deMkLst>
    <p188:txBody>
      <a:bodyPr/>
      <a:lstStyle/>
      <a:p>
        <a:r>
          <a:rPr lang="en-GB"/>
          <a:t>I think we can add another sentence to expand on their targeting of vendors (e.g., - targeting consulting firms and NGOs connected with government and military)</a:t>
        </a:r>
      </a:p>
    </p188:txBody>
  </p188:cm>
  <p188:cm id="{CE82EBB6-63B2-4A23-AA66-8A1E5F9FBBE8}" authorId="{4320A0D5-B4DB-24DE-BFDF-D7CF3B31E7B4}" status="resolved" created="2024-11-27T07:11:11.211" complete="100000">
    <ac:txMkLst xmlns:ac="http://schemas.microsoft.com/office/drawing/2013/main/command">
      <pc:docMk xmlns:pc="http://schemas.microsoft.com/office/powerpoint/2013/main/command"/>
      <pc:sldMk xmlns:pc="http://schemas.microsoft.com/office/powerpoint/2013/main/command" cId="3217652746" sldId="2076139175"/>
      <ac:spMk id="52" creationId="{0D0207A1-FB2E-D62F-DE62-64BBCB1E287D}"/>
      <ac:txMk cp="874" len="1">
        <ac:context len="1014" hash="3105606152"/>
      </ac:txMk>
    </ac:txMkLst>
    <p188:pos x="2610704" y="2054222"/>
    <p188:txBody>
      <a:bodyPr/>
      <a:lstStyle/>
      <a:p>
        <a:r>
          <a:rPr lang="en-GB"/>
          <a:t>Living-off-the-land binaries (LOLBins)</a:t>
        </a:r>
      </a:p>
    </p188:txBody>
  </p188:cm>
  <p188:cm id="{F7E584F0-DEF5-44BB-93C1-CBEF48FD27BF}" authorId="{4320A0D5-B4DB-24DE-BFDF-D7CF3B31E7B4}" status="resolved" created="2024-11-27T07:11:17.148" complete="100000">
    <ac:txMkLst xmlns:ac="http://schemas.microsoft.com/office/drawing/2013/main/command">
      <pc:docMk xmlns:pc="http://schemas.microsoft.com/office/powerpoint/2013/main/command"/>
      <pc:sldMk xmlns:pc="http://schemas.microsoft.com/office/powerpoint/2013/main/command" cId="3217652746" sldId="2076139175"/>
      <ac:spMk id="52" creationId="{0D0207A1-FB2E-D62F-DE62-64BBCB1E287D}"/>
      <ac:txMk cp="875" len="38">
        <ac:context len="1014" hash="3105606152"/>
      </ac:txMk>
    </ac:txMkLst>
    <p188:pos x="3334604" y="2054222"/>
    <p188:txBody>
      <a:bodyPr/>
      <a:lstStyle/>
      <a:p>
        <a:r>
          <a:rPr lang="en-GB"/>
          <a:t>haahhaa</a:t>
        </a:r>
      </a:p>
    </p188:txBody>
  </p188:cm>
  <p188:cm id="{9AE19E70-81A8-4B9D-8463-CFB69C68A716}" authorId="{4320A0D5-B4DB-24DE-BFDF-D7CF3B31E7B4}" status="resolved" created="2024-11-27T07:13:43.658" complete="100000">
    <ac:deMkLst xmlns:ac="http://schemas.microsoft.com/office/drawing/2013/main/command">
      <pc:docMk xmlns:pc="http://schemas.microsoft.com/office/powerpoint/2013/main/command"/>
      <pc:sldMk xmlns:pc="http://schemas.microsoft.com/office/powerpoint/2013/main/command" cId="3217652746" sldId="2076139175"/>
      <ac:spMk id="52" creationId="{0D0207A1-FB2E-D62F-DE62-64BBCB1E287D}"/>
    </ac:deMkLst>
    <p188:txBody>
      <a:bodyPr/>
      <a:lstStyle/>
      <a:p>
        <a:r>
          <a:rPr lang="en-GB"/>
          <a:t>Can also say - Notably, the APT is highly capability of maintaining stealth - initiating attacks from edge devices, and fruther extending access to cloud environments, thus restricting detection opportunities. Earth Estries highlights to level of sophistication of APT actors.</a:t>
        </a:r>
      </a:p>
    </p188:txBody>
  </p188:cm>
  <p188:cm id="{7005FD89-6AAD-439D-89AF-64A091AA0909}" authorId="{4320A0D5-B4DB-24DE-BFDF-D7CF3B31E7B4}" status="resolved" created="2024-11-28T02:28:10.659" complete="100000">
    <ac:txMkLst xmlns:ac="http://schemas.microsoft.com/office/drawing/2013/main/command">
      <pc:docMk xmlns:pc="http://schemas.microsoft.com/office/powerpoint/2013/main/command"/>
      <pc:sldMk xmlns:pc="http://schemas.microsoft.com/office/powerpoint/2013/main/command" cId="3217652746" sldId="2076139175"/>
      <ac:spMk id="52" creationId="{0D0207A1-FB2E-D62F-DE62-64BBCB1E287D}"/>
      <ac:txMk cp="87" len="7">
        <ac:context len="1014" hash="3105606152"/>
      </ac:txMk>
    </ac:txMkLst>
    <p188:pos x="4404452" y="108455"/>
    <p188:txBody>
      <a:bodyPr/>
      <a:lstStyle/>
      <a:p>
        <a:r>
          <a:rPr lang="en-GB"/>
          <a:t>spelling</a:t>
        </a:r>
      </a:p>
    </p188:txBody>
  </p188:cm>
</p188:cmLst>
</file>

<file path=ppt/comments/modernComment_7BBF5EA8_14DC0A5.xml><?xml version="1.0" encoding="utf-8"?>
<p188:cmLst xmlns:a="http://schemas.openxmlformats.org/drawingml/2006/main" xmlns:r="http://schemas.openxmlformats.org/officeDocument/2006/relationships" xmlns:p188="http://schemas.microsoft.com/office/powerpoint/2018/8/main">
  <p188:cm id="{18DB3466-9EAB-4E8E-BFF2-A72C60AD7828}" authorId="{4320A0D5-B4DB-24DE-BFDF-D7CF3B31E7B4}" created="2024-11-27T07:19:02.326">
    <ac:txMkLst xmlns:ac="http://schemas.microsoft.com/office/drawing/2013/main/command">
      <pc:docMk xmlns:pc="http://schemas.microsoft.com/office/powerpoint/2013/main/command"/>
      <pc:sldMk xmlns:pc="http://schemas.microsoft.com/office/powerpoint/2013/main/command" cId="21872805" sldId="2076139176"/>
      <ac:spMk id="52" creationId="{529D0D37-68AC-A420-272F-020787D01AA9}"/>
      <ac:txMk cp="63" len="1">
        <ac:context len="1011" hash="633234667"/>
      </ac:txMk>
    </ac:txMkLst>
    <p188:pos x="5270201" y="228622"/>
    <p188:replyLst>
      <p188:reply id="{1298BE95-3204-4D51-98DB-0D44B05CC959}" authorId="{7F18AB75-357C-A8EC-D271-D307897CF50B}" created="2024-11-27T07:21:50.531">
        <p188:txBody>
          <a:bodyPr/>
          <a:lstStyle/>
          <a:p>
            <a:r>
              <a:rPr lang="en-GB"/>
              <a:t>resolved</a:t>
            </a:r>
          </a:p>
        </p188:txBody>
      </p188:reply>
    </p188:replyLst>
    <p188:txBody>
      <a:bodyPr/>
      <a:lstStyle/>
      <a:p>
        <a:r>
          <a:rPr lang="en-GB"/>
          <a:t>campaign</a:t>
        </a:r>
      </a:p>
    </p188:txBody>
  </p188:cm>
  <p188:cm id="{129FF62C-CB7D-4BE7-85E5-2431CFFE44DB}" authorId="{4320A0D5-B4DB-24DE-BFDF-D7CF3B31E7B4}" created="2024-11-27T07:19:45.847">
    <ac:txMkLst xmlns:ac="http://schemas.microsoft.com/office/drawing/2013/main/command">
      <pc:docMk xmlns:pc="http://schemas.microsoft.com/office/powerpoint/2013/main/command"/>
      <pc:sldMk xmlns:pc="http://schemas.microsoft.com/office/powerpoint/2013/main/command" cId="21872805" sldId="2076139176"/>
      <ac:spMk id="52" creationId="{529D0D37-68AC-A420-272F-020787D01AA9}"/>
      <ac:txMk cp="361" len="6">
        <ac:context len="1011" hash="633234667"/>
      </ac:txMk>
    </ac:txMkLst>
    <p188:pos x="3441401" y="952522"/>
    <p188:replyLst>
      <p188:reply id="{368DB26F-8CFE-42E9-AC4C-3D97F0DB5F78}" authorId="{7F18AB75-357C-A8EC-D271-D307897CF50B}" created="2024-11-27T07:22:09.798">
        <p188:txBody>
          <a:bodyPr/>
          <a:lstStyle/>
          <a:p>
            <a:r>
              <a:rPr lang="en-GB"/>
              <a:t>resolved</a:t>
            </a:r>
          </a:p>
        </p188:txBody>
      </p188:reply>
    </p188:replyLst>
    <p188:txBody>
      <a:bodyPr/>
      <a:lstStyle/>
      <a:p>
        <a:r>
          <a:rPr lang="en-GB"/>
          <a:t>(a.k.a. APT28)</a:t>
        </a:r>
      </a:p>
    </p188:txBody>
  </p188:cm>
  <p188:cm id="{272F0144-B65E-48DD-943B-5762D01CD93B}" authorId="{4320A0D5-B4DB-24DE-BFDF-D7CF3B31E7B4}" created="2024-11-27T07:20:07.883">
    <ac:txMkLst xmlns:ac="http://schemas.microsoft.com/office/drawing/2013/main/command">
      <pc:docMk xmlns:pc="http://schemas.microsoft.com/office/powerpoint/2013/main/command"/>
      <pc:sldMk xmlns:pc="http://schemas.microsoft.com/office/powerpoint/2013/main/command" cId="21872805" sldId="2076139176"/>
      <ac:spMk id="52" creationId="{529D0D37-68AC-A420-272F-020787D01AA9}"/>
      <ac:txMk cp="426" len="1">
        <ac:context len="1011" hash="633234667"/>
      </ac:txMk>
    </ac:txMkLst>
    <p188:pos x="5032076" y="1323997"/>
    <p188:replyLst>
      <p188:reply id="{BC0C1FEB-CE50-45A5-9FF6-9C1B658AAC97}" authorId="{7F18AB75-357C-A8EC-D271-D307897CF50B}" created="2024-11-28T02:33:59.091">
        <p188:txBody>
          <a:bodyPr/>
          <a:lstStyle/>
          <a:p>
            <a:r>
              <a:rPr lang="en-GB"/>
              <a:t>resolved</a:t>
            </a:r>
          </a:p>
        </p188:txBody>
      </p188:reply>
    </p188:replyLst>
    <p188:txBody>
      <a:bodyPr/>
      <a:lstStyle/>
      <a:p>
        <a:r>
          <a:rPr lang="en-GB"/>
          <a:t>groups</a:t>
        </a:r>
      </a:p>
    </p188:txBody>
  </p188:cm>
</p188:cmLst>
</file>

<file path=ppt/comments/modernComment_7BBF5EA9_C4696B54.xml><?xml version="1.0" encoding="utf-8"?>
<p188:cmLst xmlns:a="http://schemas.openxmlformats.org/drawingml/2006/main" xmlns:r="http://schemas.openxmlformats.org/officeDocument/2006/relationships" xmlns:p188="http://schemas.microsoft.com/office/powerpoint/2018/8/main">
  <p188:cm id="{14D4F4EB-AF16-46E3-BD8B-3FDE61227CEA}" authorId="{4320A0D5-B4DB-24DE-BFDF-D7CF3B31E7B4}" created="2024-11-27T07:20:53.317">
    <ac:txMkLst xmlns:ac="http://schemas.microsoft.com/office/drawing/2013/main/command">
      <pc:docMk xmlns:pc="http://schemas.microsoft.com/office/powerpoint/2013/main/command"/>
      <pc:sldMk xmlns:pc="http://schemas.microsoft.com/office/powerpoint/2013/main/command" cId="3295243092" sldId="2076139177"/>
      <ac:spMk id="17" creationId="{0E07E9F2-8AED-FC3B-79E5-FFC9926A1A9D}"/>
      <ac:txMk cp="0" len="9">
        <ac:context len="10" hash="1696204840"/>
      </ac:txMk>
    </ac:txMkLst>
    <p188:replyLst>
      <p188:reply id="{9DADF77A-68CC-467D-93B0-9548BAC7F199}" authorId="{7F18AB75-357C-A8EC-D271-D307897CF50B}" created="2024-11-27T07:22:38.691">
        <p188:txBody>
          <a:bodyPr/>
          <a:lstStyle/>
          <a:p>
            <a:r>
              <a:rPr lang="en-GB"/>
              <a:t>Resolved~</a:t>
            </a:r>
          </a:p>
        </p188:txBody>
      </p188:reply>
    </p188:replyLst>
    <p188:txBody>
      <a:bodyPr/>
      <a:lstStyle/>
      <a:p>
        <a:r>
          <a:rPr lang="en-GB"/>
          <a:t>espionage</a:t>
        </a:r>
      </a:p>
    </p188:txBody>
  </p188:cm>
</p188:cmLst>
</file>

<file path=ppt/comments/modernComment_7BBF5EAA_6A17CBEF.xml><?xml version="1.0" encoding="utf-8"?>
<p188:cmLst xmlns:a="http://schemas.openxmlformats.org/drawingml/2006/main" xmlns:r="http://schemas.openxmlformats.org/officeDocument/2006/relationships" xmlns:p188="http://schemas.microsoft.com/office/powerpoint/2018/8/main">
  <p188:cm id="{FDEE76D2-3A11-4DE9-A199-B4C9722E2E2C}" authorId="{4320A0D5-B4DB-24DE-BFDF-D7CF3B31E7B4}" status="resolved" created="2024-11-27T07:14:15.265" complete="100000">
    <ac:txMkLst xmlns:ac="http://schemas.microsoft.com/office/drawing/2013/main/command">
      <pc:docMk xmlns:pc="http://schemas.microsoft.com/office/powerpoint/2013/main/command"/>
      <pc:sldMk xmlns:pc="http://schemas.microsoft.com/office/powerpoint/2013/main/command" cId="1779944431" sldId="2076139178"/>
      <ac:spMk id="34" creationId="{69ACF748-B909-4B1E-9453-6FD7566FCF19}"/>
      <ac:txMk cp="173" len="27">
        <ac:context len="2800" hash="1835744122"/>
      </ac:txMk>
    </ac:txMkLst>
    <p188:pos x="4816334" y="530913"/>
    <p188:txBody>
      <a:bodyPr/>
      <a:lstStyle/>
      <a:p>
        <a:r>
          <a:rPr lang="en-GB"/>
          <a:t>Definitey be way of this language!~</a:t>
        </a:r>
      </a:p>
    </p188:txBody>
  </p188:cm>
  <p188:cm id="{3A23A81A-B5BD-4972-8465-735645FA99B5}" authorId="{4320A0D5-B4DB-24DE-BFDF-D7CF3B31E7B4}" status="resolved" created="2024-11-27T07:14:40.315" complete="100000">
    <ac:txMkLst xmlns:ac="http://schemas.microsoft.com/office/drawing/2013/main/command">
      <pc:docMk xmlns:pc="http://schemas.microsoft.com/office/powerpoint/2013/main/command"/>
      <pc:sldMk xmlns:pc="http://schemas.microsoft.com/office/powerpoint/2013/main/command" cId="1779944431" sldId="2076139178"/>
      <ac:spMk id="34" creationId="{69ACF748-B909-4B1E-9453-6FD7566FCF19}"/>
      <ac:txMk cp="234" len="76">
        <ac:context len="2800" hash="1835744122"/>
      </ac:txMk>
    </ac:txMkLst>
    <p188:pos x="11150459" y="530913"/>
    <p188:txBody>
      <a:bodyPr/>
      <a:lstStyle/>
      <a:p>
        <a:r>
          <a:rPr lang="en-GB"/>
          <a:t>Flagging that these are all the same TA; just different alias (each researcher group has a different naming convention) </a:t>
        </a:r>
      </a:p>
    </p188:txBody>
  </p188:cm>
  <p188:cm id="{1AB775F5-9996-415F-9D9E-8292AD9E483F}" authorId="{4320A0D5-B4DB-24DE-BFDF-D7CF3B31E7B4}" status="resolved" created="2024-11-27T07:14:56.348" complete="100000">
    <ac:txMkLst xmlns:ac="http://schemas.microsoft.com/office/drawing/2013/main/command">
      <pc:docMk xmlns:pc="http://schemas.microsoft.com/office/powerpoint/2013/main/command"/>
      <pc:sldMk xmlns:pc="http://schemas.microsoft.com/office/powerpoint/2013/main/command" cId="1779944431" sldId="2076139178"/>
      <ac:spMk id="34" creationId="{69ACF748-B909-4B1E-9453-6FD7566FCF19}"/>
      <ac:txMk cp="1177">
        <ac:context len="2800" hash="1835744122"/>
      </ac:txMk>
    </ac:txMkLst>
    <p188:pos x="6540359" y="1750113"/>
    <p188:txBody>
      <a:bodyPr/>
      <a:lstStyle/>
      <a:p>
        <a:r>
          <a:rPr lang="en-GB"/>
          <a:t>Duplicate?</a:t>
        </a:r>
      </a:p>
    </p188:txBody>
  </p188:cm>
  <p188:cm id="{73B75E4F-2519-49E5-8B0E-3E67628BB8F8}" authorId="{4320A0D5-B4DB-24DE-BFDF-D7CF3B31E7B4}" status="resolved" created="2024-11-27T07:15:12.850" complete="100000">
    <ac:txMkLst xmlns:ac="http://schemas.microsoft.com/office/drawing/2013/main/command">
      <pc:docMk xmlns:pc="http://schemas.microsoft.com/office/powerpoint/2013/main/command"/>
      <pc:sldMk xmlns:pc="http://schemas.microsoft.com/office/powerpoint/2013/main/command" cId="1779944431" sldId="2076139178"/>
      <ac:spMk id="34" creationId="{69ACF748-B909-4B1E-9453-6FD7566FCF19}"/>
      <ac:txMk cp="2069" len="9">
        <ac:context len="2800" hash="1835744122"/>
      </ac:txMk>
    </ac:txMkLst>
    <p188:pos x="787259" y="2969313"/>
    <p188:replyLst>
      <p188:reply id="{1FDB5737-B0D1-4C91-801A-D15095616099}" authorId="{4320A0D5-B4DB-24DE-BFDF-D7CF3B31E7B4}" created="2024-11-27T07:15:22.703">
        <p188:txBody>
          <a:bodyPr/>
          <a:lstStyle/>
          <a:p>
            <a:r>
              <a:rPr lang="en-GB"/>
              <a:t>(interestingly = too subjective / emotive language)</a:t>
            </a:r>
          </a:p>
        </p188:txBody>
      </p188:reply>
    </p188:replyLst>
    <p188:txBody>
      <a:bodyPr/>
      <a:lstStyle/>
      <a:p>
        <a:r>
          <a:rPr lang="en-GB"/>
          <a:t>Notably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66831-6EFF-4DB6-A1F6-A21C2C27FAE0}" type="datetimeFigureOut">
              <a:rPr lang="en-GB" smtClean="0"/>
              <a:t>16/12/2024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40C79F-4C79-4081-A930-739CCBB86620}" type="slidenum">
              <a:rPr lang="en-GB" smtClean="0"/>
              <a:t>‹#›</a:t>
            </a:fld>
            <a:endParaRPr lang="en-GB"/>
          </a:p>
        </p:txBody>
      </p:sp>
    </p:spTree>
    <p:extLst>
      <p:ext uri="{BB962C8B-B14F-4D97-AF65-F5344CB8AC3E}">
        <p14:creationId xmlns:p14="http://schemas.microsoft.com/office/powerpoint/2010/main" val="2852296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44965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31821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754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7826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48079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2041772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3518114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5801019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4.xml"/></Relationships>
</file>

<file path=ppt/slideLayouts/_rels/slideLayout289.xml.rels><?xml version="1.0" encoding="UTF-8" standalone="yes"?>
<Relationships xmlns="http://schemas.openxmlformats.org/package/2006/relationships"><Relationship Id="rId8" Type="http://schemas.openxmlformats.org/officeDocument/2006/relationships/tags" Target="../tags/tag22.xml"/><Relationship Id="rId3" Type="http://schemas.openxmlformats.org/officeDocument/2006/relationships/tags" Target="../tags/tag17.xml"/><Relationship Id="rId7" Type="http://schemas.openxmlformats.org/officeDocument/2006/relationships/tags" Target="../tags/tag21.xml"/><Relationship Id="rId2" Type="http://schemas.openxmlformats.org/officeDocument/2006/relationships/tags" Target="../tags/tag16.xml"/><Relationship Id="rId1" Type="http://schemas.openxmlformats.org/officeDocument/2006/relationships/themeOverride" Target="../theme/themeOverride5.xml"/><Relationship Id="rId6" Type="http://schemas.openxmlformats.org/officeDocument/2006/relationships/tags" Target="../tags/tag20.xml"/><Relationship Id="rId5" Type="http://schemas.openxmlformats.org/officeDocument/2006/relationships/tags" Target="../tags/tag19.xml"/><Relationship Id="rId10" Type="http://schemas.openxmlformats.org/officeDocument/2006/relationships/slideMaster" Target="../slideMasters/slideMaster2.xml"/><Relationship Id="rId4" Type="http://schemas.openxmlformats.org/officeDocument/2006/relationships/tags" Target="../tags/tag18.xml"/><Relationship Id="rId9" Type="http://schemas.openxmlformats.org/officeDocument/2006/relationships/tags" Target="../tags/tag2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1.xml.rels><?xml version="1.0" encoding="UTF-8" standalone="yes"?>
<Relationships xmlns="http://schemas.openxmlformats.org/package/2006/relationships"><Relationship Id="rId8" Type="http://schemas.openxmlformats.org/officeDocument/2006/relationships/tags" Target="../tags/tag30.xml"/><Relationship Id="rId3" Type="http://schemas.openxmlformats.org/officeDocument/2006/relationships/tags" Target="../tags/tag25.xml"/><Relationship Id="rId7" Type="http://schemas.openxmlformats.org/officeDocument/2006/relationships/tags" Target="../tags/tag29.xml"/><Relationship Id="rId2" Type="http://schemas.openxmlformats.org/officeDocument/2006/relationships/tags" Target="../tags/tag24.xml"/><Relationship Id="rId1" Type="http://schemas.openxmlformats.org/officeDocument/2006/relationships/themeOverride" Target="../theme/themeOverride6.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9" Type="http://schemas.openxmlformats.org/officeDocument/2006/relationships/slideMaster" Target="../slideMasters/slideMaster2.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91.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ags" Target="../tags/tag1.xml"/><Relationship Id="rId1" Type="http://schemas.openxmlformats.org/officeDocument/2006/relationships/themeOverride" Target="../theme/themeOverride2.xml"/><Relationship Id="rId6" Type="http://schemas.openxmlformats.org/officeDocument/2006/relationships/tags" Target="../tags/tag5.xml"/><Relationship Id="rId5" Type="http://schemas.openxmlformats.org/officeDocument/2006/relationships/tags" Target="../tags/tag4.xml"/><Relationship Id="rId10" Type="http://schemas.openxmlformats.org/officeDocument/2006/relationships/slideMaster" Target="../slideMasters/slideMaster1.xml"/><Relationship Id="rId4" Type="http://schemas.openxmlformats.org/officeDocument/2006/relationships/tags" Target="../tags/tag3.xml"/><Relationship Id="rId9" Type="http://schemas.openxmlformats.org/officeDocument/2006/relationships/tags" Target="../tags/tag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hemeOverride" Target="../theme/themeOverride3.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9"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t>[Presentation title]</a:t>
            </a:r>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t>[Presentation subtitle]</a:t>
            </a:r>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1376129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4" name="Date Placeholder 3"/>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BE27FB21-70CC-44E8-9C0E-30CE149E7748}" type="slidenum">
              <a:rPr lang="en-US" smtClean="0"/>
              <a:pPr/>
              <a:t>‹#›</a:t>
            </a:fld>
            <a:endParaRPr lang="en-US"/>
          </a:p>
        </p:txBody>
      </p:sp>
    </p:spTree>
    <p:extLst>
      <p:ext uri="{BB962C8B-B14F-4D97-AF65-F5344CB8AC3E}">
        <p14:creationId xmlns:p14="http://schemas.microsoft.com/office/powerpoint/2010/main" val="60963790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2_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7"/>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D6CCB33-AA4F-4617-A7B4-EC1161F882D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F4219123-C562-47D2-8D4E-5CBAE62897F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C6643D0E-F013-4068-9C03-D02CA5C4064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0EB9471-2495-46D9-89FA-A31D9D53DDC8}" type="slidenum">
              <a:rPr lang="en-GB" smtClean="0"/>
              <a:pPr/>
              <a:t>‹#›</a:t>
            </a:fld>
            <a:endParaRPr lang="en-GB"/>
          </a:p>
        </p:txBody>
      </p:sp>
    </p:spTree>
    <p:extLst>
      <p:ext uri="{BB962C8B-B14F-4D97-AF65-F5344CB8AC3E}">
        <p14:creationId xmlns:p14="http://schemas.microsoft.com/office/powerpoint/2010/main" val="38811269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2_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4" name="Date Placeholder 3">
            <a:extLst>
              <a:ext uri="{FF2B5EF4-FFF2-40B4-BE49-F238E27FC236}">
                <a16:creationId xmlns:a16="http://schemas.microsoft.com/office/drawing/2014/main" id="{5EAA69F2-22AF-424B-82CC-F3236A1BC9A3}"/>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30979BA4-F9FC-40CB-9D5B-2BECB3242F6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A9404018-11FB-45C7-976A-D95A687A4DC9}"/>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FE8E278C-3DD4-4EF2-A117-FFF7B9A767FC}" type="slidenum">
              <a:rPr lang="en-GB" smtClean="0"/>
              <a:pPr/>
              <a:t>‹#›</a:t>
            </a:fld>
            <a:endParaRPr lang="en-GB"/>
          </a:p>
        </p:txBody>
      </p:sp>
    </p:spTree>
    <p:extLst>
      <p:ext uri="{BB962C8B-B14F-4D97-AF65-F5344CB8AC3E}">
        <p14:creationId xmlns:p14="http://schemas.microsoft.com/office/powerpoint/2010/main" val="334167395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 name="Date Placeholder 1">
            <a:extLst>
              <a:ext uri="{FF2B5EF4-FFF2-40B4-BE49-F238E27FC236}">
                <a16:creationId xmlns:a16="http://schemas.microsoft.com/office/drawing/2014/main" id="{C4DFAC38-4668-4488-A963-E53966AE526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31C25D6D-35A0-4A70-B30E-C5F637C5A18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FB939B4F-F69D-484D-A830-B9E2F3F59C4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2E8844C-5CEC-48FC-8891-6A8C2628267E}" type="slidenum">
              <a:rPr lang="en-GB" smtClean="0"/>
              <a:pPr/>
              <a:t>‹#›</a:t>
            </a:fld>
            <a:endParaRPr lang="en-GB"/>
          </a:p>
        </p:txBody>
      </p:sp>
    </p:spTree>
    <p:extLst>
      <p:ext uri="{BB962C8B-B14F-4D97-AF65-F5344CB8AC3E}">
        <p14:creationId xmlns:p14="http://schemas.microsoft.com/office/powerpoint/2010/main" val="338623990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2_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C3AAC10D-1C68-4F60-A32C-83B403C0B4B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2C27A25D-788F-4335-883F-845D6F7F6C93}"/>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7" name="Slide Number Placeholder 6">
            <a:extLst>
              <a:ext uri="{FF2B5EF4-FFF2-40B4-BE49-F238E27FC236}">
                <a16:creationId xmlns:a16="http://schemas.microsoft.com/office/drawing/2014/main" id="{2BEE332D-FD03-4A48-8B55-2B57AE31B7B8}"/>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2BF9FBA6-F02C-49FB-B5BD-0604039A79DB}" type="slidenum">
              <a:rPr lang="en-GB" smtClean="0"/>
              <a:pPr/>
              <a:t>‹#›</a:t>
            </a:fld>
            <a:endParaRPr lang="en-GB"/>
          </a:p>
        </p:txBody>
      </p:sp>
    </p:spTree>
    <p:extLst>
      <p:ext uri="{BB962C8B-B14F-4D97-AF65-F5344CB8AC3E}">
        <p14:creationId xmlns:p14="http://schemas.microsoft.com/office/powerpoint/2010/main" val="161424147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2_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39942CE3-9F86-4FA4-80C7-FF429F7B699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F3BBFA83-8811-4166-B782-85BB1ADDE33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D506673D-2374-4591-B8FB-1B2C54BA4A9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7909184-BA85-45A1-A6ED-752BA85E8A9F}" type="slidenum">
              <a:rPr lang="en-GB" smtClean="0"/>
              <a:pPr/>
              <a:t>‹#›</a:t>
            </a:fld>
            <a:endParaRPr lang="en-GB"/>
          </a:p>
        </p:txBody>
      </p:sp>
    </p:spTree>
    <p:extLst>
      <p:ext uri="{BB962C8B-B14F-4D97-AF65-F5344CB8AC3E}">
        <p14:creationId xmlns:p14="http://schemas.microsoft.com/office/powerpoint/2010/main" val="23627308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2_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6C185F7F-07D0-405E-95AC-9D0290B72B48}"/>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F8C6FE20-F5A5-449D-A11C-7E1AB4CB46A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7F653B2F-DF8A-41EE-B063-E14B0F84019D}"/>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09920557-39DA-4F8C-A504-2D1B2F1FD836}" type="slidenum">
              <a:rPr lang="en-GB" smtClean="0"/>
              <a:pPr/>
              <a:t>‹#›</a:t>
            </a:fld>
            <a:endParaRPr lang="en-GB"/>
          </a:p>
        </p:txBody>
      </p:sp>
    </p:spTree>
    <p:extLst>
      <p:ext uri="{BB962C8B-B14F-4D97-AF65-F5344CB8AC3E}">
        <p14:creationId xmlns:p14="http://schemas.microsoft.com/office/powerpoint/2010/main" val="321437407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2_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590E37D-0E84-4DD7-A7C1-351366FA3C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BB6E6BDE-BAA6-4669-BBAC-6DA8E8CC968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B144DA84-526E-4A89-A179-90D5A92365D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8076272-B16D-4793-9150-DC777A629BB1}" type="slidenum">
              <a:rPr lang="en-GB" smtClean="0"/>
              <a:pPr/>
              <a:t>‹#›</a:t>
            </a:fld>
            <a:endParaRPr lang="en-GB"/>
          </a:p>
        </p:txBody>
      </p:sp>
    </p:spTree>
    <p:extLst>
      <p:ext uri="{BB962C8B-B14F-4D97-AF65-F5344CB8AC3E}">
        <p14:creationId xmlns:p14="http://schemas.microsoft.com/office/powerpoint/2010/main" val="3141478406"/>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2_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4C8A38AF-2BEB-42AE-ABA3-84E866DB3644}"/>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9DEB53B0-CF64-4841-BA87-7DBC90F89061}"/>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B93E3545-C5A3-4343-B35F-8543AD3F8E02}"/>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2AE79DD5-C4C7-4479-B821-82C8653A6698}" type="slidenum">
              <a:rPr lang="en-GB" smtClean="0"/>
              <a:pPr/>
              <a:t>‹#›</a:t>
            </a:fld>
            <a:endParaRPr lang="en-GB"/>
          </a:p>
        </p:txBody>
      </p:sp>
    </p:spTree>
    <p:extLst>
      <p:ext uri="{BB962C8B-B14F-4D97-AF65-F5344CB8AC3E}">
        <p14:creationId xmlns:p14="http://schemas.microsoft.com/office/powerpoint/2010/main" val="77165000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BCC73B70-AFD2-4348-8A3E-B9584A332B6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A1C07C87-CB5D-434B-B1E2-691DEE6882C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E41A8EEB-A38E-483E-807B-1EA537A43D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06ED065-7C47-401F-9900-03A28E3E7AB5}" type="slidenum">
              <a:rPr lang="en-GB" smtClean="0"/>
              <a:pPr/>
              <a:t>‹#›</a:t>
            </a:fld>
            <a:endParaRPr lang="en-GB"/>
          </a:p>
        </p:txBody>
      </p:sp>
    </p:spTree>
    <p:extLst>
      <p:ext uri="{BB962C8B-B14F-4D97-AF65-F5344CB8AC3E}">
        <p14:creationId xmlns:p14="http://schemas.microsoft.com/office/powerpoint/2010/main" val="70775105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2_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a:extLst>
              <a:ext uri="{FF2B5EF4-FFF2-40B4-BE49-F238E27FC236}">
                <a16:creationId xmlns:a16="http://schemas.microsoft.com/office/drawing/2014/main" id="{23E80292-1C08-44B1-A121-ED4397228110}"/>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5215A623-6890-4828-A8DB-8873867F5FF5}"/>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9EDCE9E0-2B0C-42E9-9B0D-11CAAE60768A}"/>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smtClean="0"/>
            </a:lvl1pPr>
          </a:lstStyle>
          <a:p>
            <a:fld id="{8C76CF1C-6C0C-4B09-9C75-B9038C4E3896}" type="slidenum">
              <a:rPr lang="en-GB" smtClean="0"/>
              <a:pPr/>
              <a:t>‹#›</a:t>
            </a:fld>
            <a:endParaRPr lang="en-GB"/>
          </a:p>
        </p:txBody>
      </p:sp>
    </p:spTree>
    <p:extLst>
      <p:ext uri="{BB962C8B-B14F-4D97-AF65-F5344CB8AC3E}">
        <p14:creationId xmlns:p14="http://schemas.microsoft.com/office/powerpoint/2010/main" val="95562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9F40043-A3E7-4883-A779-FEE9EDE4D6F7}" type="slidenum">
              <a:rPr lang="en-US" smtClean="0"/>
              <a:pPr/>
              <a:t>‹#›</a:t>
            </a:fld>
            <a:endParaRPr lang="en-US"/>
          </a:p>
        </p:txBody>
      </p:sp>
    </p:spTree>
    <p:extLst>
      <p:ext uri="{BB962C8B-B14F-4D97-AF65-F5344CB8AC3E}">
        <p14:creationId xmlns:p14="http://schemas.microsoft.com/office/powerpoint/2010/main" val="405472782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2_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a:extLst>
              <a:ext uri="{FF2B5EF4-FFF2-40B4-BE49-F238E27FC236}">
                <a16:creationId xmlns:a16="http://schemas.microsoft.com/office/drawing/2014/main" id="{720FA50E-8053-452E-B9FB-4B63BB23C78C}"/>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68E0435F-0087-4BE5-AFB1-7FC561D40F37}"/>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4CEC876B-0ABF-493C-909F-246DB9A416E3}"/>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BD645434-7C74-4900-BDDE-C5268EC68FF8}" type="slidenum">
              <a:rPr lang="en-GB" smtClean="0"/>
              <a:pPr/>
              <a:t>‹#›</a:t>
            </a:fld>
            <a:endParaRPr lang="en-GB"/>
          </a:p>
        </p:txBody>
      </p:sp>
    </p:spTree>
    <p:extLst>
      <p:ext uri="{BB962C8B-B14F-4D97-AF65-F5344CB8AC3E}">
        <p14:creationId xmlns:p14="http://schemas.microsoft.com/office/powerpoint/2010/main" val="351582783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2_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D262957E-76AD-4450-8A0E-6090B6DE6B8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101E4DA2-5956-4ABD-AD9D-64ECE7E23F4E}"/>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C9807345-78F5-4EF8-AEF2-8D59D7796B7B}"/>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C1F0A4DF-82E4-43D1-A03F-264C4C33C69F}" type="slidenum">
              <a:rPr lang="en-GB" smtClean="0"/>
              <a:pPr/>
              <a:t>‹#›</a:t>
            </a:fld>
            <a:endParaRPr lang="en-GB"/>
          </a:p>
        </p:txBody>
      </p:sp>
    </p:spTree>
    <p:extLst>
      <p:ext uri="{BB962C8B-B14F-4D97-AF65-F5344CB8AC3E}">
        <p14:creationId xmlns:p14="http://schemas.microsoft.com/office/powerpoint/2010/main" val="50199104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13CBC8D2-FE97-41E8-A52E-2A8A3A9E85E1}"/>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D9C41CF7-2A2D-4642-9E99-3AD3E178E60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950AC058-3725-42FB-A884-4A35556C9D5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EC05A7A0-5857-4872-AE15-6020FEFAEA65}" type="slidenum">
              <a:rPr lang="en-GB" smtClean="0"/>
              <a:pPr/>
              <a:t>‹#›</a:t>
            </a:fld>
            <a:endParaRPr lang="en-GB"/>
          </a:p>
        </p:txBody>
      </p:sp>
    </p:spTree>
    <p:extLst>
      <p:ext uri="{BB962C8B-B14F-4D97-AF65-F5344CB8AC3E}">
        <p14:creationId xmlns:p14="http://schemas.microsoft.com/office/powerpoint/2010/main" val="265349507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2E95C3F2-3A49-4A97-8C4B-2D743AD3E554}"/>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3E5DBFC3-D498-4E9C-B663-3B3A874BCCF1}"/>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E9F99BA9-C862-4B7A-B174-DF9A1C51C8F8}"/>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27C05755-FC90-46A1-9390-B8A2A4D30137}" type="slidenum">
              <a:rPr lang="en-GB" smtClean="0"/>
              <a:pPr/>
              <a:t>‹#›</a:t>
            </a:fld>
            <a:endParaRPr lang="en-GB"/>
          </a:p>
        </p:txBody>
      </p:sp>
    </p:spTree>
    <p:extLst>
      <p:ext uri="{BB962C8B-B14F-4D97-AF65-F5344CB8AC3E}">
        <p14:creationId xmlns:p14="http://schemas.microsoft.com/office/powerpoint/2010/main" val="268949786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2_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B0C743C6-CD71-4A09-B9E7-FC4216FB975C}"/>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5FBEE30B-FB68-4AE0-BC67-2326079EC02F}"/>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AC4C1A88-2CC0-451E-84EE-7149C01AC6C2}"/>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5D3F6A41-A007-4BDD-8FD7-9ED886BB9C2A}" type="slidenum">
              <a:rPr lang="en-GB" smtClean="0"/>
              <a:pPr/>
              <a:t>‹#›</a:t>
            </a:fld>
            <a:endParaRPr lang="en-GB"/>
          </a:p>
        </p:txBody>
      </p:sp>
    </p:spTree>
    <p:extLst>
      <p:ext uri="{BB962C8B-B14F-4D97-AF65-F5344CB8AC3E}">
        <p14:creationId xmlns:p14="http://schemas.microsoft.com/office/powerpoint/2010/main" val="346337519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2_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6F858431-06B1-41CF-88B5-10C1C83E5964}"/>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FB58CC27-9152-47F3-B8DF-C0A58DC2F96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C6EECC71-99A6-4EBA-8339-2CF4D9C2AE8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E7B15CBE-DB54-4E38-BBE0-AD414A8CADBE}" type="slidenum">
              <a:rPr lang="en-GB" smtClean="0"/>
              <a:pPr/>
              <a:t>‹#›</a:t>
            </a:fld>
            <a:endParaRPr lang="en-GB"/>
          </a:p>
        </p:txBody>
      </p:sp>
    </p:spTree>
    <p:extLst>
      <p:ext uri="{BB962C8B-B14F-4D97-AF65-F5344CB8AC3E}">
        <p14:creationId xmlns:p14="http://schemas.microsoft.com/office/powerpoint/2010/main" val="42702501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2_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A4162DA5-A9F2-4AB7-BC44-963BA57C1ED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707FDC22-F2DD-48FB-A3CB-27F9E7C5CE4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B098199F-B6D6-4337-A2C3-39B662C21FA7}"/>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1ECB8A8-8896-4D68-9324-C4914351292F}" type="slidenum">
              <a:rPr lang="en-GB" smtClean="0"/>
              <a:pPr/>
              <a:t>‹#›</a:t>
            </a:fld>
            <a:endParaRPr lang="en-GB"/>
          </a:p>
        </p:txBody>
      </p:sp>
    </p:spTree>
    <p:extLst>
      <p:ext uri="{BB962C8B-B14F-4D97-AF65-F5344CB8AC3E}">
        <p14:creationId xmlns:p14="http://schemas.microsoft.com/office/powerpoint/2010/main" val="1042613660"/>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2_One Column Chart Dark">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EAAE13AE-8550-41CD-9483-7344A3B8B71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462C0140-06D2-4F51-9D2E-109783DE62F4}"/>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402D021F-3E84-4EBE-953E-802CAD0E656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41F10307-113F-4AAF-83C0-56EA746C2D03}" type="slidenum">
              <a:rPr lang="en-GB" smtClean="0"/>
              <a:pPr/>
              <a:t>‹#›</a:t>
            </a:fld>
            <a:endParaRPr lang="en-GB"/>
          </a:p>
        </p:txBody>
      </p:sp>
    </p:spTree>
    <p:extLst>
      <p:ext uri="{BB962C8B-B14F-4D97-AF65-F5344CB8AC3E}">
        <p14:creationId xmlns:p14="http://schemas.microsoft.com/office/powerpoint/2010/main" val="1232897068"/>
      </p:ext>
    </p:extLst>
  </p:cSld>
  <p:clrMapOvr>
    <a:overrideClrMapping bg1="dk1" tx1="lt1" bg2="dk2" tx2="lt2" accent1="accent1" accent2="accent2" accent3="accent3" accent4="accent4" accent5="accent5" accent6="accent6" hlink="hlink" folHlink="folHlink"/>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2_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t>00%</a:t>
            </a:r>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865FC59C-EBCD-400B-863D-F810CD4F477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843CB258-7527-4B63-B84D-05D1EE5ACB39}"/>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111B759A-7DE6-42FF-987D-4D45B22DC3A9}"/>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B3C51F9-2C10-4F47-BC83-4BF49B52DC23}" type="slidenum">
              <a:rPr lang="en-GB" smtClean="0"/>
              <a:pPr/>
              <a:t>‹#›</a:t>
            </a:fld>
            <a:endParaRPr lang="en-GB"/>
          </a:p>
        </p:txBody>
      </p:sp>
    </p:spTree>
    <p:extLst>
      <p:ext uri="{BB962C8B-B14F-4D97-AF65-F5344CB8AC3E}">
        <p14:creationId xmlns:p14="http://schemas.microsoft.com/office/powerpoint/2010/main" val="424300017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2_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p>
        </p:txBody>
      </p:sp>
      <p:sp>
        <p:nvSpPr>
          <p:cNvPr id="3" name="Content Placeholder 2"/>
          <p:cNvSpPr>
            <a:spLocks noGrp="1"/>
          </p:cNvSpPr>
          <p:nvPr>
            <p:ph sz="half" idx="1" hasCustomPrompt="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4CFDB6ED-85ED-44F3-BE8F-9ACF54C75BF4}"/>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13725B32-5B8D-462C-9AFF-E37D46C79692}"/>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6B5A311-7610-4329-8518-18FCDD0990FB}"/>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CD6CED66-698F-4038-ABED-A5E85232D58D}" type="slidenum">
              <a:rPr lang="en-GB" smtClean="0"/>
              <a:pPr/>
              <a:t>‹#›</a:t>
            </a:fld>
            <a:endParaRPr lang="en-GB"/>
          </a:p>
        </p:txBody>
      </p:sp>
    </p:spTree>
    <p:extLst>
      <p:ext uri="{BB962C8B-B14F-4D97-AF65-F5344CB8AC3E}">
        <p14:creationId xmlns:p14="http://schemas.microsoft.com/office/powerpoint/2010/main" val="10999476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7" name="Slide Number Placeholder 6"/>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61C6D47E-C55B-4C5E-829B-F5760F7052B5}" type="slidenum">
              <a:rPr lang="en-US" smtClean="0"/>
              <a:pPr/>
              <a:t>‹#›</a:t>
            </a:fld>
            <a:endParaRPr lang="en-US"/>
          </a:p>
        </p:txBody>
      </p:sp>
    </p:spTree>
    <p:extLst>
      <p:ext uri="{BB962C8B-B14F-4D97-AF65-F5344CB8AC3E}">
        <p14:creationId xmlns:p14="http://schemas.microsoft.com/office/powerpoint/2010/main" val="2320331690"/>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2_Title and Chart Dark">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BFCEABC0-89D2-421E-95D7-D1766B78E3E5}"/>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57182019-5E58-4988-984A-75A0379DE28E}"/>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81446729-161E-4434-8AB8-F127837EB68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F2714A49-3133-4319-94F1-A128D4089990}" type="slidenum">
              <a:rPr lang="en-GB" smtClean="0"/>
              <a:pPr/>
              <a:t>‹#›</a:t>
            </a:fld>
            <a:endParaRPr lang="en-GB"/>
          </a:p>
        </p:txBody>
      </p:sp>
    </p:spTree>
    <p:extLst>
      <p:ext uri="{BB962C8B-B14F-4D97-AF65-F5344CB8AC3E}">
        <p14:creationId xmlns:p14="http://schemas.microsoft.com/office/powerpoint/2010/main" val="1357011724"/>
      </p:ext>
    </p:extLst>
  </p:cSld>
  <p:clrMapOvr>
    <a:overrideClrMapping bg1="dk1" tx1="lt1" bg2="dk2" tx2="lt2" accent1="accent1" accent2="accent2" accent3="accent3" accent4="accent4" accent5="accent5" accent6="accent6" hlink="hlink" folHlink="folHlink"/>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Quote 1 Image Full">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31E95A01-DC72-450D-AC89-BD78C1FC20B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E8DBEF54-A207-4D3E-8F3F-7C4B5C3084A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5041655C-4303-4221-9FC6-D92F4A6C59E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0DD9EB5-B03E-4F3A-99BD-1AB93C39B40E}" type="slidenum">
              <a:rPr lang="en-GB" smtClean="0"/>
              <a:pPr/>
              <a:t>‹#›</a:t>
            </a:fld>
            <a:endParaRPr lang="en-GB"/>
          </a:p>
        </p:txBody>
      </p:sp>
    </p:spTree>
    <p:extLst>
      <p:ext uri="{BB962C8B-B14F-4D97-AF65-F5344CB8AC3E}">
        <p14:creationId xmlns:p14="http://schemas.microsoft.com/office/powerpoint/2010/main" val="152238477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Quote 1 Image Oran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F4CB5031-7FAA-424E-8EBE-FD12F9EB8BA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8" name="Footer Placeholder 7">
            <a:extLst>
              <a:ext uri="{FF2B5EF4-FFF2-40B4-BE49-F238E27FC236}">
                <a16:creationId xmlns:a16="http://schemas.microsoft.com/office/drawing/2014/main" id="{17B4DFDB-D921-45FA-8FF1-2C4DFFFE553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10" name="Slide Number Placeholder 9">
            <a:extLst>
              <a:ext uri="{FF2B5EF4-FFF2-40B4-BE49-F238E27FC236}">
                <a16:creationId xmlns:a16="http://schemas.microsoft.com/office/drawing/2014/main" id="{20A33E13-9A62-4AEF-AFF4-950FA3A7492D}"/>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EAC60750-F812-42E6-B8A1-04B3345F1077}" type="slidenum">
              <a:rPr lang="en-GB" smtClean="0"/>
              <a:pPr/>
              <a:t>‹#›</a:t>
            </a:fld>
            <a:endParaRPr lang="en-GB"/>
          </a:p>
        </p:txBody>
      </p:sp>
    </p:spTree>
    <p:extLst>
      <p:ext uri="{BB962C8B-B14F-4D97-AF65-F5344CB8AC3E}">
        <p14:creationId xmlns:p14="http://schemas.microsoft.com/office/powerpoint/2010/main" val="231515380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7695FED6-9738-4AB4-9E2A-8C3A8A638BB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8" name="Footer Placeholder 7">
            <a:extLst>
              <a:ext uri="{FF2B5EF4-FFF2-40B4-BE49-F238E27FC236}">
                <a16:creationId xmlns:a16="http://schemas.microsoft.com/office/drawing/2014/main" id="{0C39F242-EC3E-46E7-B27C-D991F390E20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1F90E1E3-34C7-4829-84A1-458FA780A6D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1A5A2EDA-3F76-420A-98F1-F09684A48869}" type="slidenum">
              <a:rPr lang="en-GB" smtClean="0"/>
              <a:pPr/>
              <a:t>‹#›</a:t>
            </a:fld>
            <a:endParaRPr lang="en-GB"/>
          </a:p>
        </p:txBody>
      </p:sp>
    </p:spTree>
    <p:extLst>
      <p:ext uri="{BB962C8B-B14F-4D97-AF65-F5344CB8AC3E}">
        <p14:creationId xmlns:p14="http://schemas.microsoft.com/office/powerpoint/2010/main" val="1316412177"/>
      </p:ext>
    </p:extLst>
  </p:cSld>
  <p:clrMapOvr>
    <a:masterClrMapping/>
  </p:clrMapOvr>
  <p:extLst>
    <p:ext uri="{DCECCB84-F9BA-43D5-87BE-67443E8EF086}">
      <p15:sldGuideLst xmlns:p15="http://schemas.microsoft.com/office/powerpoint/2012/main"/>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0E6AD959-7238-42D1-86A0-F6AD27B52AB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8" name="Footer Placeholder 7">
            <a:extLst>
              <a:ext uri="{FF2B5EF4-FFF2-40B4-BE49-F238E27FC236}">
                <a16:creationId xmlns:a16="http://schemas.microsoft.com/office/drawing/2014/main" id="{BFCE0A08-D0C0-4955-822D-3BCD3372646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44E9ED94-8AAA-4E22-86FE-CC691DC8A15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49C0AE2-9A4C-45CB-9ECA-E8896EC162AB}" type="slidenum">
              <a:rPr lang="en-GB" smtClean="0"/>
              <a:pPr/>
              <a:t>‹#›</a:t>
            </a:fld>
            <a:endParaRPr lang="en-GB"/>
          </a:p>
        </p:txBody>
      </p:sp>
    </p:spTree>
    <p:extLst>
      <p:ext uri="{BB962C8B-B14F-4D97-AF65-F5344CB8AC3E}">
        <p14:creationId xmlns:p14="http://schemas.microsoft.com/office/powerpoint/2010/main" val="40454675"/>
      </p:ext>
    </p:extLst>
  </p:cSld>
  <p:clrMapOvr>
    <a:masterClrMapping/>
  </p:clrMapOvr>
  <p:extLst>
    <p:ext uri="{DCECCB84-F9BA-43D5-87BE-67443E8EF086}">
      <p15:sldGuideLst xmlns:p15="http://schemas.microsoft.com/office/powerpoint/2012/main"/>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Quote 2 Oran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1DA3E347-097D-4DF4-B20D-320EEE93DC9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5A2DFECB-7296-484B-884C-628D634B4FA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50605E1-25BE-421B-9A51-78DF0729E05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8A72F5A-9E63-40C8-87D7-1EDAAD8FF4B2}" type="slidenum">
              <a:rPr lang="en-GB" smtClean="0"/>
              <a:pPr/>
              <a:t>‹#›</a:t>
            </a:fld>
            <a:endParaRPr lang="en-GB"/>
          </a:p>
        </p:txBody>
      </p:sp>
    </p:spTree>
    <p:extLst>
      <p:ext uri="{BB962C8B-B14F-4D97-AF65-F5344CB8AC3E}">
        <p14:creationId xmlns:p14="http://schemas.microsoft.com/office/powerpoint/2010/main" val="4167297018"/>
      </p:ext>
    </p:extLst>
  </p:cSld>
  <p:clrMapOvr>
    <a:overrideClrMapping bg1="dk1" tx1="lt1" bg2="dk2" tx2="lt2" accent1="accent1" accent2="accent2" accent3="accent3" accent4="accent4" accent5="accent5" accent6="accent6" hlink="hlink" folHlink="folHlink"/>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Quote 2 Re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84348DFC-98C4-435C-877B-D5FC7E38761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7" name="Footer Placeholder 6">
            <a:extLst>
              <a:ext uri="{FF2B5EF4-FFF2-40B4-BE49-F238E27FC236}">
                <a16:creationId xmlns:a16="http://schemas.microsoft.com/office/drawing/2014/main" id="{A8218116-F118-4B84-8E47-D72C1EBF58B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3FDA90BF-27D6-4A8C-B06E-B39266093A0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9241140-BB24-419F-B86B-EC9853C26B76}" type="slidenum">
              <a:rPr lang="en-GB" smtClean="0"/>
              <a:pPr/>
              <a:t>‹#›</a:t>
            </a:fld>
            <a:endParaRPr lang="en-GB"/>
          </a:p>
        </p:txBody>
      </p:sp>
    </p:spTree>
    <p:extLst>
      <p:ext uri="{BB962C8B-B14F-4D97-AF65-F5344CB8AC3E}">
        <p14:creationId xmlns:p14="http://schemas.microsoft.com/office/powerpoint/2010/main" val="2838446632"/>
      </p:ext>
    </p:extLst>
  </p:cSld>
  <p:clrMapOvr>
    <a:overrideClrMapping bg1="dk1" tx1="lt1" bg2="dk2" tx2="lt2" accent1="accent1" accent2="accent2" accent3="accent3" accent4="accent4" accent5="accent5" accent6="accent6" hlink="hlink" folHlink="folHlink"/>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Quote 2 Ros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DCFF788D-60E0-414F-BDC5-917B15B1730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7" name="Footer Placeholder 6">
            <a:extLst>
              <a:ext uri="{FF2B5EF4-FFF2-40B4-BE49-F238E27FC236}">
                <a16:creationId xmlns:a16="http://schemas.microsoft.com/office/drawing/2014/main" id="{4EF08CE9-EA15-420D-B347-7DA6EFE0846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85F2A02B-2A07-4790-B8C3-2F27CA2BB75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2EDBB43B-806B-4F6C-A643-C77676644970}" type="slidenum">
              <a:rPr lang="en-GB" smtClean="0"/>
              <a:pPr/>
              <a:t>‹#›</a:t>
            </a:fld>
            <a:endParaRPr lang="en-GB"/>
          </a:p>
        </p:txBody>
      </p:sp>
    </p:spTree>
    <p:extLst>
      <p:ext uri="{BB962C8B-B14F-4D97-AF65-F5344CB8AC3E}">
        <p14:creationId xmlns:p14="http://schemas.microsoft.com/office/powerpoint/2010/main" val="3162386905"/>
      </p:ext>
    </p:extLst>
  </p:cSld>
  <p:clrMapOvr>
    <a:overrideClrMapping bg1="dk1" tx1="lt1" bg2="dk2" tx2="lt2" accent1="accent1" accent2="accent2" accent3="accent3" accent4="accent4" accent5="accent5" accent6="accent6" hlink="hlink" folHlink="folHlink"/>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Quote 2 Gre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E49B2518-EAB3-438E-B089-67F254F3205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7" name="Footer Placeholder 6">
            <a:extLst>
              <a:ext uri="{FF2B5EF4-FFF2-40B4-BE49-F238E27FC236}">
                <a16:creationId xmlns:a16="http://schemas.microsoft.com/office/drawing/2014/main" id="{448BF740-2CAC-4897-9A96-4791EBF00AE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7F65F26F-AA02-435E-BB22-D9DFB9F148B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D8CD767-A54D-42BC-AF3C-FC8B129354D8}" type="slidenum">
              <a:rPr lang="en-GB" smtClean="0"/>
              <a:pPr/>
              <a:t>‹#›</a:t>
            </a:fld>
            <a:endParaRPr lang="en-GB"/>
          </a:p>
        </p:txBody>
      </p:sp>
    </p:spTree>
    <p:extLst>
      <p:ext uri="{BB962C8B-B14F-4D97-AF65-F5344CB8AC3E}">
        <p14:creationId xmlns:p14="http://schemas.microsoft.com/office/powerpoint/2010/main" val="1839798117"/>
      </p:ext>
    </p:extLst>
  </p:cSld>
  <p:clrMapOvr>
    <a:overrideClrMapping bg1="dk1" tx1="lt1" bg2="dk2" tx2="lt2" accent1="accent1" accent2="accent2" accent3="accent3" accent4="accent4" accent5="accent5" accent6="accent6" hlink="hlink" folHlink="folHlink"/>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5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idx="1" hasCustomPrompt="1"/>
          </p:nvPr>
        </p:nvSpPr>
        <p:spPr>
          <a:xfrm>
            <a:off x="442914"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99B8A12A-F5C9-4CA9-858C-141CEAF6751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8CE390BF-FDDC-49BA-84DE-FA43C4C9126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3A01937C-51DD-467E-8016-3BDC9B5F580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888577B-820F-42BE-9CCF-420CF3BEBE27}" type="slidenum">
              <a:rPr lang="en-GB" smtClean="0"/>
              <a:pPr/>
              <a:t>‹#›</a:t>
            </a:fld>
            <a:endParaRPr lang="en-GB"/>
          </a:p>
        </p:txBody>
      </p:sp>
    </p:spTree>
    <p:extLst>
      <p:ext uri="{BB962C8B-B14F-4D97-AF65-F5344CB8AC3E}">
        <p14:creationId xmlns:p14="http://schemas.microsoft.com/office/powerpoint/2010/main" val="3578005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0540AD5-0BBB-4E90-BD01-6739017B87E9}" type="slidenum">
              <a:rPr lang="en-US" smtClean="0"/>
              <a:pPr/>
              <a:t>‹#›</a:t>
            </a:fld>
            <a:endParaRPr lang="en-US"/>
          </a:p>
        </p:txBody>
      </p:sp>
    </p:spTree>
    <p:extLst>
      <p:ext uri="{BB962C8B-B14F-4D97-AF65-F5344CB8AC3E}">
        <p14:creationId xmlns:p14="http://schemas.microsoft.com/office/powerpoint/2010/main" val="36587914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3_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7971FC6C-A252-44F6-BF6E-1B602F61E099}"/>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515D7AD3-E1BA-4534-A33C-445A1A9CD66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7398D787-BB41-4BA5-A026-358664B9AD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021E18F2-6B7F-4603-8B03-053B0BB0379C}" type="slidenum">
              <a:rPr lang="en-GB" smtClean="0"/>
              <a:pPr/>
              <a:t>‹#›</a:t>
            </a:fld>
            <a:endParaRPr lang="en-GB"/>
          </a:p>
        </p:txBody>
      </p:sp>
    </p:spTree>
    <p:extLst>
      <p:ext uri="{BB962C8B-B14F-4D97-AF65-F5344CB8AC3E}">
        <p14:creationId xmlns:p14="http://schemas.microsoft.com/office/powerpoint/2010/main" val="63257890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3_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4" y="2103440"/>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9" y="2103439"/>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D6CCB33-AA4F-4617-A7B4-EC1161F882D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F4219123-C562-47D2-8D4E-5CBAE62897F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C6643D0E-F013-4068-9C03-D02CA5C4064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0EB9471-2495-46D9-89FA-A31D9D53DDC8}" type="slidenum">
              <a:rPr lang="en-GB" smtClean="0"/>
              <a:pPr/>
              <a:t>‹#›</a:t>
            </a:fld>
            <a:endParaRPr lang="en-GB"/>
          </a:p>
        </p:txBody>
      </p:sp>
    </p:spTree>
    <p:extLst>
      <p:ext uri="{BB962C8B-B14F-4D97-AF65-F5344CB8AC3E}">
        <p14:creationId xmlns:p14="http://schemas.microsoft.com/office/powerpoint/2010/main" val="93777209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3_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4"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 name="Date Placeholder 1">
            <a:extLst>
              <a:ext uri="{FF2B5EF4-FFF2-40B4-BE49-F238E27FC236}">
                <a16:creationId xmlns:a16="http://schemas.microsoft.com/office/drawing/2014/main" id="{C4DFAC38-4668-4488-A963-E53966AE526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31C25D6D-35A0-4A70-B30E-C5F637C5A18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FB939B4F-F69D-484D-A830-B9E2F3F59C4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2E8844C-5CEC-48FC-8891-6A8C2628267E}" type="slidenum">
              <a:rPr lang="en-GB" smtClean="0"/>
              <a:pPr/>
              <a:t>‹#›</a:t>
            </a:fld>
            <a:endParaRPr lang="en-GB"/>
          </a:p>
        </p:txBody>
      </p:sp>
    </p:spTree>
    <p:extLst>
      <p:ext uri="{BB962C8B-B14F-4D97-AF65-F5344CB8AC3E}">
        <p14:creationId xmlns:p14="http://schemas.microsoft.com/office/powerpoint/2010/main" val="329190941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3_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7"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39942CE3-9F86-4FA4-80C7-FF429F7B699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F3BBFA83-8811-4166-B782-85BB1ADDE33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D506673D-2374-4591-B8FB-1B2C54BA4A9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7909184-BA85-45A1-A6ED-752BA85E8A9F}" type="slidenum">
              <a:rPr lang="en-GB" smtClean="0"/>
              <a:pPr/>
              <a:t>‹#›</a:t>
            </a:fld>
            <a:endParaRPr lang="en-GB"/>
          </a:p>
        </p:txBody>
      </p:sp>
    </p:spTree>
    <p:extLst>
      <p:ext uri="{BB962C8B-B14F-4D97-AF65-F5344CB8AC3E}">
        <p14:creationId xmlns:p14="http://schemas.microsoft.com/office/powerpoint/2010/main" val="335923789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3_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590E37D-0E84-4DD7-A7C1-351366FA3C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BB6E6BDE-BAA6-4669-BBAC-6DA8E8CC968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B144DA84-526E-4A89-A179-90D5A92365D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8076272-B16D-4793-9150-DC777A629BB1}" type="slidenum">
              <a:rPr lang="en-GB" smtClean="0"/>
              <a:pPr/>
              <a:t>‹#›</a:t>
            </a:fld>
            <a:endParaRPr lang="en-GB"/>
          </a:p>
        </p:txBody>
      </p:sp>
    </p:spTree>
    <p:extLst>
      <p:ext uri="{BB962C8B-B14F-4D97-AF65-F5344CB8AC3E}">
        <p14:creationId xmlns:p14="http://schemas.microsoft.com/office/powerpoint/2010/main" val="266910786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3_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BCC73B70-AFD2-4348-8A3E-B9584A332B6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A1C07C87-CB5D-434B-B1E2-691DEE6882C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E41A8EEB-A38E-483E-807B-1EA537A43D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06ED065-7C47-401F-9900-03A28E3E7AB5}" type="slidenum">
              <a:rPr lang="en-GB" smtClean="0"/>
              <a:pPr/>
              <a:t>‹#›</a:t>
            </a:fld>
            <a:endParaRPr lang="en-GB"/>
          </a:p>
        </p:txBody>
      </p:sp>
    </p:spTree>
    <p:extLst>
      <p:ext uri="{BB962C8B-B14F-4D97-AF65-F5344CB8AC3E}">
        <p14:creationId xmlns:p14="http://schemas.microsoft.com/office/powerpoint/2010/main" val="187631549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3_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10" name="Picture Placeholder 2"/>
          <p:cNvSpPr>
            <a:spLocks noGrp="1"/>
          </p:cNvSpPr>
          <p:nvPr>
            <p:ph type="pic" sz="quarter" idx="13"/>
          </p:nvPr>
        </p:nvSpPr>
        <p:spPr>
          <a:xfrm>
            <a:off x="442913"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7"/>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7"/>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7" y="5280027"/>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a:extLst>
              <a:ext uri="{FF2B5EF4-FFF2-40B4-BE49-F238E27FC236}">
                <a16:creationId xmlns:a16="http://schemas.microsoft.com/office/drawing/2014/main" id="{720FA50E-8053-452E-B9FB-4B63BB23C78C}"/>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68E0435F-0087-4BE5-AFB1-7FC561D40F37}"/>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4CEC876B-0ABF-493C-909F-246DB9A416E3}"/>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BD645434-7C74-4900-BDDE-C5268EC68FF8}" type="slidenum">
              <a:rPr lang="en-GB" smtClean="0"/>
              <a:pPr/>
              <a:t>‹#›</a:t>
            </a:fld>
            <a:endParaRPr lang="en-GB"/>
          </a:p>
        </p:txBody>
      </p:sp>
    </p:spTree>
    <p:extLst>
      <p:ext uri="{BB962C8B-B14F-4D97-AF65-F5344CB8AC3E}">
        <p14:creationId xmlns:p14="http://schemas.microsoft.com/office/powerpoint/2010/main" val="1744151412"/>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3_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9"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9"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13CBC8D2-FE97-41E8-A52E-2A8A3A9E85E1}"/>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D9C41CF7-2A2D-4642-9E99-3AD3E178E60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950AC058-3725-42FB-A884-4A35556C9D5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EC05A7A0-5857-4872-AE15-6020FEFAEA65}" type="slidenum">
              <a:rPr lang="en-GB" smtClean="0"/>
              <a:pPr/>
              <a:t>‹#›</a:t>
            </a:fld>
            <a:endParaRPr lang="en-GB"/>
          </a:p>
        </p:txBody>
      </p:sp>
    </p:spTree>
    <p:extLst>
      <p:ext uri="{BB962C8B-B14F-4D97-AF65-F5344CB8AC3E}">
        <p14:creationId xmlns:p14="http://schemas.microsoft.com/office/powerpoint/2010/main" val="175830453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3_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4"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9"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9"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B0C743C6-CD71-4A09-B9E7-FC4216FB975C}"/>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3" name="Footer Placeholder 2">
            <a:extLst>
              <a:ext uri="{FF2B5EF4-FFF2-40B4-BE49-F238E27FC236}">
                <a16:creationId xmlns:a16="http://schemas.microsoft.com/office/drawing/2014/main" id="{5FBEE30B-FB68-4AE0-BC67-2326079EC02F}"/>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AC4C1A88-2CC0-451E-84EE-7149C01AC6C2}"/>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5D3F6A41-A007-4BDD-8FD7-9ED886BB9C2A}" type="slidenum">
              <a:rPr lang="en-GB" smtClean="0"/>
              <a:pPr/>
              <a:t>‹#›</a:t>
            </a:fld>
            <a:endParaRPr lang="en-GB"/>
          </a:p>
        </p:txBody>
      </p:sp>
    </p:spTree>
    <p:extLst>
      <p:ext uri="{BB962C8B-B14F-4D97-AF65-F5344CB8AC3E}">
        <p14:creationId xmlns:p14="http://schemas.microsoft.com/office/powerpoint/2010/main" val="1250458593"/>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3_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A4162DA5-A9F2-4AB7-BC44-963BA57C1ED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707FDC22-F2DD-48FB-A3CB-27F9E7C5CE4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B098199F-B6D6-4337-A2C3-39B662C21FA7}"/>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1ECB8A8-8896-4D68-9324-C4914351292F}" type="slidenum">
              <a:rPr lang="en-GB" smtClean="0"/>
              <a:pPr/>
              <a:t>‹#›</a:t>
            </a:fld>
            <a:endParaRPr lang="en-GB"/>
          </a:p>
        </p:txBody>
      </p:sp>
    </p:spTree>
    <p:extLst>
      <p:ext uri="{BB962C8B-B14F-4D97-AF65-F5344CB8AC3E}">
        <p14:creationId xmlns:p14="http://schemas.microsoft.com/office/powerpoint/2010/main" val="3361916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2CD4905-B7D2-4B2A-BBA8-FFB71CB738FD}" type="slidenum">
              <a:rPr lang="en-US" smtClean="0"/>
              <a:pPr/>
              <a:t>‹#›</a:t>
            </a:fld>
            <a:endParaRPr lang="en-US"/>
          </a:p>
        </p:txBody>
      </p:sp>
    </p:spTree>
    <p:extLst>
      <p:ext uri="{BB962C8B-B14F-4D97-AF65-F5344CB8AC3E}">
        <p14:creationId xmlns:p14="http://schemas.microsoft.com/office/powerpoint/2010/main" val="2927522820"/>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3_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p>
        </p:txBody>
      </p:sp>
      <p:sp>
        <p:nvSpPr>
          <p:cNvPr id="8" name="Rectangle 7"/>
          <p:cNvSpPr/>
          <p:nvPr/>
        </p:nvSpPr>
        <p:spPr bwMode="hidden">
          <a:xfrm>
            <a:off x="1"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0" name="Text Placeholder 9"/>
          <p:cNvSpPr>
            <a:spLocks noGrp="1"/>
          </p:cNvSpPr>
          <p:nvPr>
            <p:ph type="body" sz="quarter" idx="14" hasCustomPrompt="1"/>
          </p:nvPr>
        </p:nvSpPr>
        <p:spPr>
          <a:xfrm>
            <a:off x="360371" y="2377440"/>
            <a:ext cx="3611880" cy="1737360"/>
          </a:xfrm>
        </p:spPr>
        <p:txBody>
          <a:bodyPr tIns="0" bIns="0" anchor="t" anchorCtr="0"/>
          <a:lstStyle>
            <a:lvl1pPr>
              <a:lnSpc>
                <a:spcPct val="80000"/>
              </a:lnSpc>
              <a:spcBef>
                <a:spcPts val="0"/>
              </a:spcBef>
              <a:spcAft>
                <a:spcPts val="0"/>
              </a:spcAft>
              <a:defRPr sz="13596" b="1" spc="-100" baseline="0">
                <a:solidFill>
                  <a:schemeClr val="bg1"/>
                </a:solidFill>
              </a:defRPr>
            </a:lvl1pPr>
          </a:lstStyle>
          <a:p>
            <a:pPr lvl="0"/>
            <a:r>
              <a:rPr lang="en-US"/>
              <a:t>00%</a:t>
            </a:r>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25" indent="-182825">
              <a:lnSpc>
                <a:spcPct val="100000"/>
              </a:lnSpc>
              <a:spcBef>
                <a:spcPts val="0"/>
              </a:spcBef>
              <a:spcAft>
                <a:spcPts val="0"/>
              </a:spcAft>
              <a:buFont typeface="Arial" panose="020B0604020202020204" pitchFamily="34" charset="0"/>
              <a:buChar char="•"/>
              <a:defRPr b="0">
                <a:solidFill>
                  <a:schemeClr val="bg1"/>
                </a:solidFill>
              </a:defRPr>
            </a:lvl2pPr>
            <a:lvl3pPr marL="365650" indent="-182825">
              <a:lnSpc>
                <a:spcPct val="100000"/>
              </a:lnSpc>
              <a:spcBef>
                <a:spcPts val="0"/>
              </a:spcBef>
              <a:spcAft>
                <a:spcPts val="0"/>
              </a:spcAft>
              <a:buFont typeface="Arial" panose="020B0604020202020204" pitchFamily="34" charset="0"/>
              <a:buChar char="–"/>
              <a:defRPr b="0">
                <a:solidFill>
                  <a:schemeClr val="bg1"/>
                </a:solidFill>
              </a:defRPr>
            </a:lvl3pPr>
            <a:lvl4pPr marL="548475" indent="-182825">
              <a:lnSpc>
                <a:spcPct val="100000"/>
              </a:lnSpc>
              <a:spcBef>
                <a:spcPts val="0"/>
              </a:spcBef>
              <a:spcAft>
                <a:spcPts val="0"/>
              </a:spcAft>
              <a:buFont typeface="Arial" panose="020B0604020202020204" pitchFamily="34" charset="0"/>
              <a:buChar char="•"/>
              <a:defRPr b="0">
                <a:solidFill>
                  <a:schemeClr val="bg1"/>
                </a:solidFill>
              </a:defRPr>
            </a:lvl4pPr>
            <a:lvl5pPr marL="731301" indent="-182825">
              <a:lnSpc>
                <a:spcPct val="100000"/>
              </a:lnSpc>
              <a:spcBef>
                <a:spcPts val="0"/>
              </a:spcBef>
              <a:spcAft>
                <a:spcPts val="0"/>
              </a:spcAft>
              <a:buFont typeface="Arial" panose="020B0604020202020204" pitchFamily="34" charset="0"/>
              <a:buChar char="–"/>
              <a:defRPr b="0">
                <a:solidFill>
                  <a:schemeClr val="bg1"/>
                </a:solidFill>
              </a:defRPr>
            </a:lvl5pPr>
            <a:lvl6pPr marL="914126" indent="-182825">
              <a:spcBef>
                <a:spcPts val="0"/>
              </a:spcBef>
              <a:buFont typeface="Arial" panose="020B0604020202020204" pitchFamily="34" charset="0"/>
              <a:buChar char="•"/>
              <a:defRPr>
                <a:solidFill>
                  <a:schemeClr val="bg1"/>
                </a:solidFill>
              </a:defRPr>
            </a:lvl6pPr>
            <a:lvl7pPr marL="1096951" indent="-182825">
              <a:spcBef>
                <a:spcPts val="0"/>
              </a:spcBef>
              <a:buFont typeface="Arial" panose="020B0604020202020204" pitchFamily="34" charset="0"/>
              <a:buChar char="–"/>
              <a:defRPr>
                <a:solidFill>
                  <a:schemeClr val="bg1"/>
                </a:solidFill>
              </a:defRPr>
            </a:lvl7pPr>
            <a:lvl8pPr marL="1279776" indent="-182825">
              <a:spcBef>
                <a:spcPts val="0"/>
              </a:spcBef>
              <a:buFont typeface="Arial" panose="020B0604020202020204" pitchFamily="34" charset="0"/>
              <a:buChar char="•"/>
              <a:defRPr>
                <a:solidFill>
                  <a:schemeClr val="bg1"/>
                </a:solidFill>
              </a:defRPr>
            </a:lvl8pPr>
            <a:lvl9pPr marL="1462601" indent="-182825">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p:cNvSpPr>
            <a:spLocks noGrp="1"/>
          </p:cNvSpPr>
          <p:nvPr>
            <p:ph type="chart" sz="quarter" idx="13"/>
          </p:nvPr>
        </p:nvSpPr>
        <p:spPr>
          <a:xfrm>
            <a:off x="4327525" y="2095501"/>
            <a:ext cx="7421563" cy="4076699"/>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865FC59C-EBCD-400B-863D-F810CD4F477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843CB258-7527-4B63-B84D-05D1EE5ACB39}"/>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111B759A-7DE6-42FF-987D-4D45B22DC3A9}"/>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B3C51F9-2C10-4F47-BC83-4BF49B52DC23}" type="slidenum">
              <a:rPr lang="en-GB" smtClean="0"/>
              <a:pPr/>
              <a:t>‹#›</a:t>
            </a:fld>
            <a:endParaRPr lang="en-GB"/>
          </a:p>
        </p:txBody>
      </p:sp>
    </p:spTree>
    <p:extLst>
      <p:ext uri="{BB962C8B-B14F-4D97-AF65-F5344CB8AC3E}">
        <p14:creationId xmlns:p14="http://schemas.microsoft.com/office/powerpoint/2010/main" val="383551872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3_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497"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5" y="2095500"/>
            <a:ext cx="3533775" cy="1333500"/>
          </a:xfrm>
        </p:spPr>
        <p:txBody>
          <a:bodyPr anchor="ctr" anchorCtr="0"/>
          <a:lstStyle>
            <a:lvl1pPr>
              <a:lnSpc>
                <a:spcPct val="100000"/>
              </a:lnSpc>
              <a:defRPr sz="8497"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497" b="0" spc="-100" baseline="0">
                <a:solidFill>
                  <a:schemeClr val="accent1"/>
                </a:solidFill>
              </a:defRPr>
            </a:lvl1pPr>
          </a:lstStyle>
          <a:p>
            <a:pPr lvl="0"/>
            <a:r>
              <a:rPr lang="en-US"/>
              <a:t>00%</a:t>
            </a:r>
          </a:p>
        </p:txBody>
      </p:sp>
      <p:sp>
        <p:nvSpPr>
          <p:cNvPr id="3" name="Content Placeholder 2"/>
          <p:cNvSpPr>
            <a:spLocks noGrp="1"/>
          </p:cNvSpPr>
          <p:nvPr>
            <p:ph sz="half" idx="1" hasCustomPrompt="1"/>
          </p:nvPr>
        </p:nvSpPr>
        <p:spPr>
          <a:xfrm>
            <a:off x="442913" y="3599544"/>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6" y="3599544"/>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4"/>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4CFDB6ED-85ED-44F3-BE8F-9ACF54C75BF4}"/>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13725B32-5B8D-462C-9AFF-E37D46C79692}"/>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6B5A311-7610-4329-8518-18FCDD0990FB}"/>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CD6CED66-698F-4038-ABED-A5E85232D58D}" type="slidenum">
              <a:rPr lang="en-GB" smtClean="0"/>
              <a:pPr/>
              <a:t>‹#›</a:t>
            </a:fld>
            <a:endParaRPr lang="en-GB"/>
          </a:p>
        </p:txBody>
      </p:sp>
    </p:spTree>
    <p:extLst>
      <p:ext uri="{BB962C8B-B14F-4D97-AF65-F5344CB8AC3E}">
        <p14:creationId xmlns:p14="http://schemas.microsoft.com/office/powerpoint/2010/main" val="930631883"/>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2_Section Header Oran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1</a:t>
            </a:r>
          </a:p>
        </p:txBody>
      </p:sp>
    </p:spTree>
    <p:extLst>
      <p:ext uri="{BB962C8B-B14F-4D97-AF65-F5344CB8AC3E}">
        <p14:creationId xmlns:p14="http://schemas.microsoft.com/office/powerpoint/2010/main" val="1723622884"/>
      </p:ext>
    </p:extLst>
  </p:cSld>
  <p:clrMapOvr>
    <a:overrideClrMapping bg1="lt1" tx1="dk1" bg2="lt2" tx2="dk2" accent1="accent1" accent2="accent2" accent3="accent3" accent4="accent4" accent5="accent5" accent6="accent6" hlink="hlink" folHlink="folHlink"/>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2_Section Header Re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2</a:t>
            </a:r>
          </a:p>
        </p:txBody>
      </p:sp>
    </p:spTree>
    <p:extLst>
      <p:ext uri="{BB962C8B-B14F-4D97-AF65-F5344CB8AC3E}">
        <p14:creationId xmlns:p14="http://schemas.microsoft.com/office/powerpoint/2010/main" val="2819392627"/>
      </p:ext>
    </p:extLst>
  </p:cSld>
  <p:clrMapOvr>
    <a:overrideClrMapping bg1="lt1" tx1="dk1" bg2="lt2" tx2="dk2" accent1="accent1" accent2="accent2" accent3="accent3" accent4="accent4" accent5="accent5" accent6="accent6" hlink="hlink" folHlink="folHlink"/>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2_Section Header Ros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3</a:t>
            </a:r>
          </a:p>
        </p:txBody>
      </p:sp>
    </p:spTree>
    <p:extLst>
      <p:ext uri="{BB962C8B-B14F-4D97-AF65-F5344CB8AC3E}">
        <p14:creationId xmlns:p14="http://schemas.microsoft.com/office/powerpoint/2010/main" val="77569606"/>
      </p:ext>
    </p:extLst>
  </p:cSld>
  <p:clrMapOvr>
    <a:overrideClrMapping bg1="lt1" tx1="dk1" bg2="lt2" tx2="dk2" accent1="accent1" accent2="accent2" accent3="accent3" accent4="accent4" accent5="accent5" accent6="accent6" hlink="hlink" folHlink="folHlink"/>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2_Section Header Orange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1</a:t>
            </a:r>
          </a:p>
        </p:txBody>
      </p:sp>
    </p:spTree>
    <p:extLst>
      <p:ext uri="{BB962C8B-B14F-4D97-AF65-F5344CB8AC3E}">
        <p14:creationId xmlns:p14="http://schemas.microsoft.com/office/powerpoint/2010/main" val="2145499973"/>
      </p:ext>
    </p:extLst>
  </p:cSld>
  <p:clrMapOvr>
    <a:overrideClrMapping bg1="lt1" tx1="dk1" bg2="lt2" tx2="dk2" accent1="accent1" accent2="accent2" accent3="accent3" accent4="accent4" accent5="accent5" accent6="accent6" hlink="hlink" folHlink="folHlink"/>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2_Quote 1 Image Full">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1" y="1143000"/>
            <a:ext cx="4572000" cy="4572000"/>
          </a:xfrm>
          <a:solidFill>
            <a:srgbClr val="E0301E"/>
          </a:solidFill>
        </p:spPr>
        <p:txBody>
          <a:bodyPr lIns="438912" tIns="1440000" rIns="252000" bIns="180000"/>
          <a:lstStyle>
            <a:lvl1pPr marL="0" indent="0">
              <a:lnSpc>
                <a:spcPct val="90000"/>
              </a:lnSpc>
              <a:spcBef>
                <a:spcPts val="0"/>
              </a:spcBef>
              <a:spcAft>
                <a:spcPts val="2999"/>
              </a:spcAft>
              <a:buFont typeface="Arial" panose="020B0604020202020204" pitchFamily="34" charset="0"/>
              <a:buNone/>
              <a:defRPr sz="2599"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2" name="Date Placeholder 1">
            <a:extLst>
              <a:ext uri="{FF2B5EF4-FFF2-40B4-BE49-F238E27FC236}">
                <a16:creationId xmlns:a16="http://schemas.microsoft.com/office/drawing/2014/main" id="{31E95A01-DC72-450D-AC89-BD78C1FC20B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E8DBEF54-A207-4D3E-8F3F-7C4B5C3084A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5041655C-4303-4221-9FC6-D92F4A6C59E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0DD9EB5-B03E-4F3A-99BD-1AB93C39B40E}" type="slidenum">
              <a:rPr lang="en-GB" smtClean="0"/>
              <a:pPr/>
              <a:t>‹#›</a:t>
            </a:fld>
            <a:endParaRPr lang="en-GB"/>
          </a:p>
        </p:txBody>
      </p:sp>
    </p:spTree>
    <p:extLst>
      <p:ext uri="{BB962C8B-B14F-4D97-AF65-F5344CB8AC3E}">
        <p14:creationId xmlns:p14="http://schemas.microsoft.com/office/powerpoint/2010/main" val="422074381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2_Quote 1 Image Oran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442914" y="1714500"/>
            <a:ext cx="5299393" cy="445770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6" name="Date Placeholder 5">
            <a:extLst>
              <a:ext uri="{FF2B5EF4-FFF2-40B4-BE49-F238E27FC236}">
                <a16:creationId xmlns:a16="http://schemas.microsoft.com/office/drawing/2014/main" id="{F4CB5031-7FAA-424E-8EBE-FD12F9EB8BA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8" name="Footer Placeholder 7">
            <a:extLst>
              <a:ext uri="{FF2B5EF4-FFF2-40B4-BE49-F238E27FC236}">
                <a16:creationId xmlns:a16="http://schemas.microsoft.com/office/drawing/2014/main" id="{17B4DFDB-D921-45FA-8FF1-2C4DFFFE553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10" name="Slide Number Placeholder 9">
            <a:extLst>
              <a:ext uri="{FF2B5EF4-FFF2-40B4-BE49-F238E27FC236}">
                <a16:creationId xmlns:a16="http://schemas.microsoft.com/office/drawing/2014/main" id="{20A33E13-9A62-4AEF-AFF4-950FA3A7492D}"/>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EAC60750-F812-42E6-B8A1-04B3345F1077}" type="slidenum">
              <a:rPr lang="en-GB" smtClean="0"/>
              <a:pPr/>
              <a:t>‹#›</a:t>
            </a:fld>
            <a:endParaRPr lang="en-GB"/>
          </a:p>
        </p:txBody>
      </p:sp>
    </p:spTree>
    <p:extLst>
      <p:ext uri="{BB962C8B-B14F-4D97-AF65-F5344CB8AC3E}">
        <p14:creationId xmlns:p14="http://schemas.microsoft.com/office/powerpoint/2010/main" val="1286243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t>Click icon to add picture</a:t>
            </a:r>
          </a:p>
        </p:txBody>
      </p:sp>
      <p:sp>
        <p:nvSpPr>
          <p:cNvPr id="3" name="Content Placeholder 2"/>
          <p:cNvSpPr>
            <a:spLocks noGrp="1"/>
          </p:cNvSpPr>
          <p:nvPr>
            <p:ph idx="1" hasCustomPrompt="1"/>
          </p:nvPr>
        </p:nvSpPr>
        <p:spPr>
          <a:xfrm>
            <a:off x="442914" y="1714500"/>
            <a:ext cx="5299393" cy="445770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7695FED6-9738-4AB4-9E2A-8C3A8A638BB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8" name="Footer Placeholder 7">
            <a:extLst>
              <a:ext uri="{FF2B5EF4-FFF2-40B4-BE49-F238E27FC236}">
                <a16:creationId xmlns:a16="http://schemas.microsoft.com/office/drawing/2014/main" id="{0C39F242-EC3E-46E7-B27C-D991F390E20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1F90E1E3-34C7-4829-84A1-458FA780A6D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1A5A2EDA-3F76-420A-98F1-F09684A48869}" type="slidenum">
              <a:rPr lang="en-GB" smtClean="0"/>
              <a:pPr/>
              <a:t>‹#›</a:t>
            </a:fld>
            <a:endParaRPr lang="en-GB"/>
          </a:p>
        </p:txBody>
      </p:sp>
    </p:spTree>
    <p:extLst>
      <p:ext uri="{BB962C8B-B14F-4D97-AF65-F5344CB8AC3E}">
        <p14:creationId xmlns:p14="http://schemas.microsoft.com/office/powerpoint/2010/main" val="468555330"/>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_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0E6AD959-7238-42D1-86A0-F6AD27B52AB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8" name="Footer Placeholder 7">
            <a:extLst>
              <a:ext uri="{FF2B5EF4-FFF2-40B4-BE49-F238E27FC236}">
                <a16:creationId xmlns:a16="http://schemas.microsoft.com/office/drawing/2014/main" id="{BFCE0A08-D0C0-4955-822D-3BCD3372646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44E9ED94-8AAA-4E22-86FE-CC691DC8A15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49C0AE2-9A4C-45CB-9ECA-E8896EC162AB}" type="slidenum">
              <a:rPr lang="en-GB" smtClean="0"/>
              <a:pPr/>
              <a:t>‹#›</a:t>
            </a:fld>
            <a:endParaRPr lang="en-GB"/>
          </a:p>
        </p:txBody>
      </p:sp>
    </p:spTree>
    <p:extLst>
      <p:ext uri="{BB962C8B-B14F-4D97-AF65-F5344CB8AC3E}">
        <p14:creationId xmlns:p14="http://schemas.microsoft.com/office/powerpoint/2010/main" val="139394863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C82949A-3584-4A5D-9FFA-68BB41AC980B}" type="slidenum">
              <a:rPr lang="en-US" smtClean="0"/>
              <a:pPr/>
              <a:t>‹#›</a:t>
            </a:fld>
            <a:endParaRPr lang="en-US"/>
          </a:p>
        </p:txBody>
      </p:sp>
    </p:spTree>
    <p:extLst>
      <p:ext uri="{BB962C8B-B14F-4D97-AF65-F5344CB8AC3E}">
        <p14:creationId xmlns:p14="http://schemas.microsoft.com/office/powerpoint/2010/main" val="1562663817"/>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2_Quote 2 Oran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2" name="Date Placeholder 1">
            <a:extLst>
              <a:ext uri="{FF2B5EF4-FFF2-40B4-BE49-F238E27FC236}">
                <a16:creationId xmlns:a16="http://schemas.microsoft.com/office/drawing/2014/main" id="{1DA3E347-097D-4DF4-B20D-320EEE93DC9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5A2DFECB-7296-484B-884C-628D634B4FA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50605E1-25BE-421B-9A51-78DF0729E05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8A72F5A-9E63-40C8-87D7-1EDAAD8FF4B2}" type="slidenum">
              <a:rPr lang="en-GB" smtClean="0"/>
              <a:pPr/>
              <a:t>‹#›</a:t>
            </a:fld>
            <a:endParaRPr lang="en-GB"/>
          </a:p>
        </p:txBody>
      </p:sp>
    </p:spTree>
    <p:extLst>
      <p:ext uri="{BB962C8B-B14F-4D97-AF65-F5344CB8AC3E}">
        <p14:creationId xmlns:p14="http://schemas.microsoft.com/office/powerpoint/2010/main" val="2004399399"/>
      </p:ext>
    </p:extLst>
  </p:cSld>
  <p:clrMapOvr>
    <a:overrideClrMapping bg1="dk1" tx1="lt1" bg2="dk2" tx2="lt2" accent1="accent1" accent2="accent2" accent3="accent3" accent4="accent4" accent5="accent5" accent6="accent6" hlink="hlink" folHlink="folHlink"/>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2_Quote 2 Re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84348DFC-98C4-435C-877B-D5FC7E38761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7" name="Footer Placeholder 6">
            <a:extLst>
              <a:ext uri="{FF2B5EF4-FFF2-40B4-BE49-F238E27FC236}">
                <a16:creationId xmlns:a16="http://schemas.microsoft.com/office/drawing/2014/main" id="{A8218116-F118-4B84-8E47-D72C1EBF58B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3FDA90BF-27D6-4A8C-B06E-B39266093A0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9241140-BB24-419F-B86B-EC9853C26B76}" type="slidenum">
              <a:rPr lang="en-GB" smtClean="0"/>
              <a:pPr/>
              <a:t>‹#›</a:t>
            </a:fld>
            <a:endParaRPr lang="en-GB"/>
          </a:p>
        </p:txBody>
      </p:sp>
    </p:spTree>
    <p:extLst>
      <p:ext uri="{BB962C8B-B14F-4D97-AF65-F5344CB8AC3E}">
        <p14:creationId xmlns:p14="http://schemas.microsoft.com/office/powerpoint/2010/main" val="844468034"/>
      </p:ext>
    </p:extLst>
  </p:cSld>
  <p:clrMapOvr>
    <a:overrideClrMapping bg1="dk1" tx1="lt1" bg2="dk2" tx2="lt2" accent1="accent1" accent2="accent2" accent3="accent3" accent4="accent4" accent5="accent5" accent6="accent6" hlink="hlink" folHlink="folHlink"/>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2_Quote 2 Ros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DCFF788D-60E0-414F-BDC5-917B15B1730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7" name="Footer Placeholder 6">
            <a:extLst>
              <a:ext uri="{FF2B5EF4-FFF2-40B4-BE49-F238E27FC236}">
                <a16:creationId xmlns:a16="http://schemas.microsoft.com/office/drawing/2014/main" id="{4EF08CE9-EA15-420D-B347-7DA6EFE0846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85F2A02B-2A07-4790-B8C3-2F27CA2BB75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2EDBB43B-806B-4F6C-A643-C77676644970}" type="slidenum">
              <a:rPr lang="en-GB" smtClean="0"/>
              <a:pPr/>
              <a:t>‹#›</a:t>
            </a:fld>
            <a:endParaRPr lang="en-GB"/>
          </a:p>
        </p:txBody>
      </p:sp>
    </p:spTree>
    <p:extLst>
      <p:ext uri="{BB962C8B-B14F-4D97-AF65-F5344CB8AC3E}">
        <p14:creationId xmlns:p14="http://schemas.microsoft.com/office/powerpoint/2010/main" val="1832445351"/>
      </p:ext>
    </p:extLst>
  </p:cSld>
  <p:clrMapOvr>
    <a:overrideClrMapping bg1="dk1" tx1="lt1" bg2="dk2" tx2="lt2" accent1="accent1" accent2="accent2" accent3="accent3" accent4="accent4" accent5="accent5" accent6="accent6" hlink="hlink" folHlink="folHlink"/>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2_Quote 2 Gre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E49B2518-EAB3-438E-B089-67F254F3205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7" name="Footer Placeholder 6">
            <a:extLst>
              <a:ext uri="{FF2B5EF4-FFF2-40B4-BE49-F238E27FC236}">
                <a16:creationId xmlns:a16="http://schemas.microsoft.com/office/drawing/2014/main" id="{448BF740-2CAC-4897-9A96-4791EBF00AE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7F65F26F-AA02-435E-BB22-D9DFB9F148B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D8CD767-A54D-42BC-AF3C-FC8B129354D8}" type="slidenum">
              <a:rPr lang="en-GB" smtClean="0"/>
              <a:pPr/>
              <a:t>‹#›</a:t>
            </a:fld>
            <a:endParaRPr lang="en-GB"/>
          </a:p>
        </p:txBody>
      </p:sp>
    </p:spTree>
    <p:extLst>
      <p:ext uri="{BB962C8B-B14F-4D97-AF65-F5344CB8AC3E}">
        <p14:creationId xmlns:p14="http://schemas.microsoft.com/office/powerpoint/2010/main" val="3703959639"/>
      </p:ext>
    </p:extLst>
  </p:cSld>
  <p:clrMapOvr>
    <a:overrideClrMapping bg1="dk1" tx1="lt1" bg2="dk2" tx2="lt2" accent1="accent1" accent2="accent2" accent3="accent3" accent4="accent4" accent5="accent5" accent6="accent6" hlink="hlink" folHlink="folHlink"/>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9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AE8EF177-24A1-4646-A63E-CA37A8389E4B}"/>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89EBAF69-CC83-428D-B81F-4E4A4EB6B79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D1816375-60F8-41F7-B494-34771722ED5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EA89B75F-EF93-42A9-BCA8-64665970B2EA}" type="slidenum">
              <a:rPr lang="en-HK" smtClean="0"/>
              <a:pPr/>
              <a:t>‹#›</a:t>
            </a:fld>
            <a:endParaRPr lang="en-HK"/>
          </a:p>
        </p:txBody>
      </p:sp>
    </p:spTree>
    <p:extLst>
      <p:ext uri="{BB962C8B-B14F-4D97-AF65-F5344CB8AC3E}">
        <p14:creationId xmlns:p14="http://schemas.microsoft.com/office/powerpoint/2010/main" val="137638910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9_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0" name="Date Placeholder 9">
            <a:extLst>
              <a:ext uri="{FF2B5EF4-FFF2-40B4-BE49-F238E27FC236}">
                <a16:creationId xmlns:a16="http://schemas.microsoft.com/office/drawing/2014/main" id="{779E3B9D-BA16-425D-9DC9-7889958212E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DBFE70FB-6F8E-406C-96EA-BB8603A6680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8747EF44-9E04-4527-9764-C1D41A534BE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B3108089-B0AA-4891-9275-ED48B54ADE2D}" type="slidenum">
              <a:rPr lang="en-HK" smtClean="0"/>
              <a:pPr/>
              <a:t>‹#›</a:t>
            </a:fld>
            <a:endParaRPr lang="en-HK"/>
          </a:p>
        </p:txBody>
      </p:sp>
    </p:spTree>
    <p:extLst>
      <p:ext uri="{BB962C8B-B14F-4D97-AF65-F5344CB8AC3E}">
        <p14:creationId xmlns:p14="http://schemas.microsoft.com/office/powerpoint/2010/main" val="323660458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7_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7D7DB126-62C1-4DC5-BCA1-C275AAB2A8D4}"/>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97B67C47-2113-4C51-A281-B094A358272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05CFA97E-DF80-42D2-B2EF-64948A24C9A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069B84D-CC2D-4E04-9903-19FB0F10F20B}" type="slidenum">
              <a:rPr lang="en-HK" smtClean="0"/>
              <a:pPr/>
              <a:t>‹#›</a:t>
            </a:fld>
            <a:endParaRPr lang="en-HK"/>
          </a:p>
        </p:txBody>
      </p:sp>
    </p:spTree>
    <p:extLst>
      <p:ext uri="{BB962C8B-B14F-4D97-AF65-F5344CB8AC3E}">
        <p14:creationId xmlns:p14="http://schemas.microsoft.com/office/powerpoint/2010/main" val="224560846"/>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9_One Column Content Dark">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0" name="Date Placeholder 9">
            <a:extLst>
              <a:ext uri="{FF2B5EF4-FFF2-40B4-BE49-F238E27FC236}">
                <a16:creationId xmlns:a16="http://schemas.microsoft.com/office/drawing/2014/main" id="{509EFA74-E1C3-46B6-8807-4733271345F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55FCDC71-3A9D-4DB1-92DA-5A4E846B3E5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4B57FF06-593D-454E-B0A2-72ADFB35E56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5CB1AF5A-1184-4F16-8173-3CB2B26ABFDD}" type="slidenum">
              <a:rPr lang="en-HK" smtClean="0"/>
              <a:pPr/>
              <a:t>‹#›</a:t>
            </a:fld>
            <a:endParaRPr lang="en-HK"/>
          </a:p>
        </p:txBody>
      </p:sp>
    </p:spTree>
    <p:extLst>
      <p:ext uri="{BB962C8B-B14F-4D97-AF65-F5344CB8AC3E}">
        <p14:creationId xmlns:p14="http://schemas.microsoft.com/office/powerpoint/2010/main" val="1016029442"/>
      </p:ext>
    </p:extLst>
  </p:cSld>
  <p:clrMapOvr>
    <a:overrideClrMapping bg1="dk1" tx1="lt1" bg2="dk2" tx2="lt2" accent1="accent1" accent2="accent2" accent3="accent3" accent4="accent4" accent5="accent5" accent6="accent6" hlink="hlink" folHlink="folHlink"/>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5473700" cy="406876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65D89A44-9781-4FBD-AF17-C0710109E1B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0816FD5F-DB9B-4452-A318-EC72914D8ED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8B4A53A7-B827-4547-AD01-826DF2F5AEF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E819847-BCE8-488F-BE30-AB984BDC6B1C}" type="slidenum">
              <a:rPr lang="en-HK" smtClean="0"/>
              <a:pPr/>
              <a:t>‹#›</a:t>
            </a:fld>
            <a:endParaRPr lang="en-HK"/>
          </a:p>
        </p:txBody>
      </p:sp>
    </p:spTree>
    <p:extLst>
      <p:ext uri="{BB962C8B-B14F-4D97-AF65-F5344CB8AC3E}">
        <p14:creationId xmlns:p14="http://schemas.microsoft.com/office/powerpoint/2010/main" val="351584504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7_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2" name="Date Placeholder 11">
            <a:extLst>
              <a:ext uri="{FF2B5EF4-FFF2-40B4-BE49-F238E27FC236}">
                <a16:creationId xmlns:a16="http://schemas.microsoft.com/office/drawing/2014/main" id="{600A32AF-D180-431B-BFF4-6C77930E0FF7}"/>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3" name="Footer Placeholder 12">
            <a:extLst>
              <a:ext uri="{FF2B5EF4-FFF2-40B4-BE49-F238E27FC236}">
                <a16:creationId xmlns:a16="http://schemas.microsoft.com/office/drawing/2014/main" id="{2B7444C8-0077-40D0-A845-1D0914AC3BC4}"/>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5E741D48-91CF-47A6-B263-012C6E0FCE3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D6D6F76-282F-4FF9-911D-9A5F9A760B19}" type="slidenum">
              <a:rPr lang="en-HK" smtClean="0"/>
              <a:pPr/>
              <a:t>‹#›</a:t>
            </a:fld>
            <a:endParaRPr lang="en-HK"/>
          </a:p>
        </p:txBody>
      </p:sp>
    </p:spTree>
    <p:extLst>
      <p:ext uri="{BB962C8B-B14F-4D97-AF65-F5344CB8AC3E}">
        <p14:creationId xmlns:p14="http://schemas.microsoft.com/office/powerpoint/2010/main" val="3851180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29C7CDA3-E40C-44B8-AB7A-D5071D082406}" type="slidenum">
              <a:rPr lang="en-US" smtClean="0"/>
              <a:pPr/>
              <a:t>‹#›</a:t>
            </a:fld>
            <a:endParaRPr lang="en-US"/>
          </a:p>
        </p:txBody>
      </p:sp>
    </p:spTree>
    <p:extLst>
      <p:ext uri="{BB962C8B-B14F-4D97-AF65-F5344CB8AC3E}">
        <p14:creationId xmlns:p14="http://schemas.microsoft.com/office/powerpoint/2010/main" val="59053644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7_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1" name="Date Placeholder 10">
            <a:extLst>
              <a:ext uri="{FF2B5EF4-FFF2-40B4-BE49-F238E27FC236}">
                <a16:creationId xmlns:a16="http://schemas.microsoft.com/office/drawing/2014/main" id="{742AAE91-8703-4B18-B55C-654E2590B561}"/>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748605F7-DCBD-4427-AF15-A84C57A13779}"/>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E0DB4D33-7BCD-4387-98F0-FD49C11C1E3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DB472DCC-1DA3-4EEE-AAA6-5D8182DDC79E}" type="slidenum">
              <a:rPr lang="en-HK" smtClean="0"/>
              <a:pPr/>
              <a:t>‹#›</a:t>
            </a:fld>
            <a:endParaRPr lang="en-HK"/>
          </a:p>
        </p:txBody>
      </p:sp>
    </p:spTree>
    <p:extLst>
      <p:ext uri="{BB962C8B-B14F-4D97-AF65-F5344CB8AC3E}">
        <p14:creationId xmlns:p14="http://schemas.microsoft.com/office/powerpoint/2010/main" val="231189874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7_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GB"/>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1" name="Date Placeholder 10">
            <a:extLst>
              <a:ext uri="{FF2B5EF4-FFF2-40B4-BE49-F238E27FC236}">
                <a16:creationId xmlns:a16="http://schemas.microsoft.com/office/drawing/2014/main" id="{27E53FEE-18DD-496D-AA46-54D6242DEE3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3" name="Footer Placeholder 12">
            <a:extLst>
              <a:ext uri="{FF2B5EF4-FFF2-40B4-BE49-F238E27FC236}">
                <a16:creationId xmlns:a16="http://schemas.microsoft.com/office/drawing/2014/main" id="{2B9C5C9E-F484-4D74-A1EF-15E47CA44DC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6B3E266A-1434-4812-AB23-9606612BC9D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0D3E4936-2FB1-45B0-8D23-5CD2808D27ED}" type="slidenum">
              <a:rPr lang="en-HK" smtClean="0"/>
              <a:pPr/>
              <a:t>‹#›</a:t>
            </a:fld>
            <a:endParaRPr lang="en-HK"/>
          </a:p>
        </p:txBody>
      </p:sp>
    </p:spTree>
    <p:extLst>
      <p:ext uri="{BB962C8B-B14F-4D97-AF65-F5344CB8AC3E}">
        <p14:creationId xmlns:p14="http://schemas.microsoft.com/office/powerpoint/2010/main" val="106262255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7_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50497093-6C47-45CE-BF46-D43B67EB6A6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3" name="Footer Placeholder 12">
            <a:extLst>
              <a:ext uri="{FF2B5EF4-FFF2-40B4-BE49-F238E27FC236}">
                <a16:creationId xmlns:a16="http://schemas.microsoft.com/office/drawing/2014/main" id="{81EB34AC-791C-4E1A-822E-00C22492E25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F5F019D4-2223-4DA8-9C14-1E31899CACA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531AD59B-4F32-479C-B50C-C0BE1040EB4C}" type="slidenum">
              <a:rPr lang="en-HK" smtClean="0"/>
              <a:pPr/>
              <a:t>‹#›</a:t>
            </a:fld>
            <a:endParaRPr lang="en-HK"/>
          </a:p>
        </p:txBody>
      </p:sp>
    </p:spTree>
    <p:extLst>
      <p:ext uri="{BB962C8B-B14F-4D97-AF65-F5344CB8AC3E}">
        <p14:creationId xmlns:p14="http://schemas.microsoft.com/office/powerpoint/2010/main" val="137863423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7_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77A6FB38-F7C1-4057-B783-62DE30EA8A17}"/>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3" name="Footer Placeholder 12">
            <a:extLst>
              <a:ext uri="{FF2B5EF4-FFF2-40B4-BE49-F238E27FC236}">
                <a16:creationId xmlns:a16="http://schemas.microsoft.com/office/drawing/2014/main" id="{81BD10A3-B6C5-43B8-995C-89FF82828B9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AB13FE99-6BB5-4C73-A557-6806D97A040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322E845-6C5C-495C-AFD4-6C6D77CC325A}" type="slidenum">
              <a:rPr lang="en-HK" smtClean="0"/>
              <a:pPr/>
              <a:t>‹#›</a:t>
            </a:fld>
            <a:endParaRPr lang="en-HK"/>
          </a:p>
        </p:txBody>
      </p:sp>
    </p:spTree>
    <p:extLst>
      <p:ext uri="{BB962C8B-B14F-4D97-AF65-F5344CB8AC3E}">
        <p14:creationId xmlns:p14="http://schemas.microsoft.com/office/powerpoint/2010/main" val="322145136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7_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3" name="Date Placeholder 12">
            <a:extLst>
              <a:ext uri="{FF2B5EF4-FFF2-40B4-BE49-F238E27FC236}">
                <a16:creationId xmlns:a16="http://schemas.microsoft.com/office/drawing/2014/main" id="{0BC58CC8-9369-49FE-8930-F7AC58730363}"/>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4" name="Footer Placeholder 13">
            <a:extLst>
              <a:ext uri="{FF2B5EF4-FFF2-40B4-BE49-F238E27FC236}">
                <a16:creationId xmlns:a16="http://schemas.microsoft.com/office/drawing/2014/main" id="{65DD8FCD-437A-4FD2-AC21-521727FFA098}"/>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5" name="Slide Number Placeholder 14">
            <a:extLst>
              <a:ext uri="{FF2B5EF4-FFF2-40B4-BE49-F238E27FC236}">
                <a16:creationId xmlns:a16="http://schemas.microsoft.com/office/drawing/2014/main" id="{E522371A-F6FD-4010-963F-8C814481089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7482660-4658-46D3-BA95-C16203F93A70}" type="slidenum">
              <a:rPr lang="en-HK" smtClean="0"/>
              <a:pPr/>
              <a:t>‹#›</a:t>
            </a:fld>
            <a:endParaRPr lang="en-HK"/>
          </a:p>
        </p:txBody>
      </p:sp>
    </p:spTree>
    <p:extLst>
      <p:ext uri="{BB962C8B-B14F-4D97-AF65-F5344CB8AC3E}">
        <p14:creationId xmlns:p14="http://schemas.microsoft.com/office/powerpoint/2010/main" val="2784257237"/>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7_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4" name="Date Placeholder 13">
            <a:extLst>
              <a:ext uri="{FF2B5EF4-FFF2-40B4-BE49-F238E27FC236}">
                <a16:creationId xmlns:a16="http://schemas.microsoft.com/office/drawing/2014/main" id="{05788758-EE68-4869-AEAB-96612B2DDE2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5" name="Footer Placeholder 14">
            <a:extLst>
              <a:ext uri="{FF2B5EF4-FFF2-40B4-BE49-F238E27FC236}">
                <a16:creationId xmlns:a16="http://schemas.microsoft.com/office/drawing/2014/main" id="{73DA7E1C-A25B-440F-A0D2-C8589779DA24}"/>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6" name="Slide Number Placeholder 15">
            <a:extLst>
              <a:ext uri="{FF2B5EF4-FFF2-40B4-BE49-F238E27FC236}">
                <a16:creationId xmlns:a16="http://schemas.microsoft.com/office/drawing/2014/main" id="{505E20DA-5CD4-44F9-A306-B54677CA21D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B0B3223-6F95-4E56-BA18-DDDE167AE2E1}" type="slidenum">
              <a:rPr lang="en-HK" smtClean="0"/>
              <a:pPr/>
              <a:t>‹#›</a:t>
            </a:fld>
            <a:endParaRPr lang="en-HK"/>
          </a:p>
        </p:txBody>
      </p:sp>
    </p:spTree>
    <p:extLst>
      <p:ext uri="{BB962C8B-B14F-4D97-AF65-F5344CB8AC3E}">
        <p14:creationId xmlns:p14="http://schemas.microsoft.com/office/powerpoint/2010/main" val="389899966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7_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2777045"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Date Placeholder 13">
            <a:extLst>
              <a:ext uri="{FF2B5EF4-FFF2-40B4-BE49-F238E27FC236}">
                <a16:creationId xmlns:a16="http://schemas.microsoft.com/office/drawing/2014/main" id="{ED250B1D-2774-49C7-B676-29F8791E1E15}"/>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5" name="Footer Placeholder 14">
            <a:extLst>
              <a:ext uri="{FF2B5EF4-FFF2-40B4-BE49-F238E27FC236}">
                <a16:creationId xmlns:a16="http://schemas.microsoft.com/office/drawing/2014/main" id="{9A340CB8-11B2-4EDF-A743-1D30988C71C4}"/>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6" name="Slide Number Placeholder 15">
            <a:extLst>
              <a:ext uri="{FF2B5EF4-FFF2-40B4-BE49-F238E27FC236}">
                <a16:creationId xmlns:a16="http://schemas.microsoft.com/office/drawing/2014/main" id="{C091A176-7E8C-4510-ADC2-A14A41CD1757}"/>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39015F6C-BD2B-4027-8D7D-82B292CDEDD6}" type="slidenum">
              <a:rPr lang="en-HK" smtClean="0"/>
              <a:pPr/>
              <a:t>‹#›</a:t>
            </a:fld>
            <a:endParaRPr lang="en-HK"/>
          </a:p>
        </p:txBody>
      </p:sp>
    </p:spTree>
    <p:extLst>
      <p:ext uri="{BB962C8B-B14F-4D97-AF65-F5344CB8AC3E}">
        <p14:creationId xmlns:p14="http://schemas.microsoft.com/office/powerpoint/2010/main" val="196376831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7_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2777045"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Date Placeholder 14">
            <a:extLst>
              <a:ext uri="{FF2B5EF4-FFF2-40B4-BE49-F238E27FC236}">
                <a16:creationId xmlns:a16="http://schemas.microsoft.com/office/drawing/2014/main" id="{D460A9EF-99B4-45A0-AC65-55CF1CDF545F}"/>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6" name="Footer Placeholder 15">
            <a:extLst>
              <a:ext uri="{FF2B5EF4-FFF2-40B4-BE49-F238E27FC236}">
                <a16:creationId xmlns:a16="http://schemas.microsoft.com/office/drawing/2014/main" id="{D240FF79-E766-4870-AA6A-584E3CA7F67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7" name="Slide Number Placeholder 16">
            <a:extLst>
              <a:ext uri="{FF2B5EF4-FFF2-40B4-BE49-F238E27FC236}">
                <a16:creationId xmlns:a16="http://schemas.microsoft.com/office/drawing/2014/main" id="{ABD498E4-348E-4B39-B88A-39D371342F1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9C520737-01D1-4E7B-B934-108F31D7FF77}" type="slidenum">
              <a:rPr lang="en-HK" smtClean="0"/>
              <a:pPr/>
              <a:t>‹#›</a:t>
            </a:fld>
            <a:endParaRPr lang="en-HK"/>
          </a:p>
        </p:txBody>
      </p:sp>
    </p:spTree>
    <p:extLst>
      <p:ext uri="{BB962C8B-B14F-4D97-AF65-F5344CB8AC3E}">
        <p14:creationId xmlns:p14="http://schemas.microsoft.com/office/powerpoint/2010/main" val="2469125736"/>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7_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11" name="Date Placeholder 10">
            <a:extLst>
              <a:ext uri="{FF2B5EF4-FFF2-40B4-BE49-F238E27FC236}">
                <a16:creationId xmlns:a16="http://schemas.microsoft.com/office/drawing/2014/main" id="{3F4462AD-935E-4417-A114-FF1FA9C3FD06}"/>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4A77DA11-7859-4CC9-9F0A-3A7C4B141C6C}"/>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06195CCD-EE1F-4D5F-92B8-32631F085031}"/>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smtClean="0"/>
            </a:lvl1pPr>
          </a:lstStyle>
          <a:p>
            <a:fld id="{B662BE57-E1B9-4DFE-A5EB-8D2FA72F4EE2}" type="slidenum">
              <a:rPr lang="en-HK" smtClean="0"/>
              <a:pPr/>
              <a:t>‹#›</a:t>
            </a:fld>
            <a:endParaRPr lang="en-HK"/>
          </a:p>
        </p:txBody>
      </p:sp>
    </p:spTree>
    <p:extLst>
      <p:ext uri="{BB962C8B-B14F-4D97-AF65-F5344CB8AC3E}">
        <p14:creationId xmlns:p14="http://schemas.microsoft.com/office/powerpoint/2010/main" val="220659771"/>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7_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8" name="Date Placeholder 7">
            <a:extLst>
              <a:ext uri="{FF2B5EF4-FFF2-40B4-BE49-F238E27FC236}">
                <a16:creationId xmlns:a16="http://schemas.microsoft.com/office/drawing/2014/main" id="{C7988557-5982-4F7F-9F58-FAB8D4F8F79A}"/>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9" name="Footer Placeholder 8">
            <a:extLst>
              <a:ext uri="{FF2B5EF4-FFF2-40B4-BE49-F238E27FC236}">
                <a16:creationId xmlns:a16="http://schemas.microsoft.com/office/drawing/2014/main" id="{CD75E48F-C73C-45F7-98F1-FDF8509CDEAD}"/>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612C7EF0-E291-4550-A9CC-9C1AC54B23A4}"/>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9D49333A-6612-46E5-A94B-F36973A6EA60}" type="slidenum">
              <a:rPr lang="en-HK" smtClean="0"/>
              <a:pPr/>
              <a:t>‹#›</a:t>
            </a:fld>
            <a:endParaRPr lang="en-HK"/>
          </a:p>
        </p:txBody>
      </p:sp>
    </p:spTree>
    <p:extLst>
      <p:ext uri="{BB962C8B-B14F-4D97-AF65-F5344CB8AC3E}">
        <p14:creationId xmlns:p14="http://schemas.microsoft.com/office/powerpoint/2010/main" val="30027265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4567BA4-7164-47B6-8CFE-5C96E7527947}" type="slidenum">
              <a:rPr lang="en-US" smtClean="0"/>
              <a:pPr/>
              <a:t>‹#›</a:t>
            </a:fld>
            <a:endParaRPr lang="en-US"/>
          </a:p>
        </p:txBody>
      </p:sp>
    </p:spTree>
    <p:extLst>
      <p:ext uri="{BB962C8B-B14F-4D97-AF65-F5344CB8AC3E}">
        <p14:creationId xmlns:p14="http://schemas.microsoft.com/office/powerpoint/2010/main" val="1612786270"/>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7_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Date Placeholder 8">
            <a:extLst>
              <a:ext uri="{FF2B5EF4-FFF2-40B4-BE49-F238E27FC236}">
                <a16:creationId xmlns:a16="http://schemas.microsoft.com/office/drawing/2014/main" id="{9B388443-E216-4B0F-8A8F-8AFD2A3F14D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0" name="Footer Placeholder 9">
            <a:extLst>
              <a:ext uri="{FF2B5EF4-FFF2-40B4-BE49-F238E27FC236}">
                <a16:creationId xmlns:a16="http://schemas.microsoft.com/office/drawing/2014/main" id="{8D2A3192-3BF7-4FC1-B0C0-DE71A6676313}"/>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1" name="Slide Number Placeholder 10">
            <a:extLst>
              <a:ext uri="{FF2B5EF4-FFF2-40B4-BE49-F238E27FC236}">
                <a16:creationId xmlns:a16="http://schemas.microsoft.com/office/drawing/2014/main" id="{243D33C7-11A8-4AB2-AAB7-B6CA225281C0}"/>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73836888-01F8-42B2-BBCD-5A8B5CC4C79E}" type="slidenum">
              <a:rPr lang="en-HK" smtClean="0"/>
              <a:pPr/>
              <a:t>‹#›</a:t>
            </a:fld>
            <a:endParaRPr lang="en-HK"/>
          </a:p>
        </p:txBody>
      </p:sp>
    </p:spTree>
    <p:extLst>
      <p:ext uri="{BB962C8B-B14F-4D97-AF65-F5344CB8AC3E}">
        <p14:creationId xmlns:p14="http://schemas.microsoft.com/office/powerpoint/2010/main" val="373725704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7_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8" name="Date Placeholder 7">
            <a:extLst>
              <a:ext uri="{FF2B5EF4-FFF2-40B4-BE49-F238E27FC236}">
                <a16:creationId xmlns:a16="http://schemas.microsoft.com/office/drawing/2014/main" id="{8B86BB25-56C8-46FE-862F-E8738116FA72}"/>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0" name="Footer Placeholder 9">
            <a:extLst>
              <a:ext uri="{FF2B5EF4-FFF2-40B4-BE49-F238E27FC236}">
                <a16:creationId xmlns:a16="http://schemas.microsoft.com/office/drawing/2014/main" id="{3656DBAC-3B8E-49D2-8A73-6ED9B0FE6CDC}"/>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1" name="Slide Number Placeholder 10">
            <a:extLst>
              <a:ext uri="{FF2B5EF4-FFF2-40B4-BE49-F238E27FC236}">
                <a16:creationId xmlns:a16="http://schemas.microsoft.com/office/drawing/2014/main" id="{7A30D13F-FEEE-45B8-AB6A-9B2B17A5B842}"/>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7D7FB667-DA91-45C3-B4E0-9009AAA01B76}" type="slidenum">
              <a:rPr lang="en-HK" smtClean="0"/>
              <a:pPr/>
              <a:t>‹#›</a:t>
            </a:fld>
            <a:endParaRPr lang="en-HK"/>
          </a:p>
        </p:txBody>
      </p:sp>
    </p:spTree>
    <p:extLst>
      <p:ext uri="{BB962C8B-B14F-4D97-AF65-F5344CB8AC3E}">
        <p14:creationId xmlns:p14="http://schemas.microsoft.com/office/powerpoint/2010/main" val="1618681948"/>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7_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Date Placeholder 8">
            <a:extLst>
              <a:ext uri="{FF2B5EF4-FFF2-40B4-BE49-F238E27FC236}">
                <a16:creationId xmlns:a16="http://schemas.microsoft.com/office/drawing/2014/main" id="{F1B5281E-784D-4269-BC6F-25E790834925}"/>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FA71E033-2BDF-4E9B-A3EA-AAD18460A96A}"/>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A72E710D-6D9D-4A97-AB1E-DDBD0B145C30}"/>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E80ACE81-3CEA-487E-BF2D-51AE5FAAE6E0}" type="slidenum">
              <a:rPr lang="en-HK" smtClean="0"/>
              <a:pPr/>
              <a:t>‹#›</a:t>
            </a:fld>
            <a:endParaRPr lang="en-HK"/>
          </a:p>
        </p:txBody>
      </p:sp>
    </p:spTree>
    <p:extLst>
      <p:ext uri="{BB962C8B-B14F-4D97-AF65-F5344CB8AC3E}">
        <p14:creationId xmlns:p14="http://schemas.microsoft.com/office/powerpoint/2010/main" val="282488948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7_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8" name="Date Placeholder 7">
            <a:extLst>
              <a:ext uri="{FF2B5EF4-FFF2-40B4-BE49-F238E27FC236}">
                <a16:creationId xmlns:a16="http://schemas.microsoft.com/office/drawing/2014/main" id="{4CA199FF-0BBC-42E1-9590-91587CED4022}"/>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9" name="Footer Placeholder 8">
            <a:extLst>
              <a:ext uri="{FF2B5EF4-FFF2-40B4-BE49-F238E27FC236}">
                <a16:creationId xmlns:a16="http://schemas.microsoft.com/office/drawing/2014/main" id="{F8DF715E-E13A-4B34-B7AA-69FD6D3B941A}"/>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0" name="Slide Number Placeholder 9">
            <a:extLst>
              <a:ext uri="{FF2B5EF4-FFF2-40B4-BE49-F238E27FC236}">
                <a16:creationId xmlns:a16="http://schemas.microsoft.com/office/drawing/2014/main" id="{F308E064-D408-4BC5-9DB2-208331579A64}"/>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180EADE1-7716-4AC8-9CE9-EB09F30AC11B}" type="slidenum">
              <a:rPr lang="en-HK" smtClean="0"/>
              <a:pPr/>
              <a:t>‹#›</a:t>
            </a:fld>
            <a:endParaRPr lang="en-HK"/>
          </a:p>
        </p:txBody>
      </p:sp>
    </p:spTree>
    <p:extLst>
      <p:ext uri="{BB962C8B-B14F-4D97-AF65-F5344CB8AC3E}">
        <p14:creationId xmlns:p14="http://schemas.microsoft.com/office/powerpoint/2010/main" val="309745023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7_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p>
        </p:txBody>
      </p:sp>
      <p:sp>
        <p:nvSpPr>
          <p:cNvPr id="11" name="Date Placeholder 10">
            <a:extLst>
              <a:ext uri="{FF2B5EF4-FFF2-40B4-BE49-F238E27FC236}">
                <a16:creationId xmlns:a16="http://schemas.microsoft.com/office/drawing/2014/main" id="{081C672E-2AF1-427F-A418-845B8672C01E}"/>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2E018B74-2B7E-4D8F-B804-2C7A1BD91C38}"/>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A10F0672-04AA-4FDB-816E-ED6BAC5E539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6FA93D65-7D54-4A8C-9576-C7CBC2D572F2}" type="slidenum">
              <a:rPr lang="en-HK" smtClean="0"/>
              <a:pPr/>
              <a:t>‹#›</a:t>
            </a:fld>
            <a:endParaRPr lang="en-HK"/>
          </a:p>
        </p:txBody>
      </p:sp>
    </p:spTree>
    <p:extLst>
      <p:ext uri="{BB962C8B-B14F-4D97-AF65-F5344CB8AC3E}">
        <p14:creationId xmlns:p14="http://schemas.microsoft.com/office/powerpoint/2010/main" val="3524520499"/>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7_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p>
        </p:txBody>
      </p:sp>
      <p:sp>
        <p:nvSpPr>
          <p:cNvPr id="11" name="Date Placeholder 10">
            <a:extLst>
              <a:ext uri="{FF2B5EF4-FFF2-40B4-BE49-F238E27FC236}">
                <a16:creationId xmlns:a16="http://schemas.microsoft.com/office/drawing/2014/main" id="{E83DB410-B9A4-4988-94C6-35615D5A9A4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3" name="Footer Placeholder 12">
            <a:extLst>
              <a:ext uri="{FF2B5EF4-FFF2-40B4-BE49-F238E27FC236}">
                <a16:creationId xmlns:a16="http://schemas.microsoft.com/office/drawing/2014/main" id="{67ABBFC6-7927-41DC-AEC1-1EB4051022A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A96EFB68-0E69-4433-84EC-CA3446947F9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BF7C701A-B28E-445A-8358-C659A1096979}" type="slidenum">
              <a:rPr lang="en-HK" smtClean="0"/>
              <a:pPr/>
              <a:t>‹#›</a:t>
            </a:fld>
            <a:endParaRPr lang="en-HK"/>
          </a:p>
        </p:txBody>
      </p:sp>
    </p:spTree>
    <p:extLst>
      <p:ext uri="{BB962C8B-B14F-4D97-AF65-F5344CB8AC3E}">
        <p14:creationId xmlns:p14="http://schemas.microsoft.com/office/powerpoint/2010/main" val="421031260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7_One Column Chart Dark">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p>
        </p:txBody>
      </p:sp>
      <p:sp>
        <p:nvSpPr>
          <p:cNvPr id="11" name="Date Placeholder 10">
            <a:extLst>
              <a:ext uri="{FF2B5EF4-FFF2-40B4-BE49-F238E27FC236}">
                <a16:creationId xmlns:a16="http://schemas.microsoft.com/office/drawing/2014/main" id="{75BE178F-89BC-4792-A820-CDCC42B1CF8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D8D958E3-F641-45C2-954E-675CA7C9520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E96D8471-4EAB-4055-B273-032B8414602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7BBA2CB4-5364-437D-B403-68B741FD9E2A}" type="slidenum">
              <a:rPr lang="en-HK" smtClean="0"/>
              <a:pPr/>
              <a:t>‹#›</a:t>
            </a:fld>
            <a:endParaRPr lang="en-HK"/>
          </a:p>
        </p:txBody>
      </p:sp>
    </p:spTree>
    <p:extLst>
      <p:ext uri="{BB962C8B-B14F-4D97-AF65-F5344CB8AC3E}">
        <p14:creationId xmlns:p14="http://schemas.microsoft.com/office/powerpoint/2010/main" val="2664560523"/>
      </p:ext>
    </p:extLst>
  </p:cSld>
  <p:clrMapOvr>
    <a:overrideClrMapping bg1="dk1" tx1="lt1" bg2="dk2" tx2="lt2" accent1="accent1" accent2="accent2" accent3="accent3" accent4="accent4" accent5="accent5" accent6="accent6" hlink="hlink" folHlink="folHlink"/>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7_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GB"/>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GB"/>
              <a:t>00%</a:t>
            </a:r>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GB"/>
              <a:t>Click icon to add chart</a:t>
            </a:r>
          </a:p>
        </p:txBody>
      </p:sp>
      <p:sp>
        <p:nvSpPr>
          <p:cNvPr id="13" name="Date Placeholder 12">
            <a:extLst>
              <a:ext uri="{FF2B5EF4-FFF2-40B4-BE49-F238E27FC236}">
                <a16:creationId xmlns:a16="http://schemas.microsoft.com/office/drawing/2014/main" id="{859C7764-42D9-47BC-B9A2-986C0F4DB61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4" name="Footer Placeholder 13">
            <a:extLst>
              <a:ext uri="{FF2B5EF4-FFF2-40B4-BE49-F238E27FC236}">
                <a16:creationId xmlns:a16="http://schemas.microsoft.com/office/drawing/2014/main" id="{BBA93C56-50D5-4AB4-89BE-1D12EA5AD8CD}"/>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5" name="Slide Number Placeholder 14">
            <a:extLst>
              <a:ext uri="{FF2B5EF4-FFF2-40B4-BE49-F238E27FC236}">
                <a16:creationId xmlns:a16="http://schemas.microsoft.com/office/drawing/2014/main" id="{71B4285D-6971-4182-A22A-A411A549CAC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3C6E312F-5A65-4EC0-945F-99AF0FD898F3}" type="slidenum">
              <a:rPr lang="en-HK" smtClean="0"/>
              <a:pPr/>
              <a:t>‹#›</a:t>
            </a:fld>
            <a:endParaRPr lang="en-HK"/>
          </a:p>
        </p:txBody>
      </p:sp>
    </p:spTree>
    <p:extLst>
      <p:ext uri="{BB962C8B-B14F-4D97-AF65-F5344CB8AC3E}">
        <p14:creationId xmlns:p14="http://schemas.microsoft.com/office/powerpoint/2010/main" val="203997471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7_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GB"/>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GB"/>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GB"/>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GB"/>
              <a:t>00%</a:t>
            </a:r>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Date Placeholder 10">
            <a:extLst>
              <a:ext uri="{FF2B5EF4-FFF2-40B4-BE49-F238E27FC236}">
                <a16:creationId xmlns:a16="http://schemas.microsoft.com/office/drawing/2014/main" id="{CB71B0F6-A0A2-44BE-AB8D-B2E0C0A701E9}"/>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EAF9D58D-C6E6-4F53-B8BA-5AB79EB0C977}"/>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7" name="Slide Number Placeholder 16">
            <a:extLst>
              <a:ext uri="{FF2B5EF4-FFF2-40B4-BE49-F238E27FC236}">
                <a16:creationId xmlns:a16="http://schemas.microsoft.com/office/drawing/2014/main" id="{A7A5CCFE-413D-4B90-83C8-1CB080B5AE10}"/>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61ABD594-1082-4A6B-A166-28A7AB94BE5C}" type="slidenum">
              <a:rPr lang="en-HK" smtClean="0"/>
              <a:pPr/>
              <a:t>‹#›</a:t>
            </a:fld>
            <a:endParaRPr lang="en-HK"/>
          </a:p>
        </p:txBody>
      </p:sp>
    </p:spTree>
    <p:extLst>
      <p:ext uri="{BB962C8B-B14F-4D97-AF65-F5344CB8AC3E}">
        <p14:creationId xmlns:p14="http://schemas.microsoft.com/office/powerpoint/2010/main" val="119239374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7_Title and Chart Dark">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GB"/>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GB"/>
              <a:t>Click icon to add chart</a:t>
            </a:r>
          </a:p>
        </p:txBody>
      </p:sp>
      <p:sp>
        <p:nvSpPr>
          <p:cNvPr id="10" name="Date Placeholder 9">
            <a:extLst>
              <a:ext uri="{FF2B5EF4-FFF2-40B4-BE49-F238E27FC236}">
                <a16:creationId xmlns:a16="http://schemas.microsoft.com/office/drawing/2014/main" id="{B442108D-3493-4015-B9AD-B16D22C3E25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EBE14740-BA2E-4AC6-ABAD-7DFD0F7E8D51}"/>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1FE8A78B-4E06-4F5B-AAF3-DA7D3A73312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F41A417E-FC8A-4887-B969-27C27A542BBB}" type="slidenum">
              <a:rPr lang="en-HK" smtClean="0"/>
              <a:pPr/>
              <a:t>‹#›</a:t>
            </a:fld>
            <a:endParaRPr lang="en-HK"/>
          </a:p>
        </p:txBody>
      </p:sp>
    </p:spTree>
    <p:extLst>
      <p:ext uri="{BB962C8B-B14F-4D97-AF65-F5344CB8AC3E}">
        <p14:creationId xmlns:p14="http://schemas.microsoft.com/office/powerpoint/2010/main" val="345179741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p:cNvSpPr>
            <a:spLocks noGrp="1"/>
          </p:cNvSpPr>
          <p:nvPr>
            <p:ph type="dt" sz="half" idx="23"/>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24"/>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smtClean="0"/>
            </a:lvl1pPr>
          </a:lstStyle>
          <a:p>
            <a:fld id="{6DA6250A-F525-4413-BB2F-83D7A3AA4677}" type="slidenum">
              <a:rPr lang="en-US" smtClean="0"/>
              <a:pPr/>
              <a:t>‹#›</a:t>
            </a:fld>
            <a:endParaRPr lang="en-US"/>
          </a:p>
        </p:txBody>
      </p:sp>
    </p:spTree>
    <p:extLst>
      <p:ext uri="{BB962C8B-B14F-4D97-AF65-F5344CB8AC3E}">
        <p14:creationId xmlns:p14="http://schemas.microsoft.com/office/powerpoint/2010/main" val="2985202414"/>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9_Thank You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GB"/>
              <a:t>Thank you</a:t>
            </a:r>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GB" sz="1200">
                <a:solidFill>
                  <a:schemeClr val="tx1"/>
                </a:solidFill>
              </a:rPr>
              <a:t>pwc.com</a:t>
            </a: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GB"/>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2319839552"/>
      </p:ext>
    </p:extLst>
  </p:cSld>
  <p:clrMapOvr>
    <a:overrideClrMapping bg1="lt1" tx1="dk1" bg2="lt2" tx2="dk2" accent1="accent1" accent2="accent2" accent3="accent3" accent4="accent4" accent5="accent5" accent6="accent6" hlink="hlink" folHlink="folHlink"/>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5_Section Header Oran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1</a:t>
            </a:r>
          </a:p>
        </p:txBody>
      </p:sp>
    </p:spTree>
    <p:extLst>
      <p:ext uri="{BB962C8B-B14F-4D97-AF65-F5344CB8AC3E}">
        <p14:creationId xmlns:p14="http://schemas.microsoft.com/office/powerpoint/2010/main" val="411669843"/>
      </p:ext>
    </p:extLst>
  </p:cSld>
  <p:clrMapOvr>
    <a:overrideClrMapping bg1="lt1" tx1="dk1" bg2="lt2" tx2="dk2" accent1="accent1" accent2="accent2" accent3="accent3" accent4="accent4" accent5="accent5" accent6="accent6" hlink="hlink" folHlink="folHlink"/>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5_Section Header Re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2</a:t>
            </a:r>
          </a:p>
        </p:txBody>
      </p:sp>
    </p:spTree>
    <p:extLst>
      <p:ext uri="{BB962C8B-B14F-4D97-AF65-F5344CB8AC3E}">
        <p14:creationId xmlns:p14="http://schemas.microsoft.com/office/powerpoint/2010/main" val="2205171230"/>
      </p:ext>
    </p:extLst>
  </p:cSld>
  <p:clrMapOvr>
    <a:overrideClrMapping bg1="lt1" tx1="dk1" bg2="lt2" tx2="dk2" accent1="accent1" accent2="accent2" accent3="accent3" accent4="accent4" accent5="accent5" accent6="accent6" hlink="hlink" folHlink="folHlink"/>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5_Section Header Ros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3</a:t>
            </a:r>
          </a:p>
        </p:txBody>
      </p:sp>
    </p:spTree>
    <p:extLst>
      <p:ext uri="{BB962C8B-B14F-4D97-AF65-F5344CB8AC3E}">
        <p14:creationId xmlns:p14="http://schemas.microsoft.com/office/powerpoint/2010/main" val="3537957407"/>
      </p:ext>
    </p:extLst>
  </p:cSld>
  <p:clrMapOvr>
    <a:overrideClrMapping bg1="lt1" tx1="dk1" bg2="lt2" tx2="dk2" accent1="accent1" accent2="accent2" accent3="accent3" accent4="accent4" accent5="accent5" accent6="accent6" hlink="hlink" folHlink="folHlink"/>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7_Section Header Gre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4</a:t>
            </a:r>
          </a:p>
        </p:txBody>
      </p:sp>
    </p:spTree>
    <p:extLst>
      <p:ext uri="{BB962C8B-B14F-4D97-AF65-F5344CB8AC3E}">
        <p14:creationId xmlns:p14="http://schemas.microsoft.com/office/powerpoint/2010/main" val="2292254841"/>
      </p:ext>
    </p:extLst>
  </p:cSld>
  <p:clrMapOvr>
    <a:overrideClrMapping bg1="lt1" tx1="dk1" bg2="lt2" tx2="dk2" accent1="accent1" accent2="accent2" accent3="accent3" accent4="accent4" accent5="accent5" accent6="accent6" hlink="hlink" folHlink="folHlink"/>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5_Section Header Orange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1</a:t>
            </a:r>
          </a:p>
        </p:txBody>
      </p:sp>
    </p:spTree>
    <p:extLst>
      <p:ext uri="{BB962C8B-B14F-4D97-AF65-F5344CB8AC3E}">
        <p14:creationId xmlns:p14="http://schemas.microsoft.com/office/powerpoint/2010/main" val="1989869607"/>
      </p:ext>
    </p:extLst>
  </p:cSld>
  <p:clrMapOvr>
    <a:overrideClrMapping bg1="lt1" tx1="dk1" bg2="lt2" tx2="dk2" accent1="accent1" accent2="accent2" accent3="accent3" accent4="accent4" accent5="accent5" accent6="accent6" hlink="hlink" folHlink="folHlink"/>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7_Section Header Red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2</a:t>
            </a:r>
          </a:p>
        </p:txBody>
      </p:sp>
    </p:spTree>
    <p:extLst>
      <p:ext uri="{BB962C8B-B14F-4D97-AF65-F5344CB8AC3E}">
        <p14:creationId xmlns:p14="http://schemas.microsoft.com/office/powerpoint/2010/main" val="69794922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7_Section Header Rose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3</a:t>
            </a:r>
          </a:p>
        </p:txBody>
      </p:sp>
    </p:spTree>
    <p:extLst>
      <p:ext uri="{BB962C8B-B14F-4D97-AF65-F5344CB8AC3E}">
        <p14:creationId xmlns:p14="http://schemas.microsoft.com/office/powerpoint/2010/main" val="1050542149"/>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7_Section Header Grey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4</a:t>
            </a:r>
          </a:p>
        </p:txBody>
      </p:sp>
    </p:spTree>
    <p:extLst>
      <p:ext uri="{BB962C8B-B14F-4D97-AF65-F5344CB8AC3E}">
        <p14:creationId xmlns:p14="http://schemas.microsoft.com/office/powerpoint/2010/main" val="35812995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_Quote 1 Image Full">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GB"/>
              <a:t>Click icon to add picture</a:t>
            </a:r>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Date Placeholder 8">
            <a:extLst>
              <a:ext uri="{FF2B5EF4-FFF2-40B4-BE49-F238E27FC236}">
                <a16:creationId xmlns:a16="http://schemas.microsoft.com/office/drawing/2014/main" id="{AF277830-2631-4F6A-90EE-27E003B997E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BB2C6CD1-AA99-4388-BADE-3BE7F17E727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BEE70B89-ADC2-4ADA-8710-F2F90E9CE3E0}"/>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C4FD0DBE-AD71-418B-8D4F-0032A947FBE5}" type="slidenum">
              <a:rPr lang="en-HK" smtClean="0"/>
              <a:pPr/>
              <a:t>‹#›</a:t>
            </a:fld>
            <a:endParaRPr lang="en-HK"/>
          </a:p>
        </p:txBody>
      </p:sp>
    </p:spTree>
    <p:extLst>
      <p:ext uri="{BB962C8B-B14F-4D97-AF65-F5344CB8AC3E}">
        <p14:creationId xmlns:p14="http://schemas.microsoft.com/office/powerpoint/2010/main" val="73685985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98FCCDDE-3D58-4839-8161-EAB52D86F555}" type="slidenum">
              <a:rPr lang="en-US" smtClean="0"/>
              <a:pPr/>
              <a:t>‹#›</a:t>
            </a:fld>
            <a:endParaRPr lang="en-US"/>
          </a:p>
        </p:txBody>
      </p:sp>
    </p:spTree>
    <p:extLst>
      <p:ext uri="{BB962C8B-B14F-4D97-AF65-F5344CB8AC3E}">
        <p14:creationId xmlns:p14="http://schemas.microsoft.com/office/powerpoint/2010/main" val="2597532485"/>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Quote 1 Image Oran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GB"/>
              <a:t>Click icon to add picture</a:t>
            </a:r>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Date Placeholder 10">
            <a:extLst>
              <a:ext uri="{FF2B5EF4-FFF2-40B4-BE49-F238E27FC236}">
                <a16:creationId xmlns:a16="http://schemas.microsoft.com/office/drawing/2014/main" id="{235FB911-A6BE-4E0D-9224-E09102E72FE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D2CFD503-1263-4057-9383-934963F46D4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1A531C84-A257-4F26-946E-6484941211A8}"/>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D14DF6C5-5B92-453A-97DB-775DE6EA1A9E}" type="slidenum">
              <a:rPr lang="en-HK" smtClean="0"/>
              <a:pPr/>
              <a:t>‹#›</a:t>
            </a:fld>
            <a:endParaRPr lang="en-HK"/>
          </a:p>
        </p:txBody>
      </p:sp>
    </p:spTree>
    <p:extLst>
      <p:ext uri="{BB962C8B-B14F-4D97-AF65-F5344CB8AC3E}">
        <p14:creationId xmlns:p14="http://schemas.microsoft.com/office/powerpoint/2010/main" val="516736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_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GB"/>
              <a:t>Click icon to add picture</a:t>
            </a:r>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Date Placeholder 10">
            <a:extLst>
              <a:ext uri="{FF2B5EF4-FFF2-40B4-BE49-F238E27FC236}">
                <a16:creationId xmlns:a16="http://schemas.microsoft.com/office/drawing/2014/main" id="{89C75FB8-168F-4280-91AD-6E060453A952}"/>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2" name="Footer Placeholder 11">
            <a:extLst>
              <a:ext uri="{FF2B5EF4-FFF2-40B4-BE49-F238E27FC236}">
                <a16:creationId xmlns:a16="http://schemas.microsoft.com/office/drawing/2014/main" id="{48B37BD4-1C9F-41C9-A39C-2EC30BE10CFA}"/>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E4F04F05-0E17-45DE-9FF5-0902A5BF5C46}"/>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9B80DB9B-13C5-45B7-B986-EBD2A0486E94}" type="slidenum">
              <a:rPr lang="en-HK" smtClean="0"/>
              <a:pPr/>
              <a:t>‹#›</a:t>
            </a:fld>
            <a:endParaRPr lang="en-HK"/>
          </a:p>
        </p:txBody>
      </p:sp>
    </p:spTree>
    <p:extLst>
      <p:ext uri="{BB962C8B-B14F-4D97-AF65-F5344CB8AC3E}">
        <p14:creationId xmlns:p14="http://schemas.microsoft.com/office/powerpoint/2010/main" val="460326591"/>
      </p:ext>
    </p:extLst>
  </p:cSld>
  <p:clrMapOvr>
    <a:masterClrMapping/>
  </p:clrMapOvr>
  <p:extLst>
    <p:ext uri="{DCECCB84-F9BA-43D5-87BE-67443E8EF086}">
      <p15:sldGuideLst xmlns:p15="http://schemas.microsoft.com/office/powerpoint/2012/main"/>
    </p:ext>
  </p:extLs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7_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5FCC137F-C0B0-483D-BFC4-5BF2BE858F1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28E9AF16-D8B0-4402-B532-5FD2CC87282E}"/>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AC92D263-A6CA-4B54-90B4-CF0496803A4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905F4D43-B1C8-4D9D-AF42-935C89607E2E}" type="slidenum">
              <a:rPr lang="en-HK" smtClean="0"/>
              <a:pPr/>
              <a:t>‹#›</a:t>
            </a:fld>
            <a:endParaRPr lang="en-HK"/>
          </a:p>
        </p:txBody>
      </p:sp>
    </p:spTree>
    <p:extLst>
      <p:ext uri="{BB962C8B-B14F-4D97-AF65-F5344CB8AC3E}">
        <p14:creationId xmlns:p14="http://schemas.microsoft.com/office/powerpoint/2010/main" val="2460044105"/>
      </p:ext>
    </p:extLst>
  </p:cSld>
  <p:clrMapOvr>
    <a:masterClrMapping/>
  </p:clrMapOvr>
  <p:extLst>
    <p:ext uri="{DCECCB84-F9BA-43D5-87BE-67443E8EF086}">
      <p15:sldGuideLst xmlns:p15="http://schemas.microsoft.com/office/powerpoint/2012/main"/>
    </p:ext>
  </p:extLs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5_Quote 2 Orange">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CD727344-706D-4DE9-829B-FADD96DAE28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C8BED15A-A457-4978-97EB-7BE882B9D99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D1AB2B85-A8E1-4B21-A3C4-62D785C710E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637388D0-926C-4D51-B65E-7EE236BFCD64}" type="slidenum">
              <a:rPr lang="en-HK" smtClean="0"/>
              <a:pPr/>
              <a:t>‹#›</a:t>
            </a:fld>
            <a:endParaRPr lang="en-HK"/>
          </a:p>
        </p:txBody>
      </p:sp>
    </p:spTree>
    <p:extLst>
      <p:ext uri="{BB962C8B-B14F-4D97-AF65-F5344CB8AC3E}">
        <p14:creationId xmlns:p14="http://schemas.microsoft.com/office/powerpoint/2010/main" val="399237150"/>
      </p:ext>
    </p:extLst>
  </p:cSld>
  <p:clrMapOvr>
    <a:overrideClrMapping bg1="dk1" tx1="lt1" bg2="dk2" tx2="lt2" accent1="accent1" accent2="accent2" accent3="accent3" accent4="accent4" accent5="accent5" accent6="accent6" hlink="hlink" folHlink="folHlink"/>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5_Quote 2 Re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8810C4F8-52C7-4A74-9CE2-D19C44999E0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CCCE8E28-47B1-41F1-9B55-7951070FD54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1B4BEC11-E782-4DDD-B935-329E1A1EFCD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F6143F1B-3FF8-4B24-9A27-50ADA7994EE9}" type="slidenum">
              <a:rPr lang="en-HK" smtClean="0"/>
              <a:pPr/>
              <a:t>‹#›</a:t>
            </a:fld>
            <a:endParaRPr lang="en-HK"/>
          </a:p>
        </p:txBody>
      </p:sp>
    </p:spTree>
    <p:extLst>
      <p:ext uri="{BB962C8B-B14F-4D97-AF65-F5344CB8AC3E}">
        <p14:creationId xmlns:p14="http://schemas.microsoft.com/office/powerpoint/2010/main" val="355854096"/>
      </p:ext>
    </p:extLst>
  </p:cSld>
  <p:clrMapOvr>
    <a:overrideClrMapping bg1="dk1" tx1="lt1" bg2="dk2" tx2="lt2" accent1="accent1" accent2="accent2" accent3="accent3" accent4="accent4" accent5="accent5" accent6="accent6" hlink="hlink" folHlink="folHlink"/>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5_Quote 2 Rose">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2C03EF88-F2EC-46AE-9B35-B25783C86FF8}"/>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6123AFD5-535A-410F-96D0-05D75200EE5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D136465D-01FE-4ECA-8A08-CBDE1E9E00A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F83096EF-56E9-4AB2-9685-273051579DCB}" type="slidenum">
              <a:rPr lang="en-HK" smtClean="0"/>
              <a:pPr/>
              <a:t>‹#›</a:t>
            </a:fld>
            <a:endParaRPr lang="en-HK"/>
          </a:p>
        </p:txBody>
      </p:sp>
    </p:spTree>
    <p:extLst>
      <p:ext uri="{BB962C8B-B14F-4D97-AF65-F5344CB8AC3E}">
        <p14:creationId xmlns:p14="http://schemas.microsoft.com/office/powerpoint/2010/main" val="4227345553"/>
      </p:ext>
    </p:extLst>
  </p:cSld>
  <p:clrMapOvr>
    <a:overrideClrMapping bg1="dk1" tx1="lt1" bg2="dk2" tx2="lt2" accent1="accent1" accent2="accent2" accent3="accent3" accent4="accent4" accent5="accent5" accent6="accent6" hlink="hlink" folHlink="folHlink"/>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5_Quote 2 Grey">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63811767-8030-4299-B6CC-8DB651032D2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865253B1-960A-4377-88AB-89F7DBCBCD7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296E0EFF-0607-4C78-ADB9-C7D2CBB67B9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56003A4-3DBD-43D1-8977-410AA350198A}" type="slidenum">
              <a:rPr lang="en-HK" smtClean="0"/>
              <a:pPr/>
              <a:t>‹#›</a:t>
            </a:fld>
            <a:endParaRPr lang="en-HK"/>
          </a:p>
        </p:txBody>
      </p:sp>
    </p:spTree>
    <p:extLst>
      <p:ext uri="{BB962C8B-B14F-4D97-AF65-F5344CB8AC3E}">
        <p14:creationId xmlns:p14="http://schemas.microsoft.com/office/powerpoint/2010/main" val="906334609"/>
      </p:ext>
    </p:extLst>
  </p:cSld>
  <p:clrMapOvr>
    <a:overrideClrMapping bg1="dk1" tx1="lt1" bg2="dk2" tx2="lt2" accent1="accent1" accent2="accent2" accent3="accent3" accent4="accent4" accent5="accent5" accent6="accent6" hlink="hlink" folHlink="folHlink"/>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userDrawn="1">
  <p:cSld name="2_Gallery 1">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1" y="1"/>
            <a:ext cx="6317691" cy="6858000"/>
          </a:xfrm>
        </p:spPr>
        <p:txBody>
          <a:bodyPr numCol="1"/>
          <a:lstStyle/>
          <a:p>
            <a:r>
              <a:rPr lang="en-US"/>
              <a:t>Click icon to add picture</a:t>
            </a:r>
          </a:p>
        </p:txBody>
      </p:sp>
      <p:sp>
        <p:nvSpPr>
          <p:cNvPr id="7" name="Content Placeholder 2"/>
          <p:cNvSpPr>
            <a:spLocks noGrp="1"/>
          </p:cNvSpPr>
          <p:nvPr>
            <p:ph idx="14"/>
          </p:nvPr>
        </p:nvSpPr>
        <p:spPr>
          <a:xfrm>
            <a:off x="415926" y="5906188"/>
            <a:ext cx="3544183" cy="281480"/>
          </a:xfrm>
        </p:spPr>
        <p:txBody>
          <a:bodyPr numCol="1">
            <a:noAutofit/>
          </a:bodyPr>
          <a:lstStyle>
            <a:lvl1pPr>
              <a:spcBef>
                <a:spcPts val="800"/>
              </a:spcBef>
              <a:tabLst>
                <a:tab pos="380990" algn="l"/>
              </a:tabLst>
              <a:defRPr sz="1067" cap="none" baseline="0">
                <a:solidFill>
                  <a:schemeClr val="bg1"/>
                </a:solidFill>
                <a:latin typeface="+mn-lt"/>
              </a:defRPr>
            </a:lvl1pPr>
          </a:lstStyle>
          <a:p>
            <a:pPr lvl="0"/>
            <a:r>
              <a:rPr lang="en-US"/>
              <a:t>Click to edit Master text styles</a:t>
            </a:r>
          </a:p>
        </p:txBody>
      </p:sp>
      <p:cxnSp>
        <p:nvCxnSpPr>
          <p:cNvPr id="8" name="Straight Connector 7"/>
          <p:cNvCxnSpPr/>
          <p:nvPr userDrawn="1"/>
        </p:nvCxnSpPr>
        <p:spPr>
          <a:xfrm>
            <a:off x="415926" y="5694197"/>
            <a:ext cx="3683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80C05B26-5281-4C5D-BEAC-AC033563680C}"/>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endParaRPr lang="en-HK" dirty="0"/>
          </a:p>
        </p:txBody>
      </p:sp>
      <p:sp>
        <p:nvSpPr>
          <p:cNvPr id="11" name="Footer Placeholder 10">
            <a:extLst>
              <a:ext uri="{FF2B5EF4-FFF2-40B4-BE49-F238E27FC236}">
                <a16:creationId xmlns:a16="http://schemas.microsoft.com/office/drawing/2014/main" id="{4F9D1C7C-ED1C-4FF2-93B2-83B7E0926628}"/>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C0D24096-23A0-4ED5-A4F1-BF98F2A8AB3E}"/>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74EEA0A5-0071-4AFC-A0C8-C629F64C1524}" type="slidenum">
              <a:rPr lang="en-HK" smtClean="0"/>
              <a:pPr/>
              <a:t>‹#›</a:t>
            </a:fld>
            <a:endParaRPr lang="en-HK"/>
          </a:p>
        </p:txBody>
      </p:sp>
    </p:spTree>
    <p:extLst>
      <p:ext uri="{BB962C8B-B14F-4D97-AF65-F5344CB8AC3E}">
        <p14:creationId xmlns:p14="http://schemas.microsoft.com/office/powerpoint/2010/main" val="1540673479"/>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0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F9F0C9B-5F2F-4F5C-9BAD-7DE921B49191}" type="slidenum">
              <a:rPr lang="en-US" smtClean="0"/>
              <a:pPr/>
              <a:t>‹#›</a:t>
            </a:fld>
            <a:endParaRPr lang="en-US"/>
          </a:p>
        </p:txBody>
      </p:sp>
    </p:spTree>
    <p:extLst>
      <p:ext uri="{BB962C8B-B14F-4D97-AF65-F5344CB8AC3E}">
        <p14:creationId xmlns:p14="http://schemas.microsoft.com/office/powerpoint/2010/main" val="2530044762"/>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9" name="Rectangle 8"/>
          <p:cNvSpPr/>
          <p:nvPr/>
        </p:nvSpPr>
        <p:spPr bwMode="hidden">
          <a:xfrm>
            <a:off x="0" y="0"/>
            <a:ext cx="8096250" cy="3429000"/>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hidden">
          <a:xfrm>
            <a:off x="0" y="3429000"/>
            <a:ext cx="8096250" cy="1143000"/>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bwMode="hidden">
          <a:xfrm>
            <a:off x="8096250" y="0"/>
            <a:ext cx="4095750" cy="3429000"/>
          </a:xfrm>
          <a:prstGeom prst="rect">
            <a:avLst/>
          </a:prstGeom>
          <a:solidFill>
            <a:srgbClr val="EB8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42912" y="428625"/>
            <a:ext cx="7418388" cy="2428874"/>
          </a:xfrm>
        </p:spPr>
        <p:txBody>
          <a:bodyPr anchor="b" anchorCtr="0"/>
          <a:lstStyle>
            <a:lvl1pPr algn="l">
              <a:lnSpc>
                <a:spcPct val="85000"/>
              </a:lnSpc>
              <a:defRPr sz="6000">
                <a:solidFill>
                  <a:schemeClr val="bg1"/>
                </a:solidFill>
              </a:defRPr>
            </a:lvl1pPr>
          </a:lstStyle>
          <a:p>
            <a:r>
              <a:rPr lang="en-US"/>
              <a:t>[Presentation title]</a:t>
            </a:r>
          </a:p>
        </p:txBody>
      </p:sp>
      <p:sp>
        <p:nvSpPr>
          <p:cNvPr id="3" name="Subtitle 2"/>
          <p:cNvSpPr>
            <a:spLocks noGrp="1"/>
          </p:cNvSpPr>
          <p:nvPr>
            <p:ph type="subTitle" idx="1" hasCustomPrompt="1"/>
          </p:nvPr>
        </p:nvSpPr>
        <p:spPr>
          <a:xfrm>
            <a:off x="442914" y="3749040"/>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t>[Presentation subtitle]</a:t>
            </a:r>
          </a:p>
        </p:txBody>
      </p:sp>
      <p:pic>
        <p:nvPicPr>
          <p:cNvPr id="8" name="Picture 7">
            <a:extLst>
              <a:ext uri="{FF2B5EF4-FFF2-40B4-BE49-F238E27FC236}">
                <a16:creationId xmlns:a16="http://schemas.microsoft.com/office/drawing/2014/main" id="{9C024489-97EC-1D48-A1FA-019C1228618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85139" y="5330952"/>
            <a:ext cx="1636776" cy="1351185"/>
          </a:xfrm>
          <a:prstGeom prst="rect">
            <a:avLst/>
          </a:prstGeom>
        </p:spPr>
      </p:pic>
    </p:spTree>
    <p:extLst>
      <p:ext uri="{BB962C8B-B14F-4D97-AF65-F5344CB8AC3E}">
        <p14:creationId xmlns:p14="http://schemas.microsoft.com/office/powerpoint/2010/main" val="4054577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Footer Placeholder 7"/>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9" name="Slide Number Placeholder 8"/>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61C7A031-3E00-4C3E-B981-E225AE180BC4}" type="slidenum">
              <a:rPr lang="en-US" smtClean="0"/>
              <a:pPr/>
              <a:t>‹#›</a:t>
            </a:fld>
            <a:endParaRPr lang="en-US"/>
          </a:p>
        </p:txBody>
      </p:sp>
      <p:sp>
        <p:nvSpPr>
          <p:cNvPr id="10" name="Date">
            <a:extLst>
              <a:ext uri="{FF2B5EF4-FFF2-40B4-BE49-F238E27FC236}">
                <a16:creationId xmlns:a16="http://schemas.microsoft.com/office/drawing/2014/main" id="{534C1D99-DC9C-4EB6-92B3-DD59D9B0520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US" dirty="0"/>
              <a:t>23 November 2024 – 29 November 2024Y</a:t>
            </a:r>
          </a:p>
        </p:txBody>
      </p:sp>
    </p:spTree>
    <p:extLst>
      <p:ext uri="{BB962C8B-B14F-4D97-AF65-F5344CB8AC3E}">
        <p14:creationId xmlns:p14="http://schemas.microsoft.com/office/powerpoint/2010/main" val="10435126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2264164D-D72C-4D33-A5A1-406208394752}" type="slidenum">
              <a:rPr lang="en-US" smtClean="0"/>
              <a:pPr/>
              <a:t>‹#›</a:t>
            </a:fld>
            <a:endParaRPr lang="en-US"/>
          </a:p>
        </p:txBody>
      </p:sp>
    </p:spTree>
    <p:extLst>
      <p:ext uri="{BB962C8B-B14F-4D97-AF65-F5344CB8AC3E}">
        <p14:creationId xmlns:p14="http://schemas.microsoft.com/office/powerpoint/2010/main" val="329566456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2" y="2103120"/>
            <a:ext cx="11306175" cy="4073842"/>
          </a:xfrm>
        </p:spPr>
        <p:txBody>
          <a:bodyPr/>
          <a:lstStyle>
            <a:lvl1pPr marL="730250" indent="-730250">
              <a:lnSpc>
                <a:spcPct val="90000"/>
              </a:lnSpc>
              <a:spcBef>
                <a:spcPts val="0"/>
              </a:spcBef>
              <a:spcAft>
                <a:spcPts val="600"/>
              </a:spcAft>
              <a:buClr>
                <a:schemeClr val="accent1"/>
              </a:buClr>
              <a:buFont typeface="+mj-lt"/>
              <a:buAutoNum type="arabicPeriod"/>
              <a:tabLst>
                <a:tab pos="10623550" algn="r"/>
              </a:tabLst>
              <a:defRPr sz="2800" b="0">
                <a:solidFill>
                  <a:schemeClr val="tx1"/>
                </a:solidFill>
              </a:defRPr>
            </a:lvl1pPr>
            <a:lvl2pPr marL="730250" indent="0">
              <a:buClr>
                <a:schemeClr val="accent4"/>
              </a:buClr>
              <a:buFont typeface="+mj-lt"/>
              <a:buNone/>
              <a:tabLst>
                <a:tab pos="10623550" algn="r"/>
              </a:tabLst>
              <a:defRPr sz="1600"/>
            </a:lvl2pPr>
            <a:lvl3pPr marL="914400" indent="-182563">
              <a:lnSpc>
                <a:spcPct val="100000"/>
              </a:lnSpc>
              <a:tabLst>
                <a:tab pos="10623550" algn="r"/>
              </a:tabLst>
              <a:defRPr/>
            </a:lvl3pPr>
            <a:lvl4pPr marL="1096963" indent="-182563">
              <a:lnSpc>
                <a:spcPct val="100000"/>
              </a:lnSpc>
              <a:tabLst>
                <a:tab pos="10623550" algn="r"/>
              </a:tabLst>
              <a:defRPr/>
            </a:lvl4pPr>
            <a:lvl5pPr marL="1279525" indent="-182563">
              <a:lnSpc>
                <a:spcPct val="100000"/>
              </a:lnSpc>
              <a:tabLst>
                <a:tab pos="10623550" algn="r"/>
              </a:tabLst>
              <a:defRPr/>
            </a:lvl5pPr>
            <a:lvl6pPr marL="1462088" indent="-182563">
              <a:lnSpc>
                <a:spcPct val="100000"/>
              </a:lnSpc>
              <a:tabLst>
                <a:tab pos="10623550" algn="r"/>
              </a:tabLst>
              <a:defRPr/>
            </a:lvl6pPr>
            <a:lvl7pPr marL="1644650" indent="-182563">
              <a:lnSpc>
                <a:spcPct val="100000"/>
              </a:lnSpc>
              <a:tabLst>
                <a:tab pos="10623550" algn="r"/>
              </a:tabLst>
              <a:defRPr/>
            </a:lvl7pPr>
            <a:lvl8pPr marL="1828800" indent="-182563">
              <a:lnSpc>
                <a:spcPct val="100000"/>
              </a:lnSpc>
              <a:tabLst>
                <a:tab pos="10623550" algn="r"/>
              </a:tabLst>
              <a:defRPr/>
            </a:lvl8pPr>
            <a:lvl9pPr marL="2011363" indent="-182563">
              <a:lnSpc>
                <a:spcPct val="100000"/>
              </a:lnSpc>
              <a:tabLst>
                <a:tab pos="10623550"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Footer Placeholder 7"/>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9" name="Slide Number Placeholder 8"/>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61C7A031-3E00-4C3E-B981-E225AE180BC4}" type="slidenum">
              <a:rPr lang="en-US" smtClean="0"/>
              <a:pPr/>
              <a:t>‹#›</a:t>
            </a:fld>
            <a:endParaRPr lang="en-US"/>
          </a:p>
        </p:txBody>
      </p:sp>
      <p:sp>
        <p:nvSpPr>
          <p:cNvPr id="10" name="Date">
            <a:extLst>
              <a:ext uri="{FF2B5EF4-FFF2-40B4-BE49-F238E27FC236}">
                <a16:creationId xmlns:a16="http://schemas.microsoft.com/office/drawing/2014/main" id="{534C1D99-DC9C-4EB6-92B3-DD59D9B0520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GB"/>
              <a:t>7 November 2022 – 11 November 2022</a:t>
            </a:r>
            <a:endParaRPr lang="en-US"/>
          </a:p>
        </p:txBody>
      </p:sp>
    </p:spTree>
    <p:extLst>
      <p:ext uri="{BB962C8B-B14F-4D97-AF65-F5344CB8AC3E}">
        <p14:creationId xmlns:p14="http://schemas.microsoft.com/office/powerpoint/2010/main" val="120397685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3" y="2103120"/>
            <a:ext cx="11306175" cy="4073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4"/>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5E05C85-CCB1-4E3A-984E-8480E4112AD0}" type="slidenum">
              <a:rPr lang="en-US" smtClean="0"/>
              <a:pPr/>
              <a:t>‹#›</a:t>
            </a:fld>
            <a:endParaRPr lang="en-US"/>
          </a:p>
        </p:txBody>
      </p:sp>
      <p:sp>
        <p:nvSpPr>
          <p:cNvPr id="8" name="Date">
            <a:extLst>
              <a:ext uri="{FF2B5EF4-FFF2-40B4-BE49-F238E27FC236}">
                <a16:creationId xmlns:a16="http://schemas.microsoft.com/office/drawing/2014/main" id="{0A1136D2-240B-4D44-B802-C323BBBF1D4E}"/>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GB"/>
              <a:t>7 November 2022 – 11 November 2022</a:t>
            </a:r>
            <a:endParaRPr lang="en-US"/>
          </a:p>
        </p:txBody>
      </p:sp>
    </p:spTree>
    <p:extLst>
      <p:ext uri="{BB962C8B-B14F-4D97-AF65-F5344CB8AC3E}">
        <p14:creationId xmlns:p14="http://schemas.microsoft.com/office/powerpoint/2010/main" val="208956306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F9F0C9B-5F2F-4F5C-9BAD-7DE921B49191}" type="slidenum">
              <a:rPr lang="en-US" smtClean="0"/>
              <a:pPr/>
              <a:t>‹#›</a:t>
            </a:fld>
            <a:endParaRPr lang="en-US"/>
          </a:p>
        </p:txBody>
      </p:sp>
      <p:sp>
        <p:nvSpPr>
          <p:cNvPr id="8" name="Date">
            <a:extLst>
              <a:ext uri="{FF2B5EF4-FFF2-40B4-BE49-F238E27FC236}">
                <a16:creationId xmlns:a16="http://schemas.microsoft.com/office/drawing/2014/main" id="{FC86E7AF-AB1C-4966-9FFA-5C68A2A3ED17}"/>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GB"/>
              <a:t>7 November 2022 – 11 November 2022</a:t>
            </a:r>
            <a:endParaRPr lang="en-US"/>
          </a:p>
        </p:txBody>
      </p:sp>
    </p:spTree>
    <p:extLst>
      <p:ext uri="{BB962C8B-B14F-4D97-AF65-F5344CB8AC3E}">
        <p14:creationId xmlns:p14="http://schemas.microsoft.com/office/powerpoint/2010/main" val="124645972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BC6779E-37C7-4628-8358-9976E17B90ED}" type="slidenum">
              <a:rPr lang="en-US" smtClean="0"/>
              <a:pPr/>
              <a:t>‹#›</a:t>
            </a:fld>
            <a:endParaRPr lang="en-US"/>
          </a:p>
        </p:txBody>
      </p:sp>
    </p:spTree>
    <p:extLst>
      <p:ext uri="{BB962C8B-B14F-4D97-AF65-F5344CB8AC3E}">
        <p14:creationId xmlns:p14="http://schemas.microsoft.com/office/powerpoint/2010/main" val="363254302"/>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AC3A1F8-D7B2-4F5F-A44E-03C344678B91}" type="slidenum">
              <a:rPr lang="en-US" smtClean="0"/>
              <a:pPr/>
              <a:t>‹#›</a:t>
            </a:fld>
            <a:endParaRPr lang="en-US"/>
          </a:p>
        </p:txBody>
      </p:sp>
    </p:spTree>
    <p:extLst>
      <p:ext uri="{BB962C8B-B14F-4D97-AF65-F5344CB8AC3E}">
        <p14:creationId xmlns:p14="http://schemas.microsoft.com/office/powerpoint/2010/main" val="3307465767"/>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EEB42608-26B0-470D-93D2-2037582864EE}" type="slidenum">
              <a:rPr lang="en-US" smtClean="0"/>
              <a:pPr/>
              <a:t>‹#›</a:t>
            </a:fld>
            <a:endParaRPr lang="en-US"/>
          </a:p>
        </p:txBody>
      </p:sp>
    </p:spTree>
    <p:extLst>
      <p:ext uri="{BB962C8B-B14F-4D97-AF65-F5344CB8AC3E}">
        <p14:creationId xmlns:p14="http://schemas.microsoft.com/office/powerpoint/2010/main" val="366799131"/>
      </p:ext>
    </p:extLst>
  </p:cSld>
  <p:clrMapOvr>
    <a:overrideClrMapping bg1="dk1" tx1="lt1" bg2="dk2" tx2="lt2" accent1="accent1" accent2="accent2" accent3="accent3" accent4="accent4" accent5="accent5" accent6="accent6" hlink="hlink" folHlink="folHlink"/>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7" name="Slide Number Placeholder 6"/>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D75F0C98-4D3B-4801-9CBD-235D3DF934C8}" type="slidenum">
              <a:rPr lang="en-US" smtClean="0"/>
              <a:pPr/>
              <a:t>‹#›</a:t>
            </a:fld>
            <a:endParaRPr lang="en-US"/>
          </a:p>
        </p:txBody>
      </p:sp>
    </p:spTree>
    <p:extLst>
      <p:ext uri="{BB962C8B-B14F-4D97-AF65-F5344CB8AC3E}">
        <p14:creationId xmlns:p14="http://schemas.microsoft.com/office/powerpoint/2010/main" val="777712292"/>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7"/>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9215404-FD4D-4D3A-97FD-5B42C0F97D9F}" type="slidenum">
              <a:rPr lang="en-US" smtClean="0"/>
              <a:pPr/>
              <a:t>‹#›</a:t>
            </a:fld>
            <a:endParaRPr lang="en-US"/>
          </a:p>
        </p:txBody>
      </p:sp>
    </p:spTree>
    <p:extLst>
      <p:ext uri="{BB962C8B-B14F-4D97-AF65-F5344CB8AC3E}">
        <p14:creationId xmlns:p14="http://schemas.microsoft.com/office/powerpoint/2010/main" val="408018947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4" name="Date Placeholder 3"/>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BE27FB21-70CC-44E8-9C0E-30CE149E7748}" type="slidenum">
              <a:rPr lang="en-US" smtClean="0"/>
              <a:pPr/>
              <a:t>‹#›</a:t>
            </a:fld>
            <a:endParaRPr lang="en-US"/>
          </a:p>
        </p:txBody>
      </p:sp>
    </p:spTree>
    <p:extLst>
      <p:ext uri="{BB962C8B-B14F-4D97-AF65-F5344CB8AC3E}">
        <p14:creationId xmlns:p14="http://schemas.microsoft.com/office/powerpoint/2010/main" val="2881176531"/>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9F40043-A3E7-4883-A779-FEE9EDE4D6F7}" type="slidenum">
              <a:rPr lang="en-US" smtClean="0"/>
              <a:pPr/>
              <a:t>‹#›</a:t>
            </a:fld>
            <a:endParaRPr lang="en-US"/>
          </a:p>
        </p:txBody>
      </p:sp>
    </p:spTree>
    <p:extLst>
      <p:ext uri="{BB962C8B-B14F-4D97-AF65-F5344CB8AC3E}">
        <p14:creationId xmlns:p14="http://schemas.microsoft.com/office/powerpoint/2010/main" val="2244578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05CA98E4-6086-4DB8-A73F-E0D9E2190C1E}" type="slidenum">
              <a:rPr lang="en-US" smtClean="0"/>
              <a:pPr/>
              <a:t>‹#›</a:t>
            </a:fld>
            <a:endParaRPr lang="en-US"/>
          </a:p>
        </p:txBody>
      </p:sp>
    </p:spTree>
    <p:extLst>
      <p:ext uri="{BB962C8B-B14F-4D97-AF65-F5344CB8AC3E}">
        <p14:creationId xmlns:p14="http://schemas.microsoft.com/office/powerpoint/2010/main" val="305465465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7" name="Slide Number Placeholder 6"/>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61C6D47E-C55B-4C5E-829B-F5760F7052B5}" type="slidenum">
              <a:rPr lang="en-US" smtClean="0"/>
              <a:pPr/>
              <a:t>‹#›</a:t>
            </a:fld>
            <a:endParaRPr lang="en-US"/>
          </a:p>
        </p:txBody>
      </p:sp>
    </p:spTree>
    <p:extLst>
      <p:ext uri="{BB962C8B-B14F-4D97-AF65-F5344CB8AC3E}">
        <p14:creationId xmlns:p14="http://schemas.microsoft.com/office/powerpoint/2010/main" val="252911991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0540AD5-0BBB-4E90-BD01-6739017B87E9}" type="slidenum">
              <a:rPr lang="en-US" smtClean="0"/>
              <a:pPr/>
              <a:t>‹#›</a:t>
            </a:fld>
            <a:endParaRPr lang="en-US"/>
          </a:p>
        </p:txBody>
      </p:sp>
    </p:spTree>
    <p:extLst>
      <p:ext uri="{BB962C8B-B14F-4D97-AF65-F5344CB8AC3E}">
        <p14:creationId xmlns:p14="http://schemas.microsoft.com/office/powerpoint/2010/main" val="165735494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2CD4905-B7D2-4B2A-BBA8-FFB71CB738FD}" type="slidenum">
              <a:rPr lang="en-US" smtClean="0"/>
              <a:pPr/>
              <a:t>‹#›</a:t>
            </a:fld>
            <a:endParaRPr lang="en-US"/>
          </a:p>
        </p:txBody>
      </p:sp>
    </p:spTree>
    <p:extLst>
      <p:ext uri="{BB962C8B-B14F-4D97-AF65-F5344CB8AC3E}">
        <p14:creationId xmlns:p14="http://schemas.microsoft.com/office/powerpoint/2010/main" val="2032622824"/>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C82949A-3584-4A5D-9FFA-68BB41AC980B}" type="slidenum">
              <a:rPr lang="en-US" smtClean="0"/>
              <a:pPr/>
              <a:t>‹#›</a:t>
            </a:fld>
            <a:endParaRPr lang="en-US"/>
          </a:p>
        </p:txBody>
      </p:sp>
    </p:spTree>
    <p:extLst>
      <p:ext uri="{BB962C8B-B14F-4D97-AF65-F5344CB8AC3E}">
        <p14:creationId xmlns:p14="http://schemas.microsoft.com/office/powerpoint/2010/main" val="198301277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29C7CDA3-E40C-44B8-AB7A-D5071D082406}" type="slidenum">
              <a:rPr lang="en-US" smtClean="0"/>
              <a:pPr/>
              <a:t>‹#›</a:t>
            </a:fld>
            <a:endParaRPr lang="en-US"/>
          </a:p>
        </p:txBody>
      </p:sp>
    </p:spTree>
    <p:extLst>
      <p:ext uri="{BB962C8B-B14F-4D97-AF65-F5344CB8AC3E}">
        <p14:creationId xmlns:p14="http://schemas.microsoft.com/office/powerpoint/2010/main" val="2427908461"/>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4567BA4-7164-47B6-8CFE-5C96E7527947}" type="slidenum">
              <a:rPr lang="en-US" smtClean="0"/>
              <a:pPr/>
              <a:t>‹#›</a:t>
            </a:fld>
            <a:endParaRPr lang="en-US"/>
          </a:p>
        </p:txBody>
      </p:sp>
    </p:spTree>
    <p:extLst>
      <p:ext uri="{BB962C8B-B14F-4D97-AF65-F5344CB8AC3E}">
        <p14:creationId xmlns:p14="http://schemas.microsoft.com/office/powerpoint/2010/main" val="3044464510"/>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p:cNvSpPr>
            <a:spLocks noGrp="1"/>
          </p:cNvSpPr>
          <p:nvPr>
            <p:ph type="dt" sz="half" idx="23"/>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24"/>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smtClean="0"/>
            </a:lvl1pPr>
          </a:lstStyle>
          <a:p>
            <a:fld id="{6DA6250A-F525-4413-BB2F-83D7A3AA4677}" type="slidenum">
              <a:rPr lang="en-US" smtClean="0"/>
              <a:pPr/>
              <a:t>‹#›</a:t>
            </a:fld>
            <a:endParaRPr lang="en-US"/>
          </a:p>
        </p:txBody>
      </p:sp>
    </p:spTree>
    <p:extLst>
      <p:ext uri="{BB962C8B-B14F-4D97-AF65-F5344CB8AC3E}">
        <p14:creationId xmlns:p14="http://schemas.microsoft.com/office/powerpoint/2010/main" val="18222115"/>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98FCCDDE-3D58-4839-8161-EAB52D86F555}" type="slidenum">
              <a:rPr lang="en-US" smtClean="0"/>
              <a:pPr/>
              <a:t>‹#›</a:t>
            </a:fld>
            <a:endParaRPr lang="en-US"/>
          </a:p>
        </p:txBody>
      </p:sp>
    </p:spTree>
    <p:extLst>
      <p:ext uri="{BB962C8B-B14F-4D97-AF65-F5344CB8AC3E}">
        <p14:creationId xmlns:p14="http://schemas.microsoft.com/office/powerpoint/2010/main" val="414189736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2264164D-D72C-4D33-A5A1-406208394752}" type="slidenum">
              <a:rPr lang="en-US" smtClean="0"/>
              <a:pPr/>
              <a:t>‹#›</a:t>
            </a:fld>
            <a:endParaRPr lang="en-US"/>
          </a:p>
        </p:txBody>
      </p:sp>
    </p:spTree>
    <p:extLst>
      <p:ext uri="{BB962C8B-B14F-4D97-AF65-F5344CB8AC3E}">
        <p14:creationId xmlns:p14="http://schemas.microsoft.com/office/powerpoint/2010/main" val="3906110034"/>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05CA98E4-6086-4DB8-A73F-E0D9E2190C1E}" type="slidenum">
              <a:rPr lang="en-US" smtClean="0"/>
              <a:pPr/>
              <a:t>‹#›</a:t>
            </a:fld>
            <a:endParaRPr lang="en-US"/>
          </a:p>
        </p:txBody>
      </p:sp>
    </p:spTree>
    <p:extLst>
      <p:ext uri="{BB962C8B-B14F-4D97-AF65-F5344CB8AC3E}">
        <p14:creationId xmlns:p14="http://schemas.microsoft.com/office/powerpoint/2010/main" val="2319392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0F430855-EECA-4B65-8789-485ABF94EFDF}" type="slidenum">
              <a:rPr lang="en-US" smtClean="0"/>
              <a:pPr/>
              <a:t>‹#›</a:t>
            </a:fld>
            <a:endParaRPr lang="en-US"/>
          </a:p>
        </p:txBody>
      </p:sp>
    </p:spTree>
    <p:extLst>
      <p:ext uri="{BB962C8B-B14F-4D97-AF65-F5344CB8AC3E}">
        <p14:creationId xmlns:p14="http://schemas.microsoft.com/office/powerpoint/2010/main" val="426286661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0F430855-EECA-4B65-8789-485ABF94EFDF}" type="slidenum">
              <a:rPr lang="en-US" smtClean="0"/>
              <a:pPr/>
              <a:t>‹#›</a:t>
            </a:fld>
            <a:endParaRPr lang="en-US"/>
          </a:p>
        </p:txBody>
      </p:sp>
    </p:spTree>
    <p:extLst>
      <p:ext uri="{BB962C8B-B14F-4D97-AF65-F5344CB8AC3E}">
        <p14:creationId xmlns:p14="http://schemas.microsoft.com/office/powerpoint/2010/main" val="368249425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D32360CE-9989-4A63-9C32-6DC81DF1BD7C}" type="slidenum">
              <a:rPr lang="en-US" smtClean="0"/>
              <a:pPr/>
              <a:t>‹#›</a:t>
            </a:fld>
            <a:endParaRPr lang="en-US"/>
          </a:p>
        </p:txBody>
      </p:sp>
    </p:spTree>
    <p:extLst>
      <p:ext uri="{BB962C8B-B14F-4D97-AF65-F5344CB8AC3E}">
        <p14:creationId xmlns:p14="http://schemas.microsoft.com/office/powerpoint/2010/main" val="1972111127"/>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785397DA-FBF5-4BA4-9C25-E514BE31D2FC}" type="slidenum">
              <a:rPr lang="en-US" smtClean="0"/>
              <a:pPr/>
              <a:t>‹#›</a:t>
            </a:fld>
            <a:endParaRPr lang="en-US"/>
          </a:p>
        </p:txBody>
      </p:sp>
    </p:spTree>
    <p:extLst>
      <p:ext uri="{BB962C8B-B14F-4D97-AF65-F5344CB8AC3E}">
        <p14:creationId xmlns:p14="http://schemas.microsoft.com/office/powerpoint/2010/main" val="3678475866"/>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218F3548-8086-48D8-84E6-864E0292C726}" type="slidenum">
              <a:rPr lang="en-US" smtClean="0"/>
              <a:pPr/>
              <a:t>‹#›</a:t>
            </a:fld>
            <a:endParaRPr lang="en-US"/>
          </a:p>
        </p:txBody>
      </p:sp>
    </p:spTree>
    <p:extLst>
      <p:ext uri="{BB962C8B-B14F-4D97-AF65-F5344CB8AC3E}">
        <p14:creationId xmlns:p14="http://schemas.microsoft.com/office/powerpoint/2010/main" val="94535181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08DC9665-B9AF-4AB3-81EF-DCBAAC856356}" type="slidenum">
              <a:rPr lang="en-US" smtClean="0"/>
              <a:pPr/>
              <a:t>‹#›</a:t>
            </a:fld>
            <a:endParaRPr lang="en-US"/>
          </a:p>
        </p:txBody>
      </p:sp>
    </p:spTree>
    <p:extLst>
      <p:ext uri="{BB962C8B-B14F-4D97-AF65-F5344CB8AC3E}">
        <p14:creationId xmlns:p14="http://schemas.microsoft.com/office/powerpoint/2010/main" val="2356622701"/>
      </p:ext>
    </p:extLst>
  </p:cSld>
  <p:clrMapOvr>
    <a:overrideClrMapping bg1="dk1" tx1="lt1" bg2="dk2" tx2="lt2" accent1="accent1" accent2="accent2" accent3="accent3" accent4="accent4" accent5="accent5" accent6="accent6" hlink="hlink" folHlink="folHlink"/>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p>
        </p:txBody>
      </p:sp>
      <p:sp>
        <p:nvSpPr>
          <p:cNvPr id="3" name="Date Placeholder 2"/>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F0BA20AB-1130-4EBF-9E13-51ECF4319AF1}" type="slidenum">
              <a:rPr lang="en-US" smtClean="0"/>
              <a:pPr/>
              <a:t>‹#›</a:t>
            </a:fld>
            <a:endParaRPr lang="en-US"/>
          </a:p>
        </p:txBody>
      </p:sp>
    </p:spTree>
    <p:extLst>
      <p:ext uri="{BB962C8B-B14F-4D97-AF65-F5344CB8AC3E}">
        <p14:creationId xmlns:p14="http://schemas.microsoft.com/office/powerpoint/2010/main" val="141764303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180B10B7-F939-4465-88BA-6774028133B2}" type="slidenum">
              <a:rPr lang="en-US" smtClean="0"/>
              <a:pPr/>
              <a:t>‹#›</a:t>
            </a:fld>
            <a:endParaRPr lang="en-US"/>
          </a:p>
        </p:txBody>
      </p:sp>
    </p:spTree>
    <p:extLst>
      <p:ext uri="{BB962C8B-B14F-4D97-AF65-F5344CB8AC3E}">
        <p14:creationId xmlns:p14="http://schemas.microsoft.com/office/powerpoint/2010/main" val="217308251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9581563"/>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t>00%</a:t>
            </a:r>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F8B3A51-8E71-43BE-B42D-8184F3515E30}" type="slidenum">
              <a:rPr lang="en-US" smtClean="0"/>
              <a:pPr/>
              <a:t>‹#›</a:t>
            </a:fld>
            <a:endParaRPr lang="en-US"/>
          </a:p>
        </p:txBody>
      </p:sp>
    </p:spTree>
    <p:extLst>
      <p:ext uri="{BB962C8B-B14F-4D97-AF65-F5344CB8AC3E}">
        <p14:creationId xmlns:p14="http://schemas.microsoft.com/office/powerpoint/2010/main" val="2805291368"/>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p>
        </p:txBody>
      </p:sp>
      <p:sp>
        <p:nvSpPr>
          <p:cNvPr id="3" name="Content Placeholder 2"/>
          <p:cNvSpPr>
            <a:spLocks noGrp="1"/>
          </p:cNvSpPr>
          <p:nvPr>
            <p:ph sz="half" idx="1" hasCustomPrompt="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21"/>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3C2C9B4A-1D8E-45EA-AED5-E1B1BB59D991}" type="slidenum">
              <a:rPr lang="en-US" smtClean="0"/>
              <a:pPr/>
              <a:t>‹#›</a:t>
            </a:fld>
            <a:endParaRPr lang="en-US"/>
          </a:p>
        </p:txBody>
      </p:sp>
    </p:spTree>
    <p:extLst>
      <p:ext uri="{BB962C8B-B14F-4D97-AF65-F5344CB8AC3E}">
        <p14:creationId xmlns:p14="http://schemas.microsoft.com/office/powerpoint/2010/main" val="40270190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2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D32360CE-9989-4A63-9C32-6DC81DF1BD7C}" type="slidenum">
              <a:rPr lang="en-US" smtClean="0"/>
              <a:pPr/>
              <a:t>‹#›</a:t>
            </a:fld>
            <a:endParaRPr lang="en-US"/>
          </a:p>
        </p:txBody>
      </p:sp>
    </p:spTree>
    <p:extLst>
      <p:ext uri="{BB962C8B-B14F-4D97-AF65-F5344CB8AC3E}">
        <p14:creationId xmlns:p14="http://schemas.microsoft.com/office/powerpoint/2010/main" val="222346392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3" name="Footer Placeholder 2"/>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DF2E1AA6-4280-495A-95EA-68D4B677073E}" type="slidenum">
              <a:rPr lang="en-US" smtClean="0"/>
              <a:pPr/>
              <a:t>‹#›</a:t>
            </a:fld>
            <a:endParaRPr lang="en-US"/>
          </a:p>
        </p:txBody>
      </p:sp>
    </p:spTree>
    <p:extLst>
      <p:ext uri="{BB962C8B-B14F-4D97-AF65-F5344CB8AC3E}">
        <p14:creationId xmlns:p14="http://schemas.microsoft.com/office/powerpoint/2010/main" val="736381175"/>
      </p:ext>
    </p:extLst>
  </p:cSld>
  <p:clrMapOvr>
    <a:overrideClrMapping bg1="dk1" tx1="lt1" bg2="dk2" tx2="lt2" accent1="accent1" accent2="accent2" accent3="accent3" accent4="accent4" accent5="accent5" accent6="accent6" hlink="hlink" folHlink="folHlink"/>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t>Thank you</a:t>
            </a:r>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796441"/>
      </p:ext>
    </p:extLst>
  </p:cSld>
  <p:clrMapOvr>
    <a:overrideClrMapping bg1="lt1" tx1="dk1" bg2="lt2" tx2="dk2" accent1="accent1" accent2="accent2" accent3="accent3" accent4="accent4" accent5="accent5" accent6="accent6" hlink="hlink" folHlink="folHlink"/>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1</a:t>
            </a:r>
          </a:p>
        </p:txBody>
      </p:sp>
    </p:spTree>
    <p:extLst>
      <p:ext uri="{BB962C8B-B14F-4D97-AF65-F5344CB8AC3E}">
        <p14:creationId xmlns:p14="http://schemas.microsoft.com/office/powerpoint/2010/main" val="2412871680"/>
      </p:ext>
    </p:extLst>
  </p:cSld>
  <p:clrMapOvr>
    <a:overrideClrMapping bg1="lt1" tx1="dk1" bg2="lt2" tx2="dk2" accent1="accent1" accent2="accent2" accent3="accent3" accent4="accent4" accent5="accent5" accent6="accent6" hlink="hlink" folHlink="folHlink"/>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2</a:t>
            </a:r>
          </a:p>
        </p:txBody>
      </p:sp>
    </p:spTree>
    <p:extLst>
      <p:ext uri="{BB962C8B-B14F-4D97-AF65-F5344CB8AC3E}">
        <p14:creationId xmlns:p14="http://schemas.microsoft.com/office/powerpoint/2010/main" val="2433404559"/>
      </p:ext>
    </p:extLst>
  </p:cSld>
  <p:clrMapOvr>
    <a:overrideClrMapping bg1="lt1" tx1="dk1" bg2="lt2" tx2="dk2" accent1="accent1" accent2="accent2" accent3="accent3" accent4="accent4" accent5="accent5" accent6="accent6" hlink="hlink" folHlink="folHlink"/>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3</a:t>
            </a:r>
          </a:p>
        </p:txBody>
      </p:sp>
    </p:spTree>
    <p:extLst>
      <p:ext uri="{BB962C8B-B14F-4D97-AF65-F5344CB8AC3E}">
        <p14:creationId xmlns:p14="http://schemas.microsoft.com/office/powerpoint/2010/main" val="4205668884"/>
      </p:ext>
    </p:extLst>
  </p:cSld>
  <p:clrMapOvr>
    <a:overrideClrMapping bg1="lt1" tx1="dk1" bg2="lt2" tx2="dk2" accent1="accent1" accent2="accent2" accent3="accent3" accent4="accent4" accent5="accent5" accent6="accent6" hlink="hlink" folHlink="folHlink"/>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4</a:t>
            </a:r>
          </a:p>
        </p:txBody>
      </p:sp>
    </p:spTree>
    <p:extLst>
      <p:ext uri="{BB962C8B-B14F-4D97-AF65-F5344CB8AC3E}">
        <p14:creationId xmlns:p14="http://schemas.microsoft.com/office/powerpoint/2010/main" val="528757972"/>
      </p:ext>
    </p:extLst>
  </p:cSld>
  <p:clrMapOvr>
    <a:overrideClrMapping bg1="lt1" tx1="dk1" bg2="lt2" tx2="dk2" accent1="accent1" accent2="accent2" accent3="accent3" accent4="accent4" accent5="accent5" accent6="accent6" hlink="hlink" folHlink="folHlink"/>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preserve="1" userDrawn="1">
  <p:cSld name="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1</a:t>
            </a:r>
          </a:p>
        </p:txBody>
      </p:sp>
    </p:spTree>
    <p:extLst>
      <p:ext uri="{BB962C8B-B14F-4D97-AF65-F5344CB8AC3E}">
        <p14:creationId xmlns:p14="http://schemas.microsoft.com/office/powerpoint/2010/main" val="4161667000"/>
      </p:ext>
    </p:extLst>
  </p:cSld>
  <p:clrMapOvr>
    <a:overrideClrMapping bg1="lt1" tx1="dk1" bg2="lt2" tx2="dk2" accent1="accent1" accent2="accent2" accent3="accent3" accent4="accent4" accent5="accent5" accent6="accent6" hlink="hlink" folHlink="folHlink"/>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showMasterSp="0" preserve="1" userDrawn="1">
  <p:cSld name="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2</a:t>
            </a:r>
          </a:p>
        </p:txBody>
      </p:sp>
    </p:spTree>
    <p:extLst>
      <p:ext uri="{BB962C8B-B14F-4D97-AF65-F5344CB8AC3E}">
        <p14:creationId xmlns:p14="http://schemas.microsoft.com/office/powerpoint/2010/main" val="54822438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showMasterSp="0" preserve="1" userDrawn="1">
  <p:cSld name="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3</a:t>
            </a:r>
          </a:p>
        </p:txBody>
      </p:sp>
    </p:spTree>
    <p:extLst>
      <p:ext uri="{BB962C8B-B14F-4D97-AF65-F5344CB8AC3E}">
        <p14:creationId xmlns:p14="http://schemas.microsoft.com/office/powerpoint/2010/main" val="349500387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showMasterSp="0" preserve="1" userDrawn="1">
  <p:cSld name="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4</a:t>
            </a:r>
          </a:p>
        </p:txBody>
      </p:sp>
    </p:spTree>
    <p:extLst>
      <p:ext uri="{BB962C8B-B14F-4D97-AF65-F5344CB8AC3E}">
        <p14:creationId xmlns:p14="http://schemas.microsoft.com/office/powerpoint/2010/main" val="34734703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785397DA-FBF5-4BA4-9C25-E514BE31D2FC}" type="slidenum">
              <a:rPr lang="en-US" smtClean="0"/>
              <a:pPr/>
              <a:t>‹#›</a:t>
            </a:fld>
            <a:endParaRPr lang="en-US"/>
          </a:p>
        </p:txBody>
      </p:sp>
    </p:spTree>
    <p:extLst>
      <p:ext uri="{BB962C8B-B14F-4D97-AF65-F5344CB8AC3E}">
        <p14:creationId xmlns:p14="http://schemas.microsoft.com/office/powerpoint/2010/main" val="3689308538"/>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D11ED00-1C36-4F24-9704-523314B3AAF7}" type="slidenum">
              <a:rPr lang="en-US" smtClean="0"/>
              <a:pPr/>
              <a:t>‹#›</a:t>
            </a:fld>
            <a:endParaRPr lang="en-US"/>
          </a:p>
        </p:txBody>
      </p:sp>
    </p:spTree>
    <p:extLst>
      <p:ext uri="{BB962C8B-B14F-4D97-AF65-F5344CB8AC3E}">
        <p14:creationId xmlns:p14="http://schemas.microsoft.com/office/powerpoint/2010/main" val="166410883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8" name="Footer Placeholder 7"/>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10" name="Slide Number Placeholder 9"/>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04EA97E-3A0E-4E21-B21A-52E0608112D4}" type="slidenum">
              <a:rPr lang="en-US" smtClean="0"/>
              <a:pPr/>
              <a:t>‹#›</a:t>
            </a:fld>
            <a:endParaRPr lang="en-US"/>
          </a:p>
        </p:txBody>
      </p:sp>
    </p:spTree>
    <p:extLst>
      <p:ext uri="{BB962C8B-B14F-4D97-AF65-F5344CB8AC3E}">
        <p14:creationId xmlns:p14="http://schemas.microsoft.com/office/powerpoint/2010/main" val="32493168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8" name="Footer Placeholder 7"/>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9" name="Slide Number Placeholder 8"/>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206FC655-CFDB-4C95-9859-F304E1DAC900}" type="slidenum">
              <a:rPr lang="en-US" smtClean="0"/>
              <a:pPr/>
              <a:t>‹#›</a:t>
            </a:fld>
            <a:endParaRPr lang="en-US"/>
          </a:p>
        </p:txBody>
      </p:sp>
    </p:spTree>
    <p:extLst>
      <p:ext uri="{BB962C8B-B14F-4D97-AF65-F5344CB8AC3E}">
        <p14:creationId xmlns:p14="http://schemas.microsoft.com/office/powerpoint/2010/main" val="3053351161"/>
      </p:ext>
    </p:extLst>
  </p:cSld>
  <p:clrMapOvr>
    <a:masterClrMapping/>
  </p:clrMapOvr>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8" name="Footer Placeholder 7"/>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9" name="Slide Number Placeholder 8"/>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38E4D31A-A4FE-4192-98A8-8FB7598B9F79}" type="slidenum">
              <a:rPr lang="en-US" smtClean="0"/>
              <a:pPr/>
              <a:t>‹#›</a:t>
            </a:fld>
            <a:endParaRPr lang="en-US"/>
          </a:p>
        </p:txBody>
      </p:sp>
    </p:spTree>
    <p:extLst>
      <p:ext uri="{BB962C8B-B14F-4D97-AF65-F5344CB8AC3E}">
        <p14:creationId xmlns:p14="http://schemas.microsoft.com/office/powerpoint/2010/main" val="2389271983"/>
      </p:ext>
    </p:extLst>
  </p:cSld>
  <p:clrMapOvr>
    <a:masterClrMapping/>
  </p:clrMapOvr>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DD4378E9-9897-4CD0-8088-B55E8A8AA305}" type="slidenum">
              <a:rPr lang="en-US" smtClean="0"/>
              <a:pPr/>
              <a:t>‹#›</a:t>
            </a:fld>
            <a:endParaRPr lang="en-US"/>
          </a:p>
        </p:txBody>
      </p:sp>
    </p:spTree>
    <p:extLst>
      <p:ext uri="{BB962C8B-B14F-4D97-AF65-F5344CB8AC3E}">
        <p14:creationId xmlns:p14="http://schemas.microsoft.com/office/powerpoint/2010/main" val="1328624729"/>
      </p:ext>
    </p:extLst>
  </p:cSld>
  <p:clrMapOvr>
    <a:overrideClrMapping bg1="dk1" tx1="lt1" bg2="dk2" tx2="lt2" accent1="accent1" accent2="accent2" accent3="accent3" accent4="accent4" accent5="accent5" accent6="accent6" hlink="hlink" folHlink="folHlink"/>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7" name="Footer Placeholder 6"/>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65CB15B-5688-428F-B7ED-92EEE1B226E4}" type="slidenum">
              <a:rPr lang="en-US" smtClean="0"/>
              <a:pPr/>
              <a:t>‹#›</a:t>
            </a:fld>
            <a:endParaRPr lang="en-US"/>
          </a:p>
        </p:txBody>
      </p:sp>
    </p:spTree>
    <p:extLst>
      <p:ext uri="{BB962C8B-B14F-4D97-AF65-F5344CB8AC3E}">
        <p14:creationId xmlns:p14="http://schemas.microsoft.com/office/powerpoint/2010/main" val="4012119617"/>
      </p:ext>
    </p:extLst>
  </p:cSld>
  <p:clrMapOvr>
    <a:overrideClrMapping bg1="dk1" tx1="lt1" bg2="dk2" tx2="lt2" accent1="accent1" accent2="accent2" accent3="accent3" accent4="accent4" accent5="accent5" accent6="accent6" hlink="hlink" folHlink="folHlink"/>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7" name="Footer Placeholder 6"/>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EC7C795-9181-42D6-994E-303A3587E048}" type="slidenum">
              <a:rPr lang="en-US" smtClean="0"/>
              <a:pPr/>
              <a:t>‹#›</a:t>
            </a:fld>
            <a:endParaRPr lang="en-US"/>
          </a:p>
        </p:txBody>
      </p:sp>
    </p:spTree>
    <p:extLst>
      <p:ext uri="{BB962C8B-B14F-4D97-AF65-F5344CB8AC3E}">
        <p14:creationId xmlns:p14="http://schemas.microsoft.com/office/powerpoint/2010/main" val="2029481883"/>
      </p:ext>
    </p:extLst>
  </p:cSld>
  <p:clrMapOvr>
    <a:overrideClrMapping bg1="dk1" tx1="lt1" bg2="dk2" tx2="lt2" accent1="accent1" accent2="accent2" accent3="accent3" accent4="accent4" accent5="accent5" accent6="accent6" hlink="hlink" folHlink="folHlink"/>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7" name="Footer Placeholder 6"/>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3D7420C8-BA8D-4B88-8A5C-8BEE67243A87}" type="slidenum">
              <a:rPr lang="en-US" smtClean="0"/>
              <a:pPr/>
              <a:t>‹#›</a:t>
            </a:fld>
            <a:endParaRPr lang="en-US"/>
          </a:p>
        </p:txBody>
      </p:sp>
    </p:spTree>
    <p:extLst>
      <p:ext uri="{BB962C8B-B14F-4D97-AF65-F5344CB8AC3E}">
        <p14:creationId xmlns:p14="http://schemas.microsoft.com/office/powerpoint/2010/main" val="14814769"/>
      </p:ext>
    </p:extLst>
  </p:cSld>
  <p:clrMapOvr>
    <a:overrideClrMapping bg1="dk1" tx1="lt1" bg2="dk2" tx2="lt2" accent1="accent1" accent2="accent2" accent3="accent3" accent4="accent4" accent5="accent5" accent6="accent6" hlink="hlink" folHlink="folHlink"/>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42913" y="432001"/>
            <a:ext cx="11306175" cy="1387274"/>
          </a:xfrm>
        </p:spPr>
        <p:txBody>
          <a:bodyPr vert="horz" lIns="0" tIns="0" rIns="0" bIns="0" rtlCol="0" anchor="t" anchorCtr="0">
            <a:normAutofit/>
          </a:bodyPr>
          <a:lstStyle>
            <a:lvl1pPr>
              <a:defRPr lang="en-US" altLang="zh-TW" noProof="0" dirty="0"/>
            </a:lvl1pPr>
          </a:lstStyle>
          <a:p>
            <a:pPr lvl="0"/>
            <a:r>
              <a:rPr lang="en-US" altLang="zh-TW" noProof="0"/>
              <a:t>Click to edit Master title style</a:t>
            </a:r>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3" name="Date Placeholder 2"/>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C84CB513-F66A-4450-97A1-08A9244C5359}" type="slidenum">
              <a:rPr lang="en-US" smtClean="0"/>
              <a:pPr/>
              <a:t>‹#›</a:t>
            </a:fld>
            <a:endParaRPr lang="en-US"/>
          </a:p>
        </p:txBody>
      </p:sp>
    </p:spTree>
    <p:extLst>
      <p:ext uri="{BB962C8B-B14F-4D97-AF65-F5344CB8AC3E}">
        <p14:creationId xmlns:p14="http://schemas.microsoft.com/office/powerpoint/2010/main" val="405545443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showMasterSp="0">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2336801" y="3"/>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grpSp>
      <p:sp>
        <p:nvSpPr>
          <p:cNvPr id="15" name="Title 1"/>
          <p:cNvSpPr>
            <a:spLocks noGrp="1"/>
          </p:cNvSpPr>
          <p:nvPr>
            <p:ph type="ctrTitle" hasCustomPrompt="1"/>
          </p:nvPr>
        </p:nvSpPr>
        <p:spPr bwMode="white">
          <a:xfrm>
            <a:off x="2527302" y="838200"/>
            <a:ext cx="7124700" cy="914400"/>
          </a:xfrm>
        </p:spPr>
        <p:txBody>
          <a:bodyPr anchor="t" anchorCtr="0">
            <a:noAutofit/>
          </a:bodyPr>
          <a:lstStyle>
            <a:lvl1pPr>
              <a:lnSpc>
                <a:spcPct val="90000"/>
              </a:lnSpc>
              <a:defRPr sz="2399" b="1" i="1" baseline="0">
                <a:solidFill>
                  <a:schemeClr val="bg1"/>
                </a:solidFill>
              </a:defRPr>
            </a:lvl1pPr>
          </a:lstStyle>
          <a:p>
            <a:r>
              <a:rPr lang="en-US" noProof="0"/>
              <a:t>Click to add the presentation’s main title</a:t>
            </a:r>
          </a:p>
        </p:txBody>
      </p:sp>
      <p:sp>
        <p:nvSpPr>
          <p:cNvPr id="18" name="Subtitle 2"/>
          <p:cNvSpPr>
            <a:spLocks noGrp="1"/>
          </p:cNvSpPr>
          <p:nvPr>
            <p:ph type="subTitle" idx="1" hasCustomPrompt="1"/>
          </p:nvPr>
        </p:nvSpPr>
        <p:spPr bwMode="white">
          <a:xfrm>
            <a:off x="2527302" y="1828801"/>
            <a:ext cx="7124700" cy="914401"/>
          </a:xfrm>
        </p:spPr>
        <p:txBody>
          <a:bodyPr>
            <a:noAutofit/>
          </a:bodyPr>
          <a:lstStyle>
            <a:lvl1pPr marL="0" indent="0" algn="l">
              <a:lnSpc>
                <a:spcPct val="90000"/>
              </a:lnSpc>
              <a:spcAft>
                <a:spcPts val="0"/>
              </a:spcAft>
              <a:buNone/>
              <a:defRPr sz="2399" baseline="0">
                <a:solidFill>
                  <a:schemeClr val="bg1"/>
                </a:solidFill>
                <a:latin typeface="+mj-lt"/>
              </a:defRPr>
            </a:lvl1pPr>
            <a:lvl2pPr marL="0" indent="0" algn="l">
              <a:buNone/>
              <a:defRPr sz="1350">
                <a:solidFill>
                  <a:schemeClr val="bg1"/>
                </a:solidFill>
                <a:latin typeface="+mj-lt"/>
              </a:defRPr>
            </a:lvl2pPr>
            <a:lvl3pPr marL="342809" indent="0" algn="l">
              <a:buNone/>
              <a:defRPr sz="1350">
                <a:solidFill>
                  <a:schemeClr val="bg1"/>
                </a:solidFill>
                <a:latin typeface="+mj-lt"/>
              </a:defRPr>
            </a:lvl3pPr>
            <a:lvl4pPr marL="685617" indent="0" algn="l">
              <a:buNone/>
              <a:defRPr sz="1350">
                <a:solidFill>
                  <a:schemeClr val="bg1"/>
                </a:solidFill>
                <a:latin typeface="+mj-lt"/>
              </a:defRPr>
            </a:lvl4pPr>
            <a:lvl5pPr marL="1028426" indent="0" algn="l">
              <a:buNone/>
              <a:defRPr sz="1350">
                <a:solidFill>
                  <a:schemeClr val="bg1"/>
                </a:solidFill>
                <a:latin typeface="+mj-lt"/>
              </a:defRPr>
            </a:lvl5pPr>
            <a:lvl6pPr marL="1371234" indent="0" algn="l">
              <a:buNone/>
              <a:defRPr sz="1350">
                <a:solidFill>
                  <a:schemeClr val="bg1"/>
                </a:solidFill>
                <a:latin typeface="+mj-lt"/>
              </a:defRPr>
            </a:lvl6pPr>
            <a:lvl7pPr marL="1714043" indent="0" algn="l">
              <a:buNone/>
              <a:defRPr sz="1350">
                <a:solidFill>
                  <a:schemeClr val="bg1"/>
                </a:solidFill>
                <a:latin typeface="+mj-lt"/>
              </a:defRPr>
            </a:lvl7pPr>
            <a:lvl8pPr marL="2056851" indent="0" algn="l">
              <a:buNone/>
              <a:defRPr sz="1350">
                <a:solidFill>
                  <a:schemeClr val="bg1"/>
                </a:solidFill>
                <a:latin typeface="+mj-lt"/>
              </a:defRPr>
            </a:lvl8pPr>
            <a:lvl9pPr marL="2399660" indent="0" algn="l">
              <a:buNone/>
              <a:defRPr sz="1350">
                <a:solidFill>
                  <a:schemeClr val="bg1"/>
                </a:solidFill>
                <a:latin typeface="+mj-lt"/>
              </a:defRPr>
            </a:lvl9pPr>
          </a:lstStyle>
          <a:p>
            <a:r>
              <a:rPr lang="en-US" noProof="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825">
                <a:solidFill>
                  <a:schemeClr val="bg1"/>
                </a:solidFill>
                <a:latin typeface="Arial" pitchFamily="34" charset="0"/>
                <a:cs typeface="Arial" pitchFamily="34" charset="0"/>
              </a:defRPr>
            </a:lvl1pPr>
            <a:lvl2pPr>
              <a:defRPr sz="750">
                <a:solidFill>
                  <a:schemeClr val="bg1"/>
                </a:solidFill>
                <a:latin typeface="Arial" pitchFamily="34" charset="0"/>
                <a:cs typeface="Arial" pitchFamily="34" charset="0"/>
              </a:defRPr>
            </a:lvl2pPr>
            <a:lvl3pPr>
              <a:defRPr sz="750">
                <a:solidFill>
                  <a:schemeClr val="bg1"/>
                </a:solidFill>
                <a:latin typeface="Arial" pitchFamily="34" charset="0"/>
                <a:cs typeface="Arial" pitchFamily="34" charset="0"/>
              </a:defRPr>
            </a:lvl3pPr>
            <a:lvl4pPr>
              <a:defRPr sz="750">
                <a:solidFill>
                  <a:schemeClr val="bg1"/>
                </a:solidFill>
                <a:latin typeface="Arial" pitchFamily="34" charset="0"/>
                <a:cs typeface="Arial" pitchFamily="34" charset="0"/>
              </a:defRPr>
            </a:lvl4pPr>
            <a:lvl5pPr>
              <a:defRPr sz="750">
                <a:solidFill>
                  <a:schemeClr val="bg1"/>
                </a:solidFill>
                <a:latin typeface="Arial" pitchFamily="34" charset="0"/>
                <a:cs typeface="Arial" pitchFamily="34" charset="0"/>
              </a:defRPr>
            </a:lvl5pPr>
          </a:lstStyle>
          <a:p>
            <a:pPr lvl="0"/>
            <a:r>
              <a:rPr lang="en-US" noProof="0"/>
              <a:t>www.pwc.com</a:t>
            </a:r>
          </a:p>
        </p:txBody>
      </p:sp>
      <p:grpSp>
        <p:nvGrpSpPr>
          <p:cNvPr id="22" name="Group 32"/>
          <p:cNvGrpSpPr/>
          <p:nvPr userDrawn="1"/>
        </p:nvGrpSpPr>
        <p:grpSpPr>
          <a:xfrm>
            <a:off x="1550013" y="6172202"/>
            <a:ext cx="914161" cy="533479"/>
            <a:chOff x="518032" y="978681"/>
            <a:chExt cx="4572000" cy="2667393"/>
          </a:xfrm>
        </p:grpSpPr>
        <p:sp>
          <p:nvSpPr>
            <p:cNvPr id="2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2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grpSp>
    </p:spTree>
    <p:extLst>
      <p:ext uri="{BB962C8B-B14F-4D97-AF65-F5344CB8AC3E}">
        <p14:creationId xmlns:p14="http://schemas.microsoft.com/office/powerpoint/2010/main" val="14188272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218F3548-8086-48D8-84E6-864E0292C726}" type="slidenum">
              <a:rPr lang="en-US" smtClean="0"/>
              <a:pPr/>
              <a:t>‹#›</a:t>
            </a:fld>
            <a:endParaRPr lang="en-US"/>
          </a:p>
        </p:txBody>
      </p:sp>
    </p:spTree>
    <p:extLst>
      <p:ext uri="{BB962C8B-B14F-4D97-AF65-F5344CB8AC3E}">
        <p14:creationId xmlns:p14="http://schemas.microsoft.com/office/powerpoint/2010/main" val="3667206391"/>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showMasterSp="0">
  <p:cSld name="Title Slide 2">
    <p:spTree>
      <p:nvGrpSpPr>
        <p:cNvPr id="1" name=""/>
        <p:cNvGrpSpPr/>
        <p:nvPr/>
      </p:nvGrpSpPr>
      <p:grpSpPr>
        <a:xfrm>
          <a:off x="0" y="0"/>
          <a:ext cx="0" cy="0"/>
          <a:chOff x="0" y="0"/>
          <a:chExt cx="0" cy="0"/>
        </a:xfrm>
      </p:grpSpPr>
      <p:sp>
        <p:nvSpPr>
          <p:cNvPr id="13" name="Picture Placeholder 4"/>
          <p:cNvSpPr>
            <a:spLocks noGrp="1"/>
          </p:cNvSpPr>
          <p:nvPr>
            <p:ph type="pic" sz="quarter" idx="10"/>
          </p:nvPr>
        </p:nvSpPr>
        <p:spPr bwMode="hidden">
          <a:xfrm>
            <a:off x="6096000" y="0"/>
            <a:ext cx="6096000" cy="4575812"/>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9" name="Rectangle 8"/>
          <p:cNvSpPr/>
          <p:nvPr/>
        </p:nvSpPr>
        <p:spPr bwMode="hidden">
          <a:xfrm>
            <a:off x="-1" y="0"/>
            <a:ext cx="7733945" cy="4575812"/>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hidden">
          <a:xfrm>
            <a:off x="0" y="4575812"/>
            <a:ext cx="7733944" cy="2282188"/>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42913" y="428625"/>
            <a:ext cx="5473700" cy="2066926"/>
          </a:xfrm>
        </p:spPr>
        <p:txBody>
          <a:bodyPr anchor="b" anchorCtr="0"/>
          <a:lstStyle>
            <a:lvl1pPr algn="l">
              <a:lnSpc>
                <a:spcPct val="85000"/>
              </a:lnSpc>
              <a:defRPr sz="5000">
                <a:solidFill>
                  <a:schemeClr val="bg1"/>
                </a:solidFill>
              </a:defRPr>
            </a:lvl1pPr>
          </a:lstStyle>
          <a:p>
            <a:r>
              <a:rPr lang="en-US"/>
              <a:t>[Presentation title]</a:t>
            </a:r>
          </a:p>
        </p:txBody>
      </p:sp>
      <p:sp>
        <p:nvSpPr>
          <p:cNvPr id="3" name="Subtitle 2"/>
          <p:cNvSpPr>
            <a:spLocks noGrp="1"/>
          </p:cNvSpPr>
          <p:nvPr>
            <p:ph type="subTitle" idx="1" hasCustomPrompt="1"/>
          </p:nvPr>
        </p:nvSpPr>
        <p:spPr>
          <a:xfrm>
            <a:off x="442913" y="5101594"/>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t>[Presentation subtitle]</a:t>
            </a:r>
          </a:p>
        </p:txBody>
      </p:sp>
      <p:pic>
        <p:nvPicPr>
          <p:cNvPr id="8" name="Picture 7">
            <a:extLst>
              <a:ext uri="{FF2B5EF4-FFF2-40B4-BE49-F238E27FC236}">
                <a16:creationId xmlns:a16="http://schemas.microsoft.com/office/drawing/2014/main" id="{009BFEA4-1A04-C344-804A-E610366F998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337737" y="5330952"/>
            <a:ext cx="1636776" cy="1351185"/>
          </a:xfrm>
          <a:prstGeom prst="rect">
            <a:avLst/>
          </a:prstGeom>
        </p:spPr>
      </p:pic>
    </p:spTree>
    <p:extLst>
      <p:ext uri="{BB962C8B-B14F-4D97-AF65-F5344CB8AC3E}">
        <p14:creationId xmlns:p14="http://schemas.microsoft.com/office/powerpoint/2010/main" val="165300323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1_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4" y="432002"/>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en-GB" smtClean="0"/>
            </a:lvl1pPr>
          </a:lstStyle>
          <a:p>
            <a:r>
              <a:rPr lang="en-GB"/>
              <a:t>7 November 2022 – 11 November 2022</a:t>
            </a:r>
          </a:p>
        </p:txBody>
      </p:sp>
      <p:sp>
        <p:nvSpPr>
          <p:cNvPr id="6" name="Slide Number Placeholder 5"/>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en-GB" smtClean="0"/>
            </a:lvl1pPr>
          </a:lstStyle>
          <a:p>
            <a:fld id="{E8D8AB83-9BD6-4522-BB59-09AE8CB026D2}" type="slidenum">
              <a:rPr lang="en-GB" smtClean="0"/>
              <a:pPr/>
              <a:t>‹#›</a:t>
            </a:fld>
            <a:endParaRPr lang="en-GB"/>
          </a:p>
        </p:txBody>
      </p:sp>
    </p:spTree>
    <p:extLst>
      <p:ext uri="{BB962C8B-B14F-4D97-AF65-F5344CB8AC3E}">
        <p14:creationId xmlns:p14="http://schemas.microsoft.com/office/powerpoint/2010/main" val="3401334886"/>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1_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4526443"/>
      </p:ext>
    </p:extLst>
  </p:cSld>
  <p:clrMapOvr>
    <a:overrideClrMapping bg1="dk1" tx1="lt1" bg2="dk2" tx2="lt2" accent1="accent1" accent2="accent2" accent3="accent3" accent4="accent4" accent5="accent5" accent6="accent6" hlink="hlink" folHlink="folHlink"/>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userDrawn="1">
  <p:cSld name="1_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798">
                <a:solidFill>
                  <a:schemeClr val="tx1"/>
                </a:solidFill>
              </a:defRPr>
            </a:lvl1pPr>
          </a:lstStyle>
          <a:p>
            <a:r>
              <a:rPr lang="en-US"/>
              <a:t>Thank you</a:t>
            </a:r>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50"/>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Tree>
    <p:extLst>
      <p:ext uri="{BB962C8B-B14F-4D97-AF65-F5344CB8AC3E}">
        <p14:creationId xmlns:p14="http://schemas.microsoft.com/office/powerpoint/2010/main" val="3018439853"/>
      </p:ext>
    </p:extLst>
  </p:cSld>
  <p:clrMapOvr>
    <a:overrideClrMapping bg1="lt1" tx1="dk1" bg2="lt2" tx2="dk2" accent1="accent1" accent2="accent2" accent3="accent3" accent4="accent4" accent5="accent5" accent6="accent6" hlink="hlink" folHlink="folHlink"/>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showMasterSp="0" preserve="1" userDrawn="1">
  <p:cSld name="1_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4</a:t>
            </a:r>
          </a:p>
        </p:txBody>
      </p:sp>
    </p:spTree>
    <p:extLst>
      <p:ext uri="{BB962C8B-B14F-4D97-AF65-F5344CB8AC3E}">
        <p14:creationId xmlns:p14="http://schemas.microsoft.com/office/powerpoint/2010/main" val="2745173696"/>
      </p:ext>
    </p:extLst>
  </p:cSld>
  <p:clrMapOvr>
    <a:overrideClrMapping bg1="lt1" tx1="dk1" bg2="lt2" tx2="dk2" accent1="accent1" accent2="accent2" accent3="accent3" accent4="accent4" accent5="accent5" accent6="accent6" hlink="hlink" folHlink="folHlink"/>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showMasterSp="0" preserve="1" userDrawn="1">
  <p:cSld name="1_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2</a:t>
            </a:r>
          </a:p>
        </p:txBody>
      </p:sp>
    </p:spTree>
    <p:extLst>
      <p:ext uri="{BB962C8B-B14F-4D97-AF65-F5344CB8AC3E}">
        <p14:creationId xmlns:p14="http://schemas.microsoft.com/office/powerpoint/2010/main" val="2289871236"/>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showMasterSp="0" preserve="1" userDrawn="1">
  <p:cSld name="1_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3</a:t>
            </a:r>
          </a:p>
        </p:txBody>
      </p:sp>
    </p:spTree>
    <p:extLst>
      <p:ext uri="{BB962C8B-B14F-4D97-AF65-F5344CB8AC3E}">
        <p14:creationId xmlns:p14="http://schemas.microsoft.com/office/powerpoint/2010/main" val="268790427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showMasterSp="0" preserve="1" userDrawn="1">
  <p:cSld name="1_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4</a:t>
            </a:r>
          </a:p>
        </p:txBody>
      </p:sp>
    </p:spTree>
    <p:extLst>
      <p:ext uri="{BB962C8B-B14F-4D97-AF65-F5344CB8AC3E}">
        <p14:creationId xmlns:p14="http://schemas.microsoft.com/office/powerpoint/2010/main" val="116931296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1_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en-GB" smtClean="0"/>
            </a:lvl1pPr>
          </a:lstStyle>
          <a:p>
            <a:r>
              <a:rPr lang="en-GB"/>
              <a:t>7 November 2022 – 11 November 2022</a:t>
            </a:r>
          </a:p>
        </p:txBody>
      </p:sp>
      <p:sp>
        <p:nvSpPr>
          <p:cNvPr id="9" name="Slide Number Placeholder 8"/>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en-GB" smtClean="0"/>
            </a:lvl1pPr>
          </a:lstStyle>
          <a:p>
            <a:fld id="{D3FEA41E-9205-409B-B9F4-D0152BAEAA89}" type="slidenum">
              <a:rPr lang="en-GB" smtClean="0"/>
              <a:pPr/>
              <a:t>‹#›</a:t>
            </a:fld>
            <a:endParaRPr lang="en-GB"/>
          </a:p>
        </p:txBody>
      </p:sp>
    </p:spTree>
    <p:extLst>
      <p:ext uri="{BB962C8B-B14F-4D97-AF65-F5344CB8AC3E}">
        <p14:creationId xmlns:p14="http://schemas.microsoft.com/office/powerpoint/2010/main" val="1373193683"/>
      </p:ext>
    </p:extLst>
  </p:cSld>
  <p:clrMapOvr>
    <a:masterClrMapping/>
  </p:clrMapOvr>
  <p:extLst>
    <p:ext uri="{DCECCB84-F9BA-43D5-87BE-67443E8EF086}">
      <p15:sldGuideLst xmlns:p15="http://schemas.microsoft.com/office/powerpoint/2012/main"/>
    </p:ext>
  </p:extLst>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Title and Full Conten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A78C6408-9684-F649-A01B-20A1E9A52ED4}"/>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2709AE37-4C0E-9449-8811-AF627111A71F}"/>
              </a:ext>
            </a:extLst>
          </p:cNvPr>
          <p:cNvSpPr>
            <a:spLocks noGrp="1"/>
          </p:cNvSpPr>
          <p:nvPr>
            <p:ph type="dt" sz="half" idx="17"/>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0E5A4581-58A2-5947-96BD-212EB8536951}"/>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349330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Chart Dark">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08DC9665-B9AF-4AB3-81EF-DCBAAC856356}" type="slidenum">
              <a:rPr lang="en-US" smtClean="0"/>
              <a:pPr/>
              <a:t>‹#›</a:t>
            </a:fld>
            <a:endParaRPr lang="en-US"/>
          </a:p>
        </p:txBody>
      </p:sp>
    </p:spTree>
    <p:extLst>
      <p:ext uri="{BB962C8B-B14F-4D97-AF65-F5344CB8AC3E}">
        <p14:creationId xmlns:p14="http://schemas.microsoft.com/office/powerpoint/2010/main" val="2029512789"/>
      </p:ext>
    </p:extLst>
  </p:cSld>
  <p:clrMapOvr>
    <a:overrideClrMapping bg1="dk1" tx1="lt1" bg2="dk2" tx2="lt2" accent1="accent1" accent2="accent2" accent3="accent3" accent4="accent4" accent5="accent5" accent6="accent6" hlink="hlink" folHlink="folHlink"/>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2_One Column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5" name="Title 4"/>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A1127051-9445-A34F-940C-D451EEF39800}"/>
              </a:ext>
            </a:extLst>
          </p:cNvPr>
          <p:cNvSpPr>
            <a:spLocks noGrp="1"/>
          </p:cNvSpPr>
          <p:nvPr>
            <p:ph type="sldNum" sz="quarter" idx="11"/>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C5E96824-1DC8-8F4C-9F19-4AA8BD36E946}"/>
              </a:ext>
            </a:extLst>
          </p:cNvPr>
          <p:cNvSpPr>
            <a:spLocks noGrp="1"/>
          </p:cNvSpPr>
          <p:nvPr>
            <p:ph type="dt" sz="half" idx="12"/>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46C406C8-2617-D442-A446-EA4D0CC6D9A3}"/>
              </a:ext>
            </a:extLst>
          </p:cNvPr>
          <p:cNvSpPr>
            <a:spLocks noGrp="1"/>
          </p:cNvSpPr>
          <p:nvPr>
            <p:ph type="ftr" sz="quarter" idx="13"/>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41635537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1_One Column Conten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C8CAC806-7708-6C42-A901-982FA119C086}"/>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F75A8AA7-C631-FC48-B78E-A7C28CBFC4D6}"/>
              </a:ext>
            </a:extLst>
          </p:cNvPr>
          <p:cNvSpPr>
            <a:spLocks noGrp="1"/>
          </p:cNvSpPr>
          <p:nvPr>
            <p:ph type="dt" sz="half" idx="17"/>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6039EA78-0E25-1E49-9BAA-8BB4D19EDF64}"/>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747943441"/>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2_One Column Content Dark">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5" name="Title 4"/>
          <p:cNvSpPr>
            <a:spLocks noGrp="1"/>
          </p:cNvSpPr>
          <p:nvPr>
            <p:ph type="title" hasCustomPrompt="1"/>
          </p:nvPr>
        </p:nvSpPr>
        <p:spPr/>
        <p:txBody>
          <a:bodyPr/>
          <a:lstStyle>
            <a:lvl1pPr>
              <a:defRPr>
                <a:solidFill>
                  <a:schemeClr val="tx1"/>
                </a:solidFill>
              </a:defRPr>
            </a:lvl1pPr>
          </a:lstStyle>
          <a:p>
            <a:r>
              <a:rPr lang="en-US"/>
              <a:t>[Slide title]</a:t>
            </a:r>
            <a:endParaRPr lang="en-GB"/>
          </a:p>
        </p:txBody>
      </p:sp>
      <p:sp>
        <p:nvSpPr>
          <p:cNvPr id="9" name="Date Placeholder 8">
            <a:extLst>
              <a:ext uri="{FF2B5EF4-FFF2-40B4-BE49-F238E27FC236}">
                <a16:creationId xmlns:a16="http://schemas.microsoft.com/office/drawing/2014/main" id="{534FC478-2103-444D-A788-6C385FEADA19}"/>
              </a:ext>
            </a:extLst>
          </p:cNvPr>
          <p:cNvSpPr>
            <a:spLocks noGrp="1"/>
          </p:cNvSpPr>
          <p:nvPr>
            <p:ph type="dt" sz="half" idx="10"/>
          </p:nvPr>
        </p:nvSpPr>
        <p:spPr>
          <a:xfrm>
            <a:off x="9984296" y="6355080"/>
            <a:ext cx="1764792" cy="137160"/>
          </a:xfrm>
          <a:prstGeom prst="rect">
            <a:avLst/>
          </a:prstGeom>
        </p:spPr>
        <p:txBody>
          <a:bodyPr/>
          <a:lstStyle/>
          <a:p>
            <a:r>
              <a:rPr lang="en-GB"/>
              <a:t>7 November 2022 – 11 November 2022</a:t>
            </a:r>
            <a:endParaRPr lang="en-US"/>
          </a:p>
        </p:txBody>
      </p:sp>
      <p:sp>
        <p:nvSpPr>
          <p:cNvPr id="10" name="Footer Placeholder 9">
            <a:extLst>
              <a:ext uri="{FF2B5EF4-FFF2-40B4-BE49-F238E27FC236}">
                <a16:creationId xmlns:a16="http://schemas.microsoft.com/office/drawing/2014/main" id="{50208723-B803-0D42-8863-6E0ACA5FA811}"/>
              </a:ext>
            </a:extLst>
          </p:cNvPr>
          <p:cNvSpPr>
            <a:spLocks noGrp="1"/>
          </p:cNvSpPr>
          <p:nvPr>
            <p:ph type="ftr" sz="quarter" idx="11"/>
          </p:nvPr>
        </p:nvSpPr>
        <p:spPr>
          <a:xfrm>
            <a:off x="442912" y="6355080"/>
            <a:ext cx="5473701" cy="137160"/>
          </a:xfrm>
          <a:prstGeom prst="rect">
            <a:avLst/>
          </a:prstGeom>
        </p:spPr>
        <p:txBody>
          <a:bodyPr/>
          <a:lstStyle/>
          <a:p>
            <a:pPr algn="l"/>
            <a:endParaRPr lang="en-US"/>
          </a:p>
        </p:txBody>
      </p:sp>
      <p:sp>
        <p:nvSpPr>
          <p:cNvPr id="11" name="Slide Number Placeholder 10">
            <a:extLst>
              <a:ext uri="{FF2B5EF4-FFF2-40B4-BE49-F238E27FC236}">
                <a16:creationId xmlns:a16="http://schemas.microsoft.com/office/drawing/2014/main" id="{B9D3C748-DE6A-F649-888F-43A3773D1D4D}"/>
              </a:ext>
            </a:extLst>
          </p:cNvPr>
          <p:cNvSpPr>
            <a:spLocks noGrp="1"/>
          </p:cNvSpPr>
          <p:nvPr>
            <p:ph type="sldNum" sz="quarter" idx="1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Tree>
    <p:extLst>
      <p:ext uri="{BB962C8B-B14F-4D97-AF65-F5344CB8AC3E}">
        <p14:creationId xmlns:p14="http://schemas.microsoft.com/office/powerpoint/2010/main" val="3515130837"/>
      </p:ext>
    </p:extLst>
  </p:cSld>
  <p:clrMapOvr>
    <a:overrideClrMapping bg1="dk1" tx1="lt1" bg2="dk2" tx2="lt2" accent1="accent1" accent2="accent2" accent3="accent3" accent4="accent4" accent5="accent5" accent6="accent6" hlink="hlink" folHlink="folHlink"/>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4" y="2103440"/>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Title 5"/>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7" name="Slide Number Placeholder 6">
            <a:extLst>
              <a:ext uri="{FF2B5EF4-FFF2-40B4-BE49-F238E27FC236}">
                <a16:creationId xmlns:a16="http://schemas.microsoft.com/office/drawing/2014/main" id="{00456CA5-A388-1D41-B4AF-6658D4C957A1}"/>
              </a:ext>
            </a:extLst>
          </p:cNvPr>
          <p:cNvSpPr>
            <a:spLocks noGrp="1"/>
          </p:cNvSpPr>
          <p:nvPr>
            <p:ph type="sldNum" sz="quarter" idx="11"/>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31232899-915E-C74D-8F7F-7C2DD55182A1}"/>
              </a:ext>
            </a:extLst>
          </p:cNvPr>
          <p:cNvSpPr>
            <a:spLocks noGrp="1"/>
          </p:cNvSpPr>
          <p:nvPr>
            <p:ph type="dt" sz="half" idx="12"/>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09E4EFE4-848B-FB4C-92AC-48F9C8C7E472}"/>
              </a:ext>
            </a:extLst>
          </p:cNvPr>
          <p:cNvSpPr>
            <a:spLocks noGrp="1"/>
          </p:cNvSpPr>
          <p:nvPr>
            <p:ph type="ftr" sz="quarter" idx="13"/>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52009402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preserve="1" userDrawn="1">
  <p:cSld name="1_Two Content -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4" y="2103440"/>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6275389" y="2103439"/>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E7945371-B6F9-F541-89EE-24D897592CA4}"/>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701872E8-5749-484B-9C68-8AF6F238E4A1}"/>
              </a:ext>
            </a:extLst>
          </p:cNvPr>
          <p:cNvSpPr>
            <a:spLocks noGrp="1"/>
          </p:cNvSpPr>
          <p:nvPr>
            <p:ph type="dt" sz="half" idx="17"/>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00AD96B6-4E2D-5D4D-9281-01075C08C040}"/>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831643917"/>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1_Content an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3" name="Content Placeholder 2"/>
          <p:cNvSpPr>
            <a:spLocks noGrp="1"/>
          </p:cNvSpPr>
          <p:nvPr>
            <p:ph sz="half" idx="1" hasCustomPrompt="1"/>
          </p:nvPr>
        </p:nvSpPr>
        <p:spPr>
          <a:xfrm>
            <a:off x="442914" y="2103440"/>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2" name="Title 1"/>
          <p:cNvSpPr>
            <a:spLocks noGrp="1"/>
          </p:cNvSpPr>
          <p:nvPr>
            <p:ph type="title" hasCustomPrompt="1"/>
          </p:nvPr>
        </p:nvSpPr>
        <p:spPr>
          <a:xfrm>
            <a:off x="442914" y="432002"/>
            <a:ext cx="5317807" cy="1387275"/>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D3536595-57B2-5848-8E3C-E2D5B4D0F21A}"/>
              </a:ext>
            </a:extLst>
          </p:cNvPr>
          <p:cNvSpPr>
            <a:spLocks noGrp="1"/>
          </p:cNvSpPr>
          <p:nvPr>
            <p:ph type="sldNum" sz="quarter" idx="15"/>
          </p:nvPr>
        </p:nvSpPr>
        <p:spPr bwMode="gray">
          <a:xfrm>
            <a:off x="9984296" y="6492240"/>
            <a:ext cx="1764792" cy="137160"/>
          </a:xfrm>
          <a:prstGeom prst="rect">
            <a:avLst/>
          </a:prstGeom>
        </p:spPr>
        <p:txBody>
          <a:bodyPr/>
          <a:lstStyle>
            <a:lvl1pPr>
              <a:defRPr>
                <a:solidFill>
                  <a:schemeClr val="bg1"/>
                </a:solidFill>
              </a:defRPr>
            </a:lvl1pPr>
          </a:lstStyle>
          <a:p>
            <a:fld id="{7870704B-CE94-48CC-AF30-84932A1262A7}" type="slidenum">
              <a:rPr lang="en-GB" smtClean="0"/>
              <a:pPr/>
              <a:t>‹#›</a:t>
            </a:fld>
            <a:endParaRPr lang="en-GB"/>
          </a:p>
        </p:txBody>
      </p:sp>
      <p:sp>
        <p:nvSpPr>
          <p:cNvPr id="4" name="Date Placeholder 3">
            <a:extLst>
              <a:ext uri="{FF2B5EF4-FFF2-40B4-BE49-F238E27FC236}">
                <a16:creationId xmlns:a16="http://schemas.microsoft.com/office/drawing/2014/main" id="{A3DF40C9-D7F9-A14D-8F2B-F46833A0170E}"/>
              </a:ext>
            </a:extLst>
          </p:cNvPr>
          <p:cNvSpPr>
            <a:spLocks noGrp="1"/>
          </p:cNvSpPr>
          <p:nvPr>
            <p:ph type="dt" sz="half" idx="16"/>
          </p:nvPr>
        </p:nvSpPr>
        <p:spPr>
          <a:xfrm>
            <a:off x="9984296" y="6355080"/>
            <a:ext cx="1764792" cy="137160"/>
          </a:xfrm>
          <a:prstGeom prst="rect">
            <a:avLst/>
          </a:prstGeom>
        </p:spPr>
        <p:txBody>
          <a:bodyPr/>
          <a:lstStyle>
            <a:lvl1pPr>
              <a:defRPr>
                <a:solidFill>
                  <a:schemeClr val="bg1"/>
                </a:solidFill>
              </a:defRPr>
            </a:lvl1pPr>
          </a:lstStyle>
          <a:p>
            <a:r>
              <a:rPr lang="en-GB"/>
              <a:t>7 November 2022 – 11 November 2022</a:t>
            </a:r>
            <a:endParaRPr lang="en-US"/>
          </a:p>
        </p:txBody>
      </p:sp>
      <p:sp>
        <p:nvSpPr>
          <p:cNvPr id="5" name="Footer Placeholder 4">
            <a:extLst>
              <a:ext uri="{FF2B5EF4-FFF2-40B4-BE49-F238E27FC236}">
                <a16:creationId xmlns:a16="http://schemas.microsoft.com/office/drawing/2014/main" id="{B2913943-67C1-A441-988B-505B7F0D23BF}"/>
              </a:ext>
            </a:extLst>
          </p:cNvPr>
          <p:cNvSpPr>
            <a:spLocks noGrp="1"/>
          </p:cNvSpPr>
          <p:nvPr>
            <p:ph type="ftr" sz="quarter" idx="17"/>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158112987"/>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1_Content and Image - Subtitl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3" name="Content Placeholder 2"/>
          <p:cNvSpPr>
            <a:spLocks noGrp="1"/>
          </p:cNvSpPr>
          <p:nvPr>
            <p:ph sz="half" idx="1" hasCustomPrompt="1"/>
          </p:nvPr>
        </p:nvSpPr>
        <p:spPr>
          <a:xfrm>
            <a:off x="442914"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F064736F-99D3-5349-B4BB-3F5BE96B5885}"/>
              </a:ext>
            </a:extLst>
          </p:cNvPr>
          <p:cNvSpPr>
            <a:spLocks noGrp="1"/>
          </p:cNvSpPr>
          <p:nvPr>
            <p:ph type="sldNum" sz="quarter" idx="18"/>
          </p:nvPr>
        </p:nvSpPr>
        <p:spPr bwMode="gray">
          <a:xfrm>
            <a:off x="9984296" y="6492240"/>
            <a:ext cx="1764792" cy="137160"/>
          </a:xfrm>
          <a:prstGeom prst="rect">
            <a:avLst/>
          </a:prstGeom>
        </p:spPr>
        <p:txBody>
          <a:bodyPr/>
          <a:lstStyle>
            <a:lvl1pPr>
              <a:defRPr>
                <a:solidFill>
                  <a:schemeClr val="bg1"/>
                </a:solidFill>
              </a:defRPr>
            </a:lvl1pPr>
          </a:lstStyle>
          <a:p>
            <a:fld id="{7870704B-CE94-48CC-AF30-84932A1262A7}" type="slidenum">
              <a:rPr lang="en-GB" smtClean="0"/>
              <a:pPr/>
              <a:t>‹#›</a:t>
            </a:fld>
            <a:endParaRPr lang="en-GB"/>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CAF02CD0-5DDD-1F41-AEB4-55BDD643AC82}"/>
              </a:ext>
            </a:extLst>
          </p:cNvPr>
          <p:cNvSpPr>
            <a:spLocks noGrp="1"/>
          </p:cNvSpPr>
          <p:nvPr>
            <p:ph type="dt" sz="half" idx="19"/>
          </p:nvPr>
        </p:nvSpPr>
        <p:spPr>
          <a:xfrm>
            <a:off x="9984296" y="6355080"/>
            <a:ext cx="1764792" cy="137160"/>
          </a:xfrm>
          <a:prstGeom prst="rect">
            <a:avLst/>
          </a:prstGeom>
        </p:spPr>
        <p:txBody>
          <a:bodyPr/>
          <a:lstStyle>
            <a:lvl1pPr>
              <a:defRPr>
                <a:solidFill>
                  <a:schemeClr val="bg1"/>
                </a:solidFill>
              </a:defRPr>
            </a:lvl1pPr>
          </a:lstStyle>
          <a:p>
            <a:r>
              <a:rPr lang="en-GB"/>
              <a:t>7 November 2022 – 11 November 2022</a:t>
            </a:r>
            <a:endParaRPr lang="en-US"/>
          </a:p>
        </p:txBody>
      </p:sp>
      <p:sp>
        <p:nvSpPr>
          <p:cNvPr id="4" name="Footer Placeholder 3">
            <a:extLst>
              <a:ext uri="{FF2B5EF4-FFF2-40B4-BE49-F238E27FC236}">
                <a16:creationId xmlns:a16="http://schemas.microsoft.com/office/drawing/2014/main" id="{978E0517-3586-2A46-900E-429A592FD731}"/>
              </a:ext>
            </a:extLst>
          </p:cNvPr>
          <p:cNvSpPr>
            <a:spLocks noGrp="1"/>
          </p:cNvSpPr>
          <p:nvPr>
            <p:ph type="ftr" sz="quarter" idx="20"/>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833125175"/>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12" name="Content Placeholder 3"/>
          <p:cNvSpPr>
            <a:spLocks noGrp="1"/>
          </p:cNvSpPr>
          <p:nvPr>
            <p:ph sz="half" idx="13" hasCustomPrompt="1"/>
          </p:nvPr>
        </p:nvSpPr>
        <p:spPr>
          <a:xfrm>
            <a:off x="8220077"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Title 5"/>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7" name="Slide Number Placeholder 6">
            <a:extLst>
              <a:ext uri="{FF2B5EF4-FFF2-40B4-BE49-F238E27FC236}">
                <a16:creationId xmlns:a16="http://schemas.microsoft.com/office/drawing/2014/main" id="{2DE0F926-F4BA-044E-B97A-AA8668B032A8}"/>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92EB6748-91CD-EA44-B3CB-A9D864D8B207}"/>
              </a:ext>
            </a:extLst>
          </p:cNvPr>
          <p:cNvSpPr>
            <a:spLocks noGrp="1"/>
          </p:cNvSpPr>
          <p:nvPr>
            <p:ph type="dt" sz="half" idx="16"/>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D1B9031D-3AD3-5746-B707-659608332137}"/>
              </a:ext>
            </a:extLst>
          </p:cNvPr>
          <p:cNvSpPr>
            <a:spLocks noGrp="1"/>
          </p:cNvSpPr>
          <p:nvPr>
            <p:ph type="ftr" sz="quarter" idx="17"/>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704631759"/>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1_Three Content -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2" name="Content Placeholder 3"/>
          <p:cNvSpPr>
            <a:spLocks noGrp="1"/>
          </p:cNvSpPr>
          <p:nvPr>
            <p:ph sz="half" idx="13" hasCustomPrompt="1"/>
          </p:nvPr>
        </p:nvSpPr>
        <p:spPr>
          <a:xfrm>
            <a:off x="8220077"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5"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C8D01178-C346-1B4F-8DFA-F5B5E0660B1A}"/>
              </a:ext>
            </a:extLst>
          </p:cNvPr>
          <p:cNvSpPr>
            <a:spLocks noGrp="1"/>
          </p:cNvSpPr>
          <p:nvPr>
            <p:ph type="sldNum" sz="quarter" idx="18"/>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CF957D98-A9BD-6147-8C17-F6034346BCFA}"/>
              </a:ext>
            </a:extLst>
          </p:cNvPr>
          <p:cNvSpPr>
            <a:spLocks noGrp="1"/>
          </p:cNvSpPr>
          <p:nvPr>
            <p:ph type="dt" sz="half" idx="19"/>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6B079912-E66E-9D45-8060-9249926E269D}"/>
              </a:ext>
            </a:extLst>
          </p:cNvPr>
          <p:cNvSpPr>
            <a:spLocks noGrp="1"/>
          </p:cNvSpPr>
          <p:nvPr>
            <p:ph type="ftr" sz="quarter" idx="20"/>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771414908"/>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3"/>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3"/>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Title 8"/>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10" name="Slide Number Placeholder 9">
            <a:extLst>
              <a:ext uri="{FF2B5EF4-FFF2-40B4-BE49-F238E27FC236}">
                <a16:creationId xmlns:a16="http://schemas.microsoft.com/office/drawing/2014/main" id="{CD6E0CB0-5FCA-9E41-ACFD-7D08A524DF43}"/>
              </a:ext>
            </a:extLst>
          </p:cNvPr>
          <p:cNvSpPr>
            <a:spLocks noGrp="1"/>
          </p:cNvSpPr>
          <p:nvPr>
            <p:ph type="sldNum" sz="quarter" idx="16"/>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DE638E35-65AD-4243-B284-707345D47D7E}"/>
              </a:ext>
            </a:extLst>
          </p:cNvPr>
          <p:cNvSpPr>
            <a:spLocks noGrp="1"/>
          </p:cNvSpPr>
          <p:nvPr>
            <p:ph type="dt" sz="half" idx="17"/>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A31698C3-BF03-D940-AA4E-1704020681B6}"/>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5504665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[Slide title]</a:t>
            </a:r>
          </a:p>
        </p:txBody>
      </p:sp>
      <p:sp>
        <p:nvSpPr>
          <p:cNvPr id="3" name="Date Placeholder 2"/>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F0BA20AB-1130-4EBF-9E13-51ECF4319AF1}" type="slidenum">
              <a:rPr lang="en-US" smtClean="0"/>
              <a:pPr/>
              <a:t>‹#›</a:t>
            </a:fld>
            <a:endParaRPr lang="en-US"/>
          </a:p>
        </p:txBody>
      </p:sp>
    </p:spTree>
    <p:extLst>
      <p:ext uri="{BB962C8B-B14F-4D97-AF65-F5344CB8AC3E}">
        <p14:creationId xmlns:p14="http://schemas.microsoft.com/office/powerpoint/2010/main" val="181374356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1_Four Content -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3"/>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3"/>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9" name="Slide Number Placeholder 8">
            <a:extLst>
              <a:ext uri="{FF2B5EF4-FFF2-40B4-BE49-F238E27FC236}">
                <a16:creationId xmlns:a16="http://schemas.microsoft.com/office/drawing/2014/main" id="{0FAD9719-920C-B64C-90D2-E337E9E7C112}"/>
              </a:ext>
            </a:extLst>
          </p:cNvPr>
          <p:cNvSpPr>
            <a:spLocks noGrp="1"/>
          </p:cNvSpPr>
          <p:nvPr>
            <p:ph type="sldNum" sz="quarter" idx="19"/>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9B41EFB3-11D6-AA4B-8128-47D7D7AFAE91}"/>
              </a:ext>
            </a:extLst>
          </p:cNvPr>
          <p:cNvSpPr>
            <a:spLocks noGrp="1"/>
          </p:cNvSpPr>
          <p:nvPr>
            <p:ph type="dt" sz="half" idx="20"/>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2669CF68-145B-AD42-A079-345D6E783D1E}"/>
              </a:ext>
            </a:extLst>
          </p:cNvPr>
          <p:cNvSpPr>
            <a:spLocks noGrp="1"/>
          </p:cNvSpPr>
          <p:nvPr>
            <p:ph type="ftr" sz="quarter" idx="21"/>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4116230842"/>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1_Fiv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3"/>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3"/>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3"/>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itle 9"/>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11" name="Slide Number Placeholder 10">
            <a:extLst>
              <a:ext uri="{FF2B5EF4-FFF2-40B4-BE49-F238E27FC236}">
                <a16:creationId xmlns:a16="http://schemas.microsoft.com/office/drawing/2014/main" id="{BC0705E1-E330-8C4F-A023-40952CF24C94}"/>
              </a:ext>
            </a:extLst>
          </p:cNvPr>
          <p:cNvSpPr>
            <a:spLocks noGrp="1"/>
          </p:cNvSpPr>
          <p:nvPr>
            <p:ph type="sldNum" sz="quarter" idx="17"/>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222D3CEF-2FE9-6541-A411-8712E77FDE9D}"/>
              </a:ext>
            </a:extLst>
          </p:cNvPr>
          <p:cNvSpPr>
            <a:spLocks noGrp="1"/>
          </p:cNvSpPr>
          <p:nvPr>
            <p:ph type="dt" sz="half" idx="18"/>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4F60C409-BC93-7948-9808-660EF10182CF}"/>
              </a:ext>
            </a:extLst>
          </p:cNvPr>
          <p:cNvSpPr>
            <a:spLocks noGrp="1"/>
          </p:cNvSpPr>
          <p:nvPr>
            <p:ph type="ftr" sz="quarter" idx="19"/>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189510289"/>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1_Five Content - Sub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3"/>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3"/>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3"/>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10" name="Slide Number Placeholder 9">
            <a:extLst>
              <a:ext uri="{FF2B5EF4-FFF2-40B4-BE49-F238E27FC236}">
                <a16:creationId xmlns:a16="http://schemas.microsoft.com/office/drawing/2014/main" id="{4B2DB5C5-A275-6447-991C-726CD70A52A9}"/>
              </a:ext>
            </a:extLst>
          </p:cNvPr>
          <p:cNvSpPr>
            <a:spLocks noGrp="1"/>
          </p:cNvSpPr>
          <p:nvPr>
            <p:ph type="sldNum" sz="quarter" idx="20"/>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9A06189D-4BB2-3A4B-BC60-C76CE65FA0CC}"/>
              </a:ext>
            </a:extLst>
          </p:cNvPr>
          <p:cNvSpPr>
            <a:spLocks noGrp="1"/>
          </p:cNvSpPr>
          <p:nvPr>
            <p:ph type="dt" sz="half" idx="21"/>
          </p:nvPr>
        </p:nvSpPr>
        <p:spPr>
          <a:xfrm>
            <a:off x="9984296" y="6355080"/>
            <a:ext cx="1764792" cy="137160"/>
          </a:xfrm>
          <a:prstGeom prst="rect">
            <a:avLst/>
          </a:prstGeom>
        </p:spPr>
        <p:txBody>
          <a:bodyPr/>
          <a:lstStyle/>
          <a:p>
            <a:r>
              <a:rPr lang="en-GB"/>
              <a:t>7 November 2022 – 11 November 2022</a:t>
            </a:r>
            <a:endParaRPr lang="en-US"/>
          </a:p>
        </p:txBody>
      </p:sp>
      <p:sp>
        <p:nvSpPr>
          <p:cNvPr id="5" name="Footer Placeholder 4">
            <a:extLst>
              <a:ext uri="{FF2B5EF4-FFF2-40B4-BE49-F238E27FC236}">
                <a16:creationId xmlns:a16="http://schemas.microsoft.com/office/drawing/2014/main" id="{E698595F-E08B-3E4B-8E63-3152F1690C5D}"/>
              </a:ext>
            </a:extLst>
          </p:cNvPr>
          <p:cNvSpPr>
            <a:spLocks noGrp="1"/>
          </p:cNvSpPr>
          <p:nvPr>
            <p:ph type="ftr" sz="quarter" idx="22"/>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944658568"/>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1_Three Images">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442913"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3"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6" name="Picture Placeholder 9"/>
          <p:cNvSpPr>
            <a:spLocks noGrp="1"/>
          </p:cNvSpPr>
          <p:nvPr>
            <p:ph type="pic" sz="quarter" idx="15"/>
          </p:nvPr>
        </p:nvSpPr>
        <p:spPr>
          <a:xfrm>
            <a:off x="433149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4331495"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8" name="Picture Placeholder 9"/>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8220077"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4" name="Title 3"/>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0FA63A94-C8E2-FB44-885B-EB683E5F6866}"/>
              </a:ext>
            </a:extLst>
          </p:cNvPr>
          <p:cNvSpPr>
            <a:spLocks noGrp="1"/>
          </p:cNvSpPr>
          <p:nvPr>
            <p:ph type="sldNum" sz="quarter" idx="20"/>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055A3E01-BC1E-FC45-9A3B-16FFF0CD47EE}"/>
              </a:ext>
            </a:extLst>
          </p:cNvPr>
          <p:cNvSpPr>
            <a:spLocks noGrp="1"/>
          </p:cNvSpPr>
          <p:nvPr>
            <p:ph type="dt" sz="half" idx="21"/>
          </p:nvPr>
        </p:nvSpPr>
        <p:spPr>
          <a:xfrm>
            <a:off x="9984296" y="6355080"/>
            <a:ext cx="1764792" cy="137160"/>
          </a:xfrm>
          <a:prstGeom prst="rect">
            <a:avLst/>
          </a:prstGeom>
        </p:spPr>
        <p:txBody>
          <a:bodyPr/>
          <a:lstStyle/>
          <a:p>
            <a:r>
              <a:rPr lang="en-GB"/>
              <a:t>7 November 2022 – 11 November 2022</a:t>
            </a:r>
            <a:endParaRPr lang="en-US"/>
          </a:p>
        </p:txBody>
      </p:sp>
      <p:sp>
        <p:nvSpPr>
          <p:cNvPr id="3" name="Footer Placeholder 2">
            <a:extLst>
              <a:ext uri="{FF2B5EF4-FFF2-40B4-BE49-F238E27FC236}">
                <a16:creationId xmlns:a16="http://schemas.microsoft.com/office/drawing/2014/main" id="{616CD684-D4FE-F645-A29A-2F42832D27B2}"/>
              </a:ext>
            </a:extLst>
          </p:cNvPr>
          <p:cNvSpPr>
            <a:spLocks noGrp="1"/>
          </p:cNvSpPr>
          <p:nvPr>
            <p:ph type="ftr" sz="quarter" idx="22"/>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32814705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1_Three Images - Subtitl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442913"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3"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6" name="Picture Placeholder 9"/>
          <p:cNvSpPr>
            <a:spLocks noGrp="1"/>
          </p:cNvSpPr>
          <p:nvPr>
            <p:ph type="pic" sz="quarter" idx="15"/>
          </p:nvPr>
        </p:nvSpPr>
        <p:spPr>
          <a:xfrm>
            <a:off x="433149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4331495"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8" name="Picture Placeholder 9"/>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8220077"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4" name="Slide Number Placeholder 3">
            <a:extLst>
              <a:ext uri="{FF2B5EF4-FFF2-40B4-BE49-F238E27FC236}">
                <a16:creationId xmlns:a16="http://schemas.microsoft.com/office/drawing/2014/main" id="{ECB03D1A-AA63-224E-A7F2-44C5BFC3BB18}"/>
              </a:ext>
            </a:extLst>
          </p:cNvPr>
          <p:cNvSpPr>
            <a:spLocks noGrp="1"/>
          </p:cNvSpPr>
          <p:nvPr>
            <p:ph type="sldNum" sz="quarter" idx="23"/>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689EEA72-3A8E-454B-8611-EF7B92A8D01E}"/>
              </a:ext>
            </a:extLst>
          </p:cNvPr>
          <p:cNvSpPr>
            <a:spLocks noGrp="1"/>
          </p:cNvSpPr>
          <p:nvPr>
            <p:ph type="dt" sz="half" idx="25"/>
          </p:nvPr>
        </p:nvSpPr>
        <p:spPr>
          <a:xfrm>
            <a:off x="9984296" y="6355080"/>
            <a:ext cx="1764792" cy="137160"/>
          </a:xfrm>
          <a:prstGeom prst="rect">
            <a:avLst/>
          </a:prstGeom>
        </p:spPr>
        <p:txBody>
          <a:bodyPr/>
          <a:lstStyle/>
          <a:p>
            <a:r>
              <a:rPr lang="en-GB"/>
              <a:t>7 November 2022 – 11 November 2022</a:t>
            </a:r>
            <a:endParaRPr lang="en-US"/>
          </a:p>
        </p:txBody>
      </p:sp>
      <p:sp>
        <p:nvSpPr>
          <p:cNvPr id="3" name="Footer Placeholder 2">
            <a:extLst>
              <a:ext uri="{FF2B5EF4-FFF2-40B4-BE49-F238E27FC236}">
                <a16:creationId xmlns:a16="http://schemas.microsoft.com/office/drawing/2014/main" id="{4FA46C5C-0050-F948-8DC9-450AE0734966}"/>
              </a:ext>
            </a:extLst>
          </p:cNvPr>
          <p:cNvSpPr>
            <a:spLocks noGrp="1"/>
          </p:cNvSpPr>
          <p:nvPr>
            <p:ph type="ftr" sz="quarter" idx="26"/>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392582591"/>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1_Four Text Boxes for Icons">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442913"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7" name="Text Placeholder 12"/>
          <p:cNvSpPr>
            <a:spLocks noGrp="1"/>
          </p:cNvSpPr>
          <p:nvPr>
            <p:ph type="body" sz="quarter" idx="16" hasCustomPrompt="1"/>
          </p:nvPr>
        </p:nvSpPr>
        <p:spPr>
          <a:xfrm>
            <a:off x="3359639"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9" name="Text Placeholder 12"/>
          <p:cNvSpPr>
            <a:spLocks noGrp="1"/>
          </p:cNvSpPr>
          <p:nvPr>
            <p:ph type="body" sz="quarter" idx="18" hasCustomPrompt="1"/>
          </p:nvPr>
        </p:nvSpPr>
        <p:spPr>
          <a:xfrm>
            <a:off x="6276363"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5" name="Text Placeholder 12"/>
          <p:cNvSpPr>
            <a:spLocks noGrp="1"/>
          </p:cNvSpPr>
          <p:nvPr>
            <p:ph type="body" sz="quarter" idx="20" hasCustomPrompt="1"/>
          </p:nvPr>
        </p:nvSpPr>
        <p:spPr>
          <a:xfrm>
            <a:off x="9193089"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Title 3"/>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A3D2E598-676F-DE44-A364-05E35FEB3110}"/>
              </a:ext>
            </a:extLst>
          </p:cNvPr>
          <p:cNvSpPr>
            <a:spLocks noGrp="1"/>
          </p:cNvSpPr>
          <p:nvPr>
            <p:ph type="sldNum" sz="quarter" idx="2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D4EE7D73-CC34-F34E-8E0D-FE9EFCAB5B6D}"/>
              </a:ext>
            </a:extLst>
          </p:cNvPr>
          <p:cNvSpPr>
            <a:spLocks noGrp="1"/>
          </p:cNvSpPr>
          <p:nvPr>
            <p:ph type="dt" sz="half" idx="23"/>
          </p:nvPr>
        </p:nvSpPr>
        <p:spPr>
          <a:xfrm>
            <a:off x="9984296" y="6355080"/>
            <a:ext cx="1764792" cy="137160"/>
          </a:xfrm>
          <a:prstGeom prst="rect">
            <a:avLst/>
          </a:prstGeom>
        </p:spPr>
        <p:txBody>
          <a:bodyPr/>
          <a:lstStyle/>
          <a:p>
            <a:r>
              <a:rPr lang="en-GB"/>
              <a:t>7 November 2022 – 11 November 2022</a:t>
            </a:r>
            <a:endParaRPr lang="en-US"/>
          </a:p>
        </p:txBody>
      </p:sp>
      <p:sp>
        <p:nvSpPr>
          <p:cNvPr id="3" name="Footer Placeholder 2">
            <a:extLst>
              <a:ext uri="{FF2B5EF4-FFF2-40B4-BE49-F238E27FC236}">
                <a16:creationId xmlns:a16="http://schemas.microsoft.com/office/drawing/2014/main" id="{3D69DEA3-5E99-424B-BE2E-8D9202AD4FC0}"/>
              </a:ext>
            </a:extLst>
          </p:cNvPr>
          <p:cNvSpPr>
            <a:spLocks noGrp="1"/>
          </p:cNvSpPr>
          <p:nvPr>
            <p:ph type="ftr" sz="quarter" idx="24"/>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27818445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1_Four Text Boxes for Icons - Subtitle">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442913"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7" name="Text Placeholder 12"/>
          <p:cNvSpPr>
            <a:spLocks noGrp="1"/>
          </p:cNvSpPr>
          <p:nvPr>
            <p:ph type="body" sz="quarter" idx="16" hasCustomPrompt="1"/>
          </p:nvPr>
        </p:nvSpPr>
        <p:spPr>
          <a:xfrm>
            <a:off x="3358198"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9" name="Text Placeholder 12"/>
          <p:cNvSpPr>
            <a:spLocks noGrp="1"/>
          </p:cNvSpPr>
          <p:nvPr>
            <p:ph type="body" sz="quarter" idx="18" hasCustomPrompt="1"/>
          </p:nvPr>
        </p:nvSpPr>
        <p:spPr>
          <a:xfrm>
            <a:off x="6273484"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5" name="Text Placeholder 12"/>
          <p:cNvSpPr>
            <a:spLocks noGrp="1"/>
          </p:cNvSpPr>
          <p:nvPr>
            <p:ph type="body" sz="quarter" idx="20" hasCustomPrompt="1"/>
          </p:nvPr>
        </p:nvSpPr>
        <p:spPr>
          <a:xfrm>
            <a:off x="9188768"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4" name="Slide Number Placeholder 3">
            <a:extLst>
              <a:ext uri="{FF2B5EF4-FFF2-40B4-BE49-F238E27FC236}">
                <a16:creationId xmlns:a16="http://schemas.microsoft.com/office/drawing/2014/main" id="{B53B37F2-903B-D544-93F5-C52542E06C38}"/>
              </a:ext>
            </a:extLst>
          </p:cNvPr>
          <p:cNvSpPr>
            <a:spLocks noGrp="1"/>
          </p:cNvSpPr>
          <p:nvPr>
            <p:ph type="sldNum" sz="quarter" idx="2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0460D960-D902-2048-954B-F454F3A9AB3B}"/>
              </a:ext>
            </a:extLst>
          </p:cNvPr>
          <p:cNvSpPr>
            <a:spLocks noGrp="1"/>
          </p:cNvSpPr>
          <p:nvPr>
            <p:ph type="dt" sz="half" idx="24"/>
          </p:nvPr>
        </p:nvSpPr>
        <p:spPr>
          <a:xfrm>
            <a:off x="9984296" y="6355080"/>
            <a:ext cx="1764792" cy="137160"/>
          </a:xfrm>
          <a:prstGeom prst="rect">
            <a:avLst/>
          </a:prstGeom>
        </p:spPr>
        <p:txBody>
          <a:bodyPr/>
          <a:lstStyle/>
          <a:p>
            <a:r>
              <a:rPr lang="en-GB"/>
              <a:t>7 November 2022 – 11 November 2022</a:t>
            </a:r>
            <a:endParaRPr lang="en-US"/>
          </a:p>
        </p:txBody>
      </p:sp>
      <p:sp>
        <p:nvSpPr>
          <p:cNvPr id="3" name="Footer Placeholder 2">
            <a:extLst>
              <a:ext uri="{FF2B5EF4-FFF2-40B4-BE49-F238E27FC236}">
                <a16:creationId xmlns:a16="http://schemas.microsoft.com/office/drawing/2014/main" id="{07FAA743-55F3-AE49-BD56-1FC09BDF7C6A}"/>
              </a:ext>
            </a:extLst>
          </p:cNvPr>
          <p:cNvSpPr>
            <a:spLocks noGrp="1"/>
          </p:cNvSpPr>
          <p:nvPr>
            <p:ph type="ftr" sz="quarter" idx="25"/>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070928429"/>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1_Four Team Images">
    <p:spTree>
      <p:nvGrpSpPr>
        <p:cNvPr id="1" name=""/>
        <p:cNvGrpSpPr/>
        <p:nvPr/>
      </p:nvGrpSpPr>
      <p:grpSpPr>
        <a:xfrm>
          <a:off x="0" y="0"/>
          <a:ext cx="0" cy="0"/>
          <a:chOff x="0" y="0"/>
          <a:chExt cx="0" cy="0"/>
        </a:xfrm>
      </p:grpSpPr>
      <p:sp>
        <p:nvSpPr>
          <p:cNvPr id="10" name="Picture Placeholder 9"/>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2"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6" name="Picture Placeholder 9"/>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3359639"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8" name="Picture Placeholder 9"/>
          <p:cNvSpPr>
            <a:spLocks noGrp="1" noChangeAspect="1"/>
          </p:cNvSpPr>
          <p:nvPr>
            <p:ph type="pic" sz="quarter" idx="17"/>
          </p:nvPr>
        </p:nvSpPr>
        <p:spPr>
          <a:xfrm>
            <a:off x="6276364"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6276362"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4" name="Picture Placeholder 9"/>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5" name="Text Placeholder 12"/>
          <p:cNvSpPr>
            <a:spLocks noGrp="1"/>
          </p:cNvSpPr>
          <p:nvPr>
            <p:ph type="body" sz="quarter" idx="20" hasCustomPrompt="1"/>
          </p:nvPr>
        </p:nvSpPr>
        <p:spPr>
          <a:xfrm>
            <a:off x="9193089"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Title 3"/>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0AEC188F-17FB-9741-A681-A3C06DA3BEA1}"/>
              </a:ext>
            </a:extLst>
          </p:cNvPr>
          <p:cNvSpPr>
            <a:spLocks noGrp="1"/>
          </p:cNvSpPr>
          <p:nvPr>
            <p:ph type="sldNum" sz="quarter" idx="2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4C7FE2CE-7430-B14C-8AB3-DE28B3871F56}"/>
              </a:ext>
            </a:extLst>
          </p:cNvPr>
          <p:cNvSpPr>
            <a:spLocks noGrp="1"/>
          </p:cNvSpPr>
          <p:nvPr>
            <p:ph type="dt" sz="half" idx="23"/>
          </p:nvPr>
        </p:nvSpPr>
        <p:spPr>
          <a:xfrm>
            <a:off x="9984296" y="6355080"/>
            <a:ext cx="1764792" cy="137160"/>
          </a:xfrm>
          <a:prstGeom prst="rect">
            <a:avLst/>
          </a:prstGeom>
        </p:spPr>
        <p:txBody>
          <a:bodyPr/>
          <a:lstStyle/>
          <a:p>
            <a:r>
              <a:rPr lang="en-GB"/>
              <a:t>7 November 2022 – 11 November 2022</a:t>
            </a:r>
            <a:endParaRPr lang="en-US"/>
          </a:p>
        </p:txBody>
      </p:sp>
      <p:sp>
        <p:nvSpPr>
          <p:cNvPr id="3" name="Footer Placeholder 2">
            <a:extLst>
              <a:ext uri="{FF2B5EF4-FFF2-40B4-BE49-F238E27FC236}">
                <a16:creationId xmlns:a16="http://schemas.microsoft.com/office/drawing/2014/main" id="{B0226472-611E-0C4D-B900-2140DFE78BD1}"/>
              </a:ext>
            </a:extLst>
          </p:cNvPr>
          <p:cNvSpPr>
            <a:spLocks noGrp="1"/>
          </p:cNvSpPr>
          <p:nvPr>
            <p:ph type="ftr" sz="quarter" idx="24"/>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1096837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1_Four Team Images - Subtitle">
    <p:spTree>
      <p:nvGrpSpPr>
        <p:cNvPr id="1" name=""/>
        <p:cNvGrpSpPr/>
        <p:nvPr/>
      </p:nvGrpSpPr>
      <p:grpSpPr>
        <a:xfrm>
          <a:off x="0" y="0"/>
          <a:ext cx="0" cy="0"/>
          <a:chOff x="0" y="0"/>
          <a:chExt cx="0" cy="0"/>
        </a:xfrm>
      </p:grpSpPr>
      <p:sp>
        <p:nvSpPr>
          <p:cNvPr id="10" name="Picture Placeholder 9"/>
          <p:cNvSpPr>
            <a:spLocks noGrp="1" noChangeAspect="1"/>
          </p:cNvSpPr>
          <p:nvPr>
            <p:ph type="pic" sz="quarter" idx="13"/>
          </p:nvPr>
        </p:nvSpPr>
        <p:spPr>
          <a:xfrm>
            <a:off x="442912"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2"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6" name="Picture Placeholder 9"/>
          <p:cNvSpPr>
            <a:spLocks noGrp="1" noChangeAspect="1"/>
          </p:cNvSpPr>
          <p:nvPr>
            <p:ph type="pic" sz="quarter" idx="15"/>
          </p:nvPr>
        </p:nvSpPr>
        <p:spPr>
          <a:xfrm>
            <a:off x="3358198"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3358197"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8" name="Picture Placeholder 9"/>
          <p:cNvSpPr>
            <a:spLocks noGrp="1" noChangeAspect="1"/>
          </p:cNvSpPr>
          <p:nvPr>
            <p:ph type="pic" sz="quarter" idx="17"/>
          </p:nvPr>
        </p:nvSpPr>
        <p:spPr>
          <a:xfrm>
            <a:off x="6273483"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6273483"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4" name="Picture Placeholder 9"/>
          <p:cNvSpPr>
            <a:spLocks noGrp="1" noChangeAspect="1"/>
          </p:cNvSpPr>
          <p:nvPr>
            <p:ph type="pic" sz="quarter" idx="19"/>
          </p:nvPr>
        </p:nvSpPr>
        <p:spPr>
          <a:xfrm>
            <a:off x="9188767"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5" name="Text Placeholder 12"/>
          <p:cNvSpPr>
            <a:spLocks noGrp="1"/>
          </p:cNvSpPr>
          <p:nvPr>
            <p:ph type="body" sz="quarter" idx="20" hasCustomPrompt="1"/>
          </p:nvPr>
        </p:nvSpPr>
        <p:spPr>
          <a:xfrm>
            <a:off x="9188768"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1"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4" name="Slide Number Placeholder 3">
            <a:extLst>
              <a:ext uri="{FF2B5EF4-FFF2-40B4-BE49-F238E27FC236}">
                <a16:creationId xmlns:a16="http://schemas.microsoft.com/office/drawing/2014/main" id="{FE0022E1-5A19-8748-8180-279AACB6BB63}"/>
              </a:ext>
            </a:extLst>
          </p:cNvPr>
          <p:cNvSpPr>
            <a:spLocks noGrp="1"/>
          </p:cNvSpPr>
          <p:nvPr>
            <p:ph type="sldNum" sz="quarter" idx="2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0CB65038-8636-4945-8B6F-709A62BEACF1}"/>
              </a:ext>
            </a:extLst>
          </p:cNvPr>
          <p:cNvSpPr>
            <a:spLocks noGrp="1"/>
          </p:cNvSpPr>
          <p:nvPr>
            <p:ph type="dt" sz="half" idx="27"/>
          </p:nvPr>
        </p:nvSpPr>
        <p:spPr>
          <a:xfrm>
            <a:off x="9984296" y="6355080"/>
            <a:ext cx="1764792" cy="137160"/>
          </a:xfrm>
          <a:prstGeom prst="rect">
            <a:avLst/>
          </a:prstGeom>
        </p:spPr>
        <p:txBody>
          <a:bodyPr/>
          <a:lstStyle/>
          <a:p>
            <a:r>
              <a:rPr lang="en-GB"/>
              <a:t>7 November 2022 – 11 November 2022</a:t>
            </a:r>
            <a:endParaRPr lang="en-US"/>
          </a:p>
        </p:txBody>
      </p:sp>
      <p:sp>
        <p:nvSpPr>
          <p:cNvPr id="3" name="Footer Placeholder 2">
            <a:extLst>
              <a:ext uri="{FF2B5EF4-FFF2-40B4-BE49-F238E27FC236}">
                <a16:creationId xmlns:a16="http://schemas.microsoft.com/office/drawing/2014/main" id="{C9625D97-D89C-574F-8C1D-AA1E4D4B3FAB}"/>
              </a:ext>
            </a:extLst>
          </p:cNvPr>
          <p:cNvSpPr>
            <a:spLocks noGrp="1"/>
          </p:cNvSpPr>
          <p:nvPr>
            <p:ph type="ftr" sz="quarter" idx="2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06252868"/>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1_One Column Char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8"/>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endParaRPr lang="en-GB"/>
          </a:p>
        </p:txBody>
      </p:sp>
      <p:sp>
        <p:nvSpPr>
          <p:cNvPr id="5" name="Title 4"/>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FD397FBE-5CF3-D24C-9080-6E833FFE25D2}"/>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E2C69D5E-619A-7A4D-B6D5-5294509D7143}"/>
              </a:ext>
            </a:extLst>
          </p:cNvPr>
          <p:cNvSpPr>
            <a:spLocks noGrp="1"/>
          </p:cNvSpPr>
          <p:nvPr>
            <p:ph type="dt" sz="half" idx="16"/>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728D71E4-CBC9-3648-9D74-CDE027F0E958}"/>
              </a:ext>
            </a:extLst>
          </p:cNvPr>
          <p:cNvSpPr>
            <a:spLocks noGrp="1"/>
          </p:cNvSpPr>
          <p:nvPr>
            <p:ph type="ftr" sz="quarter" idx="17"/>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6377816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4" name="Slide Number Placeholder 3"/>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180B10B7-F939-4465-88BA-6774028133B2}" type="slidenum">
              <a:rPr lang="en-US" smtClean="0"/>
              <a:pPr/>
              <a:t>‹#›</a:t>
            </a:fld>
            <a:endParaRPr lang="en-US"/>
          </a:p>
        </p:txBody>
      </p:sp>
    </p:spTree>
    <p:extLst>
      <p:ext uri="{BB962C8B-B14F-4D97-AF65-F5344CB8AC3E}">
        <p14:creationId xmlns:p14="http://schemas.microsoft.com/office/powerpoint/2010/main" val="874618624"/>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1_One Column Char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8"/>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endParaRPr lang="en-GB"/>
          </a:p>
        </p:txBody>
      </p:sp>
      <p:sp>
        <p:nvSpPr>
          <p:cNvPr id="12"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80C256F8-EAA0-F045-A569-920F86A13F1E}"/>
              </a:ext>
            </a:extLst>
          </p:cNvPr>
          <p:cNvSpPr>
            <a:spLocks noGrp="1"/>
          </p:cNvSpPr>
          <p:nvPr>
            <p:ph type="sldNum" sz="quarter" idx="18"/>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DF212C7E-F059-4B46-B4D7-79D6BA8599BE}"/>
              </a:ext>
            </a:extLst>
          </p:cNvPr>
          <p:cNvSpPr>
            <a:spLocks noGrp="1"/>
          </p:cNvSpPr>
          <p:nvPr>
            <p:ph type="dt" sz="half" idx="19"/>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9089E013-6DD8-C341-9F6F-8AA53BE6CA02}"/>
              </a:ext>
            </a:extLst>
          </p:cNvPr>
          <p:cNvSpPr>
            <a:spLocks noGrp="1"/>
          </p:cNvSpPr>
          <p:nvPr>
            <p:ph type="ftr" sz="quarter" idx="20"/>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124170417"/>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1_One Column Chart Dark">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8"/>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endParaRPr lang="en-GB"/>
          </a:p>
        </p:txBody>
      </p:sp>
      <p:sp>
        <p:nvSpPr>
          <p:cNvPr id="5" name="Title 4"/>
          <p:cNvSpPr>
            <a:spLocks noGrp="1"/>
          </p:cNvSpPr>
          <p:nvPr>
            <p:ph type="title" hasCustomPrompt="1"/>
          </p:nvPr>
        </p:nvSpPr>
        <p:spPr/>
        <p:txBody>
          <a:bodyPr/>
          <a:lstStyle>
            <a:lvl1pPr>
              <a:defRPr>
                <a:solidFill>
                  <a:schemeClr val="tx1"/>
                </a:solidFill>
              </a:defRPr>
            </a:lvl1pPr>
          </a:lstStyle>
          <a:p>
            <a:r>
              <a:rPr lang="en-US"/>
              <a:t>[Slide title]</a:t>
            </a:r>
            <a:endParaRPr lang="en-GB"/>
          </a:p>
        </p:txBody>
      </p:sp>
      <p:sp>
        <p:nvSpPr>
          <p:cNvPr id="2" name="Date Placeholder 1">
            <a:extLst>
              <a:ext uri="{FF2B5EF4-FFF2-40B4-BE49-F238E27FC236}">
                <a16:creationId xmlns:a16="http://schemas.microsoft.com/office/drawing/2014/main" id="{240EE541-D951-5343-8A19-5BC13B8C9665}"/>
              </a:ext>
            </a:extLst>
          </p:cNvPr>
          <p:cNvSpPr>
            <a:spLocks noGrp="1"/>
          </p:cNvSpPr>
          <p:nvPr>
            <p:ph type="dt" sz="half" idx="14"/>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7C4A7C0D-ED32-3C4A-A6FA-92C1A14555DB}"/>
              </a:ext>
            </a:extLst>
          </p:cNvPr>
          <p:cNvSpPr>
            <a:spLocks noGrp="1"/>
          </p:cNvSpPr>
          <p:nvPr>
            <p:ph type="ftr" sz="quarter" idx="15"/>
          </p:nvPr>
        </p:nvSpPr>
        <p:spPr>
          <a:xfrm>
            <a:off x="442912" y="6355080"/>
            <a:ext cx="5473701" cy="137160"/>
          </a:xfrm>
          <a:prstGeom prst="rect">
            <a:avLst/>
          </a:prstGeom>
        </p:spPr>
        <p:txBody>
          <a:bodyPr/>
          <a:lstStyle/>
          <a:p>
            <a:pPr algn="l"/>
            <a:endParaRPr lang="en-US"/>
          </a:p>
        </p:txBody>
      </p:sp>
      <p:sp>
        <p:nvSpPr>
          <p:cNvPr id="10" name="Slide Number Placeholder 9">
            <a:extLst>
              <a:ext uri="{FF2B5EF4-FFF2-40B4-BE49-F238E27FC236}">
                <a16:creationId xmlns:a16="http://schemas.microsoft.com/office/drawing/2014/main" id="{2C2BE143-A791-F940-BA69-8C99703B699E}"/>
              </a:ext>
            </a:extLst>
          </p:cNvPr>
          <p:cNvSpPr>
            <a:spLocks noGrp="1"/>
          </p:cNvSpPr>
          <p:nvPr>
            <p:ph type="sldNum" sz="quarter" idx="16"/>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Tree>
    <p:extLst>
      <p:ext uri="{BB962C8B-B14F-4D97-AF65-F5344CB8AC3E}">
        <p14:creationId xmlns:p14="http://schemas.microsoft.com/office/powerpoint/2010/main" val="434827520"/>
      </p:ext>
    </p:extLst>
  </p:cSld>
  <p:clrMapOvr>
    <a:overrideClrMapping bg1="dk1" tx1="lt1" bg2="dk2" tx2="lt2" accent1="accent1" accent2="accent2" accent3="accent3" accent4="accent4" accent5="accent5" accent6="accent6" hlink="hlink" folHlink="folHlink"/>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1_Infographic and Chart">
    <p:spTree>
      <p:nvGrpSpPr>
        <p:cNvPr id="1" name=""/>
        <p:cNvGrpSpPr/>
        <p:nvPr/>
      </p:nvGrpSpPr>
      <p:grpSpPr>
        <a:xfrm>
          <a:off x="0" y="0"/>
          <a:ext cx="0" cy="0"/>
          <a:chOff x="0" y="0"/>
          <a:chExt cx="0" cy="0"/>
        </a:xfrm>
      </p:grpSpPr>
      <p:sp>
        <p:nvSpPr>
          <p:cNvPr id="8" name="Rectangle 7"/>
          <p:cNvSpPr/>
          <p:nvPr/>
        </p:nvSpPr>
        <p:spPr bwMode="hidden">
          <a:xfrm>
            <a:off x="1"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0" name="Text Placeholder 9"/>
          <p:cNvSpPr>
            <a:spLocks noGrp="1"/>
          </p:cNvSpPr>
          <p:nvPr>
            <p:ph type="body" sz="quarter" idx="14" hasCustomPrompt="1"/>
          </p:nvPr>
        </p:nvSpPr>
        <p:spPr>
          <a:xfrm>
            <a:off x="360371" y="2377440"/>
            <a:ext cx="3611880" cy="1737360"/>
          </a:xfrm>
        </p:spPr>
        <p:txBody>
          <a:bodyPr tIns="0" bIns="0" anchor="t" anchorCtr="0"/>
          <a:lstStyle>
            <a:lvl1pPr>
              <a:lnSpc>
                <a:spcPct val="80000"/>
              </a:lnSpc>
              <a:spcBef>
                <a:spcPts val="0"/>
              </a:spcBef>
              <a:spcAft>
                <a:spcPts val="0"/>
              </a:spcAft>
              <a:defRPr sz="13596" b="1" spc="-100" baseline="0">
                <a:solidFill>
                  <a:schemeClr val="bg1"/>
                </a:solidFill>
              </a:defRPr>
            </a:lvl1pPr>
          </a:lstStyle>
          <a:p>
            <a:pPr lvl="0"/>
            <a:r>
              <a:rPr lang="en-US"/>
              <a:t>00%</a:t>
            </a:r>
            <a:endParaRPr lang="en-GB"/>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25" indent="-182825">
              <a:lnSpc>
                <a:spcPct val="100000"/>
              </a:lnSpc>
              <a:spcBef>
                <a:spcPts val="0"/>
              </a:spcBef>
              <a:spcAft>
                <a:spcPts val="0"/>
              </a:spcAft>
              <a:buFont typeface="Arial" panose="020B0604020202020204" pitchFamily="34" charset="0"/>
              <a:buChar char="•"/>
              <a:defRPr b="0">
                <a:solidFill>
                  <a:schemeClr val="bg1"/>
                </a:solidFill>
              </a:defRPr>
            </a:lvl2pPr>
            <a:lvl3pPr marL="365650" indent="-182825">
              <a:lnSpc>
                <a:spcPct val="100000"/>
              </a:lnSpc>
              <a:spcBef>
                <a:spcPts val="0"/>
              </a:spcBef>
              <a:spcAft>
                <a:spcPts val="0"/>
              </a:spcAft>
              <a:buFont typeface="Arial" panose="020B0604020202020204" pitchFamily="34" charset="0"/>
              <a:buChar char="–"/>
              <a:defRPr b="0">
                <a:solidFill>
                  <a:schemeClr val="bg1"/>
                </a:solidFill>
              </a:defRPr>
            </a:lvl3pPr>
            <a:lvl4pPr marL="548475" indent="-182825">
              <a:lnSpc>
                <a:spcPct val="100000"/>
              </a:lnSpc>
              <a:spcBef>
                <a:spcPts val="0"/>
              </a:spcBef>
              <a:spcAft>
                <a:spcPts val="0"/>
              </a:spcAft>
              <a:buFont typeface="Arial" panose="020B0604020202020204" pitchFamily="34" charset="0"/>
              <a:buChar char="•"/>
              <a:defRPr b="0">
                <a:solidFill>
                  <a:schemeClr val="bg1"/>
                </a:solidFill>
              </a:defRPr>
            </a:lvl4pPr>
            <a:lvl5pPr marL="731301" indent="-182825">
              <a:lnSpc>
                <a:spcPct val="100000"/>
              </a:lnSpc>
              <a:spcBef>
                <a:spcPts val="0"/>
              </a:spcBef>
              <a:spcAft>
                <a:spcPts val="0"/>
              </a:spcAft>
              <a:buFont typeface="Arial" panose="020B0604020202020204" pitchFamily="34" charset="0"/>
              <a:buChar char="–"/>
              <a:defRPr b="0">
                <a:solidFill>
                  <a:schemeClr val="bg1"/>
                </a:solidFill>
              </a:defRPr>
            </a:lvl5pPr>
            <a:lvl6pPr marL="914126" indent="-182825">
              <a:spcBef>
                <a:spcPts val="0"/>
              </a:spcBef>
              <a:buFont typeface="Arial" panose="020B0604020202020204" pitchFamily="34" charset="0"/>
              <a:buChar char="•"/>
              <a:defRPr>
                <a:solidFill>
                  <a:schemeClr val="bg1"/>
                </a:solidFill>
              </a:defRPr>
            </a:lvl6pPr>
            <a:lvl7pPr marL="1096951" indent="-182825">
              <a:spcBef>
                <a:spcPts val="0"/>
              </a:spcBef>
              <a:buFont typeface="Arial" panose="020B0604020202020204" pitchFamily="34" charset="0"/>
              <a:buChar char="–"/>
              <a:defRPr>
                <a:solidFill>
                  <a:schemeClr val="bg1"/>
                </a:solidFill>
              </a:defRPr>
            </a:lvl7pPr>
            <a:lvl8pPr marL="1279776" indent="-182825">
              <a:spcBef>
                <a:spcPts val="0"/>
              </a:spcBef>
              <a:buFont typeface="Arial" panose="020B0604020202020204" pitchFamily="34" charset="0"/>
              <a:buChar char="•"/>
              <a:defRPr>
                <a:solidFill>
                  <a:schemeClr val="bg1"/>
                </a:solidFill>
              </a:defRPr>
            </a:lvl8pPr>
            <a:lvl9pPr marL="1462601" indent="-182825">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hart Placeholder 8"/>
          <p:cNvSpPr>
            <a:spLocks noGrp="1"/>
          </p:cNvSpPr>
          <p:nvPr>
            <p:ph type="chart" sz="quarter" idx="13"/>
          </p:nvPr>
        </p:nvSpPr>
        <p:spPr>
          <a:xfrm>
            <a:off x="4327525" y="2095501"/>
            <a:ext cx="7421563" cy="4076699"/>
          </a:xfrm>
        </p:spPr>
        <p:txBody>
          <a:bodyPr anchor="ctr" anchorCtr="0"/>
          <a:lstStyle>
            <a:lvl1pPr algn="ctr">
              <a:defRPr sz="1200" b="0">
                <a:solidFill>
                  <a:schemeClr val="tx1"/>
                </a:solidFill>
              </a:defRPr>
            </a:lvl1pPr>
          </a:lstStyle>
          <a:p>
            <a:r>
              <a:rPr lang="en-US"/>
              <a:t>Click icon to add chart</a:t>
            </a:r>
            <a:endParaRPr lang="en-GB"/>
          </a:p>
        </p:txBody>
      </p:sp>
      <p:sp>
        <p:nvSpPr>
          <p:cNvPr id="5" name="Title 4"/>
          <p:cNvSpPr>
            <a:spLocks noGrp="1"/>
          </p:cNvSpPr>
          <p:nvPr>
            <p:ph type="title" hasCustomPrompt="1"/>
          </p:nvPr>
        </p:nvSpPr>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696E2E86-965C-BE4A-BDD2-8C3B0C7986E3}"/>
              </a:ext>
            </a:extLst>
          </p:cNvPr>
          <p:cNvSpPr>
            <a:spLocks noGrp="1"/>
          </p:cNvSpPr>
          <p:nvPr>
            <p:ph type="sldNum" sz="quarter" idx="16"/>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814EA5A5-893B-6B4B-80D2-49FFC81C88C2}"/>
              </a:ext>
            </a:extLst>
          </p:cNvPr>
          <p:cNvSpPr>
            <a:spLocks noGrp="1"/>
          </p:cNvSpPr>
          <p:nvPr>
            <p:ph type="dt" sz="half" idx="17"/>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694F96C2-47B6-4747-B231-79A630D24A95}"/>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948217261"/>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1_Three Content Infographic">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3599544"/>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4" hasCustomPrompt="1"/>
          </p:nvPr>
        </p:nvSpPr>
        <p:spPr>
          <a:xfrm>
            <a:off x="442913" y="2095500"/>
            <a:ext cx="3529012" cy="1333500"/>
          </a:xfrm>
        </p:spPr>
        <p:txBody>
          <a:bodyPr anchor="ctr" anchorCtr="0"/>
          <a:lstStyle>
            <a:lvl1pPr>
              <a:lnSpc>
                <a:spcPct val="100000"/>
              </a:lnSpc>
              <a:defRPr sz="8497" b="0" spc="-100" baseline="0">
                <a:solidFill>
                  <a:schemeClr val="accent3"/>
                </a:solidFill>
              </a:defRPr>
            </a:lvl1pPr>
          </a:lstStyle>
          <a:p>
            <a:pPr lvl="0"/>
            <a:r>
              <a:rPr lang="en-US"/>
              <a:t>00%</a:t>
            </a:r>
            <a:endParaRPr lang="en-GB"/>
          </a:p>
        </p:txBody>
      </p:sp>
      <p:sp>
        <p:nvSpPr>
          <p:cNvPr id="13" name="Text Placeholder 9"/>
          <p:cNvSpPr>
            <a:spLocks noGrp="1"/>
          </p:cNvSpPr>
          <p:nvPr>
            <p:ph type="body" sz="quarter" idx="15" hasCustomPrompt="1"/>
          </p:nvPr>
        </p:nvSpPr>
        <p:spPr>
          <a:xfrm>
            <a:off x="4327525" y="2095500"/>
            <a:ext cx="3533775" cy="1333500"/>
          </a:xfrm>
        </p:spPr>
        <p:txBody>
          <a:bodyPr anchor="ctr" anchorCtr="0"/>
          <a:lstStyle>
            <a:lvl1pPr>
              <a:lnSpc>
                <a:spcPct val="100000"/>
              </a:lnSpc>
              <a:defRPr sz="8497" b="0" spc="-100" baseline="0">
                <a:solidFill>
                  <a:schemeClr val="tx2"/>
                </a:solidFill>
              </a:defRPr>
            </a:lvl1pPr>
          </a:lstStyle>
          <a:p>
            <a:pPr lvl="0"/>
            <a:r>
              <a:rPr lang="en-US"/>
              <a:t>00%</a:t>
            </a:r>
            <a:endParaRPr lang="en-GB"/>
          </a:p>
        </p:txBody>
      </p:sp>
      <p:sp>
        <p:nvSpPr>
          <p:cNvPr id="14" name="Text Placeholder 9"/>
          <p:cNvSpPr>
            <a:spLocks noGrp="1"/>
          </p:cNvSpPr>
          <p:nvPr>
            <p:ph type="body" sz="quarter" idx="16" hasCustomPrompt="1"/>
          </p:nvPr>
        </p:nvSpPr>
        <p:spPr>
          <a:xfrm>
            <a:off x="8222571" y="2095500"/>
            <a:ext cx="3529012" cy="1333500"/>
          </a:xfrm>
        </p:spPr>
        <p:txBody>
          <a:bodyPr anchor="ctr" anchorCtr="0"/>
          <a:lstStyle>
            <a:lvl1pPr>
              <a:lnSpc>
                <a:spcPct val="100000"/>
              </a:lnSpc>
              <a:defRPr sz="8497" b="0" spc="-100" baseline="0">
                <a:solidFill>
                  <a:schemeClr val="accent1"/>
                </a:solidFill>
              </a:defRPr>
            </a:lvl1pPr>
          </a:lstStyle>
          <a:p>
            <a:pPr lvl="0"/>
            <a:r>
              <a:rPr lang="en-US"/>
              <a:t>00%</a:t>
            </a:r>
            <a:endParaRPr lang="en-GB"/>
          </a:p>
        </p:txBody>
      </p:sp>
      <p:sp>
        <p:nvSpPr>
          <p:cNvPr id="6" name="Title 5"/>
          <p:cNvSpPr>
            <a:spLocks noGrp="1"/>
          </p:cNvSpPr>
          <p:nvPr>
            <p:ph type="title" hasCustomPrompt="1"/>
          </p:nvPr>
        </p:nvSpPr>
        <p:spPr/>
        <p:txBody>
          <a:bodyPr/>
          <a:lstStyle>
            <a:lvl1pPr>
              <a:defRPr/>
            </a:lvl1pPr>
          </a:lstStyle>
          <a:p>
            <a:r>
              <a:rPr lang="en-US"/>
              <a:t>[Slide title]</a:t>
            </a:r>
            <a:endParaRPr lang="en-GB"/>
          </a:p>
        </p:txBody>
      </p:sp>
      <p:sp>
        <p:nvSpPr>
          <p:cNvPr id="7" name="Slide Number Placeholder 6">
            <a:extLst>
              <a:ext uri="{FF2B5EF4-FFF2-40B4-BE49-F238E27FC236}">
                <a16:creationId xmlns:a16="http://schemas.microsoft.com/office/drawing/2014/main" id="{6BC21E25-BA96-8149-8793-205BDC263584}"/>
              </a:ext>
            </a:extLst>
          </p:cNvPr>
          <p:cNvSpPr>
            <a:spLocks noGrp="1"/>
          </p:cNvSpPr>
          <p:nvPr>
            <p:ph type="sldNum" sz="quarter" idx="18"/>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5" name="Content Placeholder 2">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6" y="3599544"/>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2">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4"/>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Date Placeholder 1">
            <a:extLst>
              <a:ext uri="{FF2B5EF4-FFF2-40B4-BE49-F238E27FC236}">
                <a16:creationId xmlns:a16="http://schemas.microsoft.com/office/drawing/2014/main" id="{33F3B578-7307-3B4F-9573-5B25CD8634E9}"/>
              </a:ext>
            </a:extLst>
          </p:cNvPr>
          <p:cNvSpPr>
            <a:spLocks noGrp="1"/>
          </p:cNvSpPr>
          <p:nvPr>
            <p:ph type="dt" sz="half" idx="21"/>
          </p:nvPr>
        </p:nvSpPr>
        <p:spPr>
          <a:xfrm>
            <a:off x="9984296" y="6355080"/>
            <a:ext cx="1764792" cy="137160"/>
          </a:xfrm>
          <a:prstGeom prst="rect">
            <a:avLst/>
          </a:prstGeom>
        </p:spPr>
        <p:txBody>
          <a:bodyPr/>
          <a:lstStyle/>
          <a:p>
            <a:r>
              <a:rPr lang="en-GB"/>
              <a:t>7 November 2022 – 11 November 2022</a:t>
            </a:r>
            <a:endParaRPr lang="en-US"/>
          </a:p>
        </p:txBody>
      </p:sp>
      <p:sp>
        <p:nvSpPr>
          <p:cNvPr id="4" name="Footer Placeholder 3">
            <a:extLst>
              <a:ext uri="{FF2B5EF4-FFF2-40B4-BE49-F238E27FC236}">
                <a16:creationId xmlns:a16="http://schemas.microsoft.com/office/drawing/2014/main" id="{A4D65346-FB7D-7243-B361-2D5958F844E6}"/>
              </a:ext>
            </a:extLst>
          </p:cNvPr>
          <p:cNvSpPr>
            <a:spLocks noGrp="1"/>
          </p:cNvSpPr>
          <p:nvPr>
            <p:ph type="ftr" sz="quarter" idx="22"/>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224245671"/>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showMasterSp="0" preserve="1" userDrawn="1">
  <p:cSld name="2_Thank You Light">
    <p:bg>
      <p:bgRef idx="1001">
        <a:schemeClr val="bg1"/>
      </p:bgRef>
    </p:bg>
    <p:spTree>
      <p:nvGrpSpPr>
        <p:cNvPr id="1" name=""/>
        <p:cNvGrpSpPr/>
        <p:nvPr/>
      </p:nvGrpSpPr>
      <p:grpSpPr>
        <a:xfrm>
          <a:off x="0" y="0"/>
          <a:ext cx="0" cy="0"/>
          <a:chOff x="0" y="0"/>
          <a:chExt cx="0" cy="0"/>
        </a:xfrm>
      </p:grpSpPr>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798">
                <a:solidFill>
                  <a:schemeClr val="tx1"/>
                </a:solidFill>
              </a:defRPr>
            </a:lvl1pPr>
          </a:lstStyle>
          <a:p>
            <a:r>
              <a:rPr lang="en-US"/>
              <a:t>Thank you</a:t>
            </a:r>
            <a:endParaRPr lang="en-GB"/>
          </a:p>
        </p:txBody>
      </p:sp>
      <p:sp>
        <p:nvSpPr>
          <p:cNvPr id="7" name="AutoShape 3"/>
          <p:cNvSpPr>
            <a:spLocks noChangeAspect="1" noChangeArrowheads="1" noTextEdit="1"/>
          </p:cNvSpPr>
          <p:nvPr/>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GB" sz="1799"/>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GB" sz="1799"/>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50"/>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p>
        </p:txBody>
      </p:sp>
    </p:spTree>
    <p:extLst>
      <p:ext uri="{BB962C8B-B14F-4D97-AF65-F5344CB8AC3E}">
        <p14:creationId xmlns:p14="http://schemas.microsoft.com/office/powerpoint/2010/main" val="3921562060"/>
      </p:ext>
    </p:extLst>
  </p:cSld>
  <p:clrMapOvr>
    <a:overrideClrMapping bg1="lt1" tx1="dk1" bg2="lt2" tx2="dk2" accent1="accent1" accent2="accent2" accent3="accent3" accent4="accent4" accent5="accent5" accent6="accent6" hlink="hlink" folHlink="folHlink"/>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showMasterSp="0" userDrawn="1">
  <p:cSld name="1_Title Slide 1">
    <p:spTree>
      <p:nvGrpSpPr>
        <p:cNvPr id="1" name=""/>
        <p:cNvGrpSpPr/>
        <p:nvPr/>
      </p:nvGrpSpPr>
      <p:grpSpPr>
        <a:xfrm>
          <a:off x="0" y="0"/>
          <a:ext cx="0" cy="0"/>
          <a:chOff x="0" y="0"/>
          <a:chExt cx="0" cy="0"/>
        </a:xfrm>
      </p:grpSpPr>
      <p:sp>
        <p:nvSpPr>
          <p:cNvPr id="11" name="Rectangle 10"/>
          <p:cNvSpPr/>
          <p:nvPr userDrawn="1"/>
        </p:nvSpPr>
        <p:spPr bwMode="ltGray">
          <a:xfrm>
            <a:off x="8809606" y="3"/>
            <a:ext cx="3382393" cy="6857643"/>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6">
              <a:solidFill>
                <a:schemeClr val="bg1"/>
              </a:solidFill>
              <a:latin typeface="Georgia" pitchFamily="18" charset="0"/>
            </a:endParaRPr>
          </a:p>
        </p:txBody>
      </p:sp>
      <p:sp>
        <p:nvSpPr>
          <p:cNvPr id="15" name="Rectangle 14"/>
          <p:cNvSpPr/>
          <p:nvPr/>
        </p:nvSpPr>
        <p:spPr bwMode="ltGray">
          <a:xfrm>
            <a:off x="2" y="0"/>
            <a:ext cx="10591059" cy="4860788"/>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6">
              <a:solidFill>
                <a:schemeClr val="bg1"/>
              </a:solidFill>
              <a:latin typeface="Georgia" pitchFamily="18" charset="0"/>
            </a:endParaRPr>
          </a:p>
        </p:txBody>
      </p:sp>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124589" y="-1"/>
            <a:ext cx="4067412" cy="6510267"/>
          </a:xfrm>
          <a:prstGeom prst="rect">
            <a:avLst/>
          </a:prstGeom>
        </p:spPr>
      </p:pic>
      <p:sp>
        <p:nvSpPr>
          <p:cNvPr id="2" name="Title 1"/>
          <p:cNvSpPr>
            <a:spLocks noGrp="1"/>
          </p:cNvSpPr>
          <p:nvPr userDrawn="1">
            <p:ph type="ctrTitle" hasCustomPrompt="1"/>
          </p:nvPr>
        </p:nvSpPr>
        <p:spPr>
          <a:xfrm>
            <a:off x="609602" y="457201"/>
            <a:ext cx="5307012" cy="2514601"/>
          </a:xfrm>
        </p:spPr>
        <p:txBody>
          <a:bodyPr anchor="b" anchorCtr="0">
            <a:normAutofit/>
          </a:bodyPr>
          <a:lstStyle>
            <a:lvl1pPr algn="l">
              <a:lnSpc>
                <a:spcPct val="85000"/>
              </a:lnSpc>
              <a:defRPr sz="4399">
                <a:solidFill>
                  <a:schemeClr val="bg1"/>
                </a:solidFill>
              </a:defRPr>
            </a:lvl1pPr>
          </a:lstStyle>
          <a:p>
            <a:r>
              <a:rPr lang="en-US"/>
              <a:t>[Presentation title]</a:t>
            </a:r>
            <a:endParaRPr lang="en-GB"/>
          </a:p>
        </p:txBody>
      </p:sp>
      <p:sp>
        <p:nvSpPr>
          <p:cNvPr id="13" name="Subtitle 2">
            <a:extLst>
              <a:ext uri="{FF2B5EF4-FFF2-40B4-BE49-F238E27FC236}">
                <a16:creationId xmlns:a16="http://schemas.microsoft.com/office/drawing/2014/main" id="{62C9C6A0-E585-3746-819C-6C91E3E793F0}"/>
              </a:ext>
            </a:extLst>
          </p:cNvPr>
          <p:cNvSpPr>
            <a:spLocks noGrp="1"/>
          </p:cNvSpPr>
          <p:nvPr userDrawn="1">
            <p:ph type="subTitle" idx="1" hasCustomPrompt="1"/>
          </p:nvPr>
        </p:nvSpPr>
        <p:spPr>
          <a:xfrm>
            <a:off x="609601" y="3749040"/>
            <a:ext cx="5307013" cy="594360"/>
          </a:xfrm>
        </p:spPr>
        <p:txBody>
          <a:bodyPr/>
          <a:lstStyle>
            <a:lvl1pPr marL="0" indent="0" algn="l">
              <a:lnSpc>
                <a:spcPct val="100000"/>
              </a:lnSpc>
              <a:spcBef>
                <a:spcPts val="0"/>
              </a:spcBef>
              <a:spcAft>
                <a:spcPts val="0"/>
              </a:spcAft>
              <a:buNone/>
              <a:defRPr sz="1400" b="0">
                <a:solidFill>
                  <a:schemeClr val="bg1"/>
                </a:solidFill>
              </a:defRPr>
            </a:lvl1pPr>
            <a:lvl2pPr marL="0" indent="0" algn="l">
              <a:lnSpc>
                <a:spcPct val="100000"/>
              </a:lnSpc>
              <a:spcBef>
                <a:spcPts val="0"/>
              </a:spcBef>
              <a:spcAft>
                <a:spcPts val="0"/>
              </a:spcAft>
              <a:buNone/>
              <a:defRPr sz="1400">
                <a:solidFill>
                  <a:schemeClr val="bg1"/>
                </a:solidFill>
              </a:defRPr>
            </a:lvl2pPr>
            <a:lvl3pPr marL="0" indent="0" algn="l">
              <a:lnSpc>
                <a:spcPct val="100000"/>
              </a:lnSpc>
              <a:spcBef>
                <a:spcPts val="0"/>
              </a:spcBef>
              <a:spcAft>
                <a:spcPts val="0"/>
              </a:spcAft>
              <a:buNone/>
              <a:defRPr sz="1400">
                <a:solidFill>
                  <a:schemeClr val="bg1"/>
                </a:solidFill>
              </a:defRPr>
            </a:lvl3pPr>
            <a:lvl4pPr marL="0" indent="0" algn="l">
              <a:lnSpc>
                <a:spcPct val="100000"/>
              </a:lnSpc>
              <a:spcBef>
                <a:spcPts val="0"/>
              </a:spcBef>
              <a:spcAft>
                <a:spcPts val="0"/>
              </a:spcAft>
              <a:buNone/>
              <a:defRPr sz="1400">
                <a:solidFill>
                  <a:schemeClr val="bg1"/>
                </a:solidFill>
              </a:defRPr>
            </a:lvl4pPr>
            <a:lvl5pPr marL="0" indent="0" algn="l">
              <a:lnSpc>
                <a:spcPct val="100000"/>
              </a:lnSpc>
              <a:spcBef>
                <a:spcPts val="0"/>
              </a:spcBef>
              <a:spcAft>
                <a:spcPts val="0"/>
              </a:spcAft>
              <a:buNone/>
              <a:defRPr sz="1400">
                <a:solidFill>
                  <a:schemeClr val="bg1"/>
                </a:solidFill>
              </a:defRPr>
            </a:lvl5pPr>
            <a:lvl6pPr marL="0" indent="0" algn="l">
              <a:lnSpc>
                <a:spcPct val="100000"/>
              </a:lnSpc>
              <a:spcBef>
                <a:spcPts val="0"/>
              </a:spcBef>
              <a:spcAft>
                <a:spcPts val="0"/>
              </a:spcAft>
              <a:buNone/>
              <a:defRPr sz="1400">
                <a:solidFill>
                  <a:schemeClr val="bg1"/>
                </a:solidFill>
              </a:defRPr>
            </a:lvl6pPr>
            <a:lvl7pPr marL="0" indent="0" algn="l">
              <a:lnSpc>
                <a:spcPct val="100000"/>
              </a:lnSpc>
              <a:spcBef>
                <a:spcPts val="0"/>
              </a:spcBef>
              <a:spcAft>
                <a:spcPts val="0"/>
              </a:spcAft>
              <a:buNone/>
              <a:defRPr sz="1400">
                <a:solidFill>
                  <a:schemeClr val="bg1"/>
                </a:solidFill>
              </a:defRPr>
            </a:lvl7pPr>
            <a:lvl8pPr marL="0" indent="0" algn="l">
              <a:lnSpc>
                <a:spcPct val="100000"/>
              </a:lnSpc>
              <a:spcBef>
                <a:spcPts val="0"/>
              </a:spcBef>
              <a:spcAft>
                <a:spcPts val="0"/>
              </a:spcAft>
              <a:buNone/>
              <a:defRPr sz="1400">
                <a:solidFill>
                  <a:schemeClr val="bg1"/>
                </a:solidFill>
              </a:defRPr>
            </a:lvl8pPr>
            <a:lvl9pPr marL="0" indent="0" algn="l">
              <a:lnSpc>
                <a:spcPct val="100000"/>
              </a:lnSpc>
              <a:spcBef>
                <a:spcPts val="0"/>
              </a:spcBef>
              <a:spcAft>
                <a:spcPts val="0"/>
              </a:spcAft>
              <a:buNone/>
              <a:defRPr sz="1400">
                <a:solidFill>
                  <a:schemeClr val="bg1"/>
                </a:solidFill>
              </a:defRPr>
            </a:lvl9pPr>
          </a:lstStyle>
          <a:p>
            <a:r>
              <a:rPr lang="en-US"/>
              <a:t>[Presentation subtitle]</a:t>
            </a:r>
          </a:p>
        </p:txBody>
      </p:sp>
      <p:pic>
        <p:nvPicPr>
          <p:cNvPr id="10" name="Picture 9">
            <a:extLst>
              <a:ext uri="{FF2B5EF4-FFF2-40B4-BE49-F238E27FC236}">
                <a16:creationId xmlns:a16="http://schemas.microsoft.com/office/drawing/2014/main" id="{9C024489-97EC-1D48-A1FA-019C1228618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201168" y="5330954"/>
            <a:ext cx="1636776" cy="1351185"/>
          </a:xfrm>
          <a:prstGeom prst="rect">
            <a:avLst/>
          </a:prstGeom>
        </p:spPr>
      </p:pic>
      <p:sp>
        <p:nvSpPr>
          <p:cNvPr id="19" name="Rectangle 18"/>
          <p:cNvSpPr/>
          <p:nvPr userDrawn="1"/>
        </p:nvSpPr>
        <p:spPr bwMode="ltGray">
          <a:xfrm>
            <a:off x="8124587" y="4860788"/>
            <a:ext cx="4067411" cy="1997212"/>
          </a:xfrm>
          <a:prstGeom prst="rect">
            <a:avLst/>
          </a:prstGeom>
          <a:solidFill>
            <a:srgbClr val="DB536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6">
              <a:solidFill>
                <a:schemeClr val="bg1"/>
              </a:solidFill>
              <a:latin typeface="Georgia" pitchFamily="18" charset="0"/>
            </a:endParaRPr>
          </a:p>
        </p:txBody>
      </p:sp>
    </p:spTree>
    <p:extLst>
      <p:ext uri="{BB962C8B-B14F-4D97-AF65-F5344CB8AC3E}">
        <p14:creationId xmlns:p14="http://schemas.microsoft.com/office/powerpoint/2010/main" val="2933228786"/>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userDrawn="1">
  <p:cSld name="1_Title and Full Content">
    <p:bg>
      <p:bgPr>
        <a:solidFill>
          <a:schemeClr val="accent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103438"/>
            <a:ext cx="10972800" cy="40687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6" name="Slide Number Placeholder 5">
            <a:extLst>
              <a:ext uri="{FF2B5EF4-FFF2-40B4-BE49-F238E27FC236}">
                <a16:creationId xmlns:a16="http://schemas.microsoft.com/office/drawing/2014/main" id="{D3433AD6-7E25-3440-A0A8-374B46CA701C}"/>
              </a:ext>
            </a:extLst>
          </p:cNvPr>
          <p:cNvSpPr>
            <a:spLocks noGrp="1"/>
          </p:cNvSpPr>
          <p:nvPr>
            <p:ph type="sldNum" sz="quarter" idx="11"/>
          </p:nvPr>
        </p:nvSpPr>
        <p:spPr>
          <a:xfrm>
            <a:off x="9984296" y="6492240"/>
            <a:ext cx="1764792" cy="137160"/>
          </a:xfrm>
          <a:prstGeom prst="rect">
            <a:avLst/>
          </a:prstGeom>
        </p:spPr>
        <p:txBody>
          <a:bodyPr/>
          <a:lstStyle>
            <a:lvl1pPr>
              <a:defRPr>
                <a:solidFill>
                  <a:schemeClr val="bg1"/>
                </a:solidFill>
              </a:defRPr>
            </a:lvl1pPr>
          </a:lstStyle>
          <a:p>
            <a:fld id="{7870704B-CE94-48CC-AF30-84932A1262A7}" type="slidenum">
              <a:rPr lang="en-GB" smtClean="0"/>
              <a:pPr/>
              <a:t>‹#›</a:t>
            </a:fld>
            <a:endParaRPr lang="en-GB"/>
          </a:p>
        </p:txBody>
      </p:sp>
      <p:sp>
        <p:nvSpPr>
          <p:cNvPr id="4" name="Title 3">
            <a:extLst>
              <a:ext uri="{FF2B5EF4-FFF2-40B4-BE49-F238E27FC236}">
                <a16:creationId xmlns:a16="http://schemas.microsoft.com/office/drawing/2014/main" id="{776FB90E-F37C-5341-AEB0-5E882FB00C69}"/>
              </a:ext>
            </a:extLst>
          </p:cNvPr>
          <p:cNvSpPr>
            <a:spLocks noGrp="1"/>
          </p:cNvSpPr>
          <p:nvPr>
            <p:ph type="title" hasCustomPrompt="1"/>
          </p:nvPr>
        </p:nvSpPr>
        <p:spPr/>
        <p:txBody>
          <a:bodyPr/>
          <a:lstStyle>
            <a:lvl1pPr>
              <a:defRPr>
                <a:solidFill>
                  <a:schemeClr val="bg1"/>
                </a:solidFill>
              </a:defRPr>
            </a:lvl1pPr>
          </a:lstStyle>
          <a:p>
            <a:r>
              <a:rPr lang="en-US"/>
              <a:t>[Slide title]</a:t>
            </a:r>
          </a:p>
        </p:txBody>
      </p:sp>
      <p:sp>
        <p:nvSpPr>
          <p:cNvPr id="2" name="Date Placeholder 1">
            <a:extLst>
              <a:ext uri="{FF2B5EF4-FFF2-40B4-BE49-F238E27FC236}">
                <a16:creationId xmlns:a16="http://schemas.microsoft.com/office/drawing/2014/main" id="{78D09915-22BB-A744-9F60-36B5E912ADF7}"/>
              </a:ext>
            </a:extLst>
          </p:cNvPr>
          <p:cNvSpPr>
            <a:spLocks noGrp="1"/>
          </p:cNvSpPr>
          <p:nvPr>
            <p:ph type="dt" sz="half" idx="12"/>
          </p:nvPr>
        </p:nvSpPr>
        <p:spPr>
          <a:xfrm>
            <a:off x="9984296" y="6355080"/>
            <a:ext cx="1764792" cy="137160"/>
          </a:xfrm>
          <a:prstGeom prst="rect">
            <a:avLst/>
          </a:prstGeom>
        </p:spPr>
        <p:txBody>
          <a:bodyPr/>
          <a:lstStyle>
            <a:lvl1pPr>
              <a:defRPr>
                <a:solidFill>
                  <a:schemeClr val="bg1"/>
                </a:solidFill>
              </a:defRPr>
            </a:lvl1pPr>
          </a:lstStyle>
          <a:p>
            <a:r>
              <a:rPr lang="en-GB"/>
              <a:t>7 November 2022 – 11 November 2022</a:t>
            </a:r>
            <a:endParaRPr lang="en-US"/>
          </a:p>
        </p:txBody>
      </p:sp>
      <p:sp>
        <p:nvSpPr>
          <p:cNvPr id="5" name="Footer Placeholder 4">
            <a:extLst>
              <a:ext uri="{FF2B5EF4-FFF2-40B4-BE49-F238E27FC236}">
                <a16:creationId xmlns:a16="http://schemas.microsoft.com/office/drawing/2014/main" id="{85B138C9-6561-B649-8622-AF1946B5370B}"/>
              </a:ext>
            </a:extLst>
          </p:cNvPr>
          <p:cNvSpPr>
            <a:spLocks noGrp="1"/>
          </p:cNvSpPr>
          <p:nvPr>
            <p:ph type="ftr" sz="quarter" idx="13"/>
          </p:nvPr>
        </p:nvSpPr>
        <p:spPr>
          <a:xfrm>
            <a:off x="442912" y="6355080"/>
            <a:ext cx="5473701" cy="137160"/>
          </a:xfrm>
          <a:prstGeom prst="rect">
            <a:avLst/>
          </a:prstGeom>
        </p:spPr>
        <p:txBody>
          <a:bodyPr/>
          <a:lstStyle>
            <a:lvl1pPr>
              <a:defRPr>
                <a:solidFill>
                  <a:schemeClr val="bg1"/>
                </a:solidFill>
              </a:defRPr>
            </a:lvl1pPr>
          </a:lstStyle>
          <a:p>
            <a:endParaRPr lang="en-US"/>
          </a:p>
        </p:txBody>
      </p:sp>
      <p:sp>
        <p:nvSpPr>
          <p:cNvPr id="7" name="PwCFirm"/>
          <p:cNvSpPr txBox="1"/>
          <p:nvPr userDrawn="1"/>
        </p:nvSpPr>
        <p:spPr>
          <a:xfrm>
            <a:off x="442913" y="6492240"/>
            <a:ext cx="5309023" cy="137160"/>
          </a:xfrm>
          <a:prstGeom prst="rect">
            <a:avLst/>
          </a:prstGeom>
          <a:solidFill>
            <a:schemeClr val="accent6"/>
          </a:solidFill>
        </p:spPr>
        <p:txBody>
          <a:bodyPr wrap="square" lIns="0" tIns="0" rIns="0" bIns="0" rtlCol="0" anchor="b" anchorCtr="0">
            <a:noAutofit/>
          </a:bodyPr>
          <a:lstStyle/>
          <a:p>
            <a:pPr algn="l"/>
            <a:r>
              <a:rPr lang="en-GB" sz="700" b="0">
                <a:solidFill>
                  <a:schemeClr val="bg1"/>
                </a:solidFill>
              </a:rPr>
              <a:t>PwC</a:t>
            </a:r>
          </a:p>
        </p:txBody>
      </p:sp>
    </p:spTree>
    <p:extLst>
      <p:ext uri="{BB962C8B-B14F-4D97-AF65-F5344CB8AC3E}">
        <p14:creationId xmlns:p14="http://schemas.microsoft.com/office/powerpoint/2010/main" val="213140676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userDrawn="1">
  <p:cSld name="1_Title and Chart Dark">
    <p:bg>
      <p:bgPr>
        <a:solidFill>
          <a:srgbClr val="464646"/>
        </a:solidFill>
        <a:effectLst/>
      </p:bgPr>
    </p:bg>
    <p:spTree>
      <p:nvGrpSpPr>
        <p:cNvPr id="1" name=""/>
        <p:cNvGrpSpPr/>
        <p:nvPr/>
      </p:nvGrpSpPr>
      <p:grpSpPr>
        <a:xfrm>
          <a:off x="0" y="0"/>
          <a:ext cx="0" cy="0"/>
          <a:chOff x="0" y="0"/>
          <a:chExt cx="0" cy="0"/>
        </a:xfrm>
      </p:grpSpPr>
      <p:sp>
        <p:nvSpPr>
          <p:cNvPr id="8" name="Chart Placeholder 7"/>
          <p:cNvSpPr>
            <a:spLocks noGrp="1"/>
          </p:cNvSpPr>
          <p:nvPr>
            <p:ph type="chart" sz="quarter" idx="13"/>
          </p:nvPr>
        </p:nvSpPr>
        <p:spPr>
          <a:xfrm>
            <a:off x="442914" y="2103438"/>
            <a:ext cx="11306175" cy="4068762"/>
          </a:xfrm>
        </p:spPr>
        <p:txBody>
          <a:bodyPr anchor="ctr" anchorCtr="0"/>
          <a:lstStyle>
            <a:lvl1pPr algn="ctr">
              <a:defRPr sz="1200" b="0">
                <a:solidFill>
                  <a:schemeClr val="tx1"/>
                </a:solidFill>
              </a:defRPr>
            </a:lvl1pPr>
          </a:lstStyle>
          <a:p>
            <a:r>
              <a:rPr lang="en-US"/>
              <a:t>Click icon to add chart</a:t>
            </a:r>
            <a:endParaRPr lang="en-GB"/>
          </a:p>
        </p:txBody>
      </p:sp>
      <p:sp>
        <p:nvSpPr>
          <p:cNvPr id="4" name="Title 3"/>
          <p:cNvSpPr>
            <a:spLocks noGrp="1"/>
          </p:cNvSpPr>
          <p:nvPr>
            <p:ph type="title" hasCustomPrompt="1"/>
          </p:nvPr>
        </p:nvSpPr>
        <p:spPr/>
        <p:txBody>
          <a:bodyPr/>
          <a:lstStyle>
            <a:lvl1pPr>
              <a:defRPr>
                <a:solidFill>
                  <a:schemeClr val="tx1"/>
                </a:solidFill>
              </a:defRPr>
            </a:lvl1pPr>
          </a:lstStyle>
          <a:p>
            <a:r>
              <a:rPr lang="en-US"/>
              <a:t>[Slide title]</a:t>
            </a:r>
            <a:endParaRPr lang="en-GB"/>
          </a:p>
        </p:txBody>
      </p:sp>
    </p:spTree>
    <p:extLst>
      <p:ext uri="{BB962C8B-B14F-4D97-AF65-F5344CB8AC3E}">
        <p14:creationId xmlns:p14="http://schemas.microsoft.com/office/powerpoint/2010/main" val="1307522537"/>
      </p:ext>
    </p:extLst>
  </p:cSld>
  <p:clrMapOvr>
    <a:overrideClrMapping bg1="dk1" tx1="lt1" bg2="dk2" tx2="lt2" accent1="accent1" accent2="accent2" accent3="accent3" accent4="accent4" accent5="accent5" accent6="accent6" hlink="hlink" folHlink="folHlink"/>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1_Section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cxnSp>
        <p:nvCxnSpPr>
          <p:cNvPr id="6" name="Shape 9"/>
          <p:cNvCxnSpPr/>
          <p:nvPr userDrawn="1"/>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0"/>
          </p:nvPr>
        </p:nvSpPr>
        <p:spPr/>
        <p:txBody>
          <a:bodyPr/>
          <a:lstStyle/>
          <a:p>
            <a:r>
              <a:rPr lang="en-GB"/>
              <a:t>7 November 2022 – 11 November 2022</a:t>
            </a:r>
            <a:endParaRPr lang="en-US"/>
          </a:p>
        </p:txBody>
      </p:sp>
      <p:sp>
        <p:nvSpPr>
          <p:cNvPr id="13" name="Footer Placeholder 12"/>
          <p:cNvSpPr>
            <a:spLocks noGrp="1"/>
          </p:cNvSpPr>
          <p:nvPr>
            <p:ph type="ftr" sz="quarter" idx="11"/>
          </p:nvPr>
        </p:nvSpPr>
        <p:spPr/>
        <p:txBody>
          <a:bodyPr/>
          <a:lstStyle/>
          <a:p>
            <a:endParaRPr lang="en-US"/>
          </a:p>
        </p:txBody>
      </p:sp>
      <p:sp>
        <p:nvSpPr>
          <p:cNvPr id="14" name="Slide Number Placeholder 13"/>
          <p:cNvSpPr>
            <a:spLocks noGrp="1"/>
          </p:cNvSpPr>
          <p:nvPr>
            <p:ph type="sldNum" sz="quarter" idx="12"/>
          </p:nvPr>
        </p:nvSpPr>
        <p:spPr/>
        <p:txBody>
          <a:bodyPr/>
          <a:lstStyle/>
          <a:p>
            <a:fld id="{3C7FE047-275D-4930-ADA2-46EDE8741F4A}" type="slidenum">
              <a:rPr lang="en-US" smtClean="0"/>
              <a:pPr/>
              <a:t>‹#›</a:t>
            </a:fld>
            <a:endParaRPr lang="en-US"/>
          </a:p>
        </p:txBody>
      </p:sp>
      <p:sp>
        <p:nvSpPr>
          <p:cNvPr id="15" name="PwCFirm"/>
          <p:cNvSpPr txBox="1"/>
          <p:nvPr userDrawn="1"/>
        </p:nvSpPr>
        <p:spPr>
          <a:xfrm>
            <a:off x="711200" y="6477002"/>
            <a:ext cx="3454400" cy="152401"/>
          </a:xfrm>
          <a:prstGeom prst="rect">
            <a:avLst/>
          </a:prstGeom>
          <a:noFill/>
        </p:spPr>
        <p:txBody>
          <a:bodyPr vert="horz" wrap="square" lIns="0" tIns="0" rIns="0" bIns="0" rtlCol="0">
            <a:noAutofit/>
          </a:bodyPr>
          <a:lstStyle/>
          <a:p>
            <a:pPr algn="l">
              <a:lnSpc>
                <a:spcPct val="100000"/>
              </a:lnSpc>
              <a:spcBef>
                <a:spcPct val="0"/>
              </a:spcBef>
              <a:spcAft>
                <a:spcPct val="0"/>
              </a:spcAft>
            </a:pPr>
            <a:r>
              <a:rPr kumimoji="0" lang="en-US" sz="1000" b="0" i="0" u="none" baseline="0">
                <a:latin typeface="Arial" panose="020B0604020202020204" pitchFamily="34" charset="0"/>
              </a:rPr>
              <a:t>PwC</a:t>
            </a:r>
          </a:p>
        </p:txBody>
      </p:sp>
    </p:spTree>
    <p:extLst>
      <p:ext uri="{BB962C8B-B14F-4D97-AF65-F5344CB8AC3E}">
        <p14:creationId xmlns:p14="http://schemas.microsoft.com/office/powerpoint/2010/main" val="269722004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Section Divider with Number Colour">
    <p:spTree>
      <p:nvGrpSpPr>
        <p:cNvPr id="1" name=""/>
        <p:cNvGrpSpPr/>
        <p:nvPr/>
      </p:nvGrpSpPr>
      <p:grpSpPr>
        <a:xfrm>
          <a:off x="0" y="0"/>
          <a:ext cx="0" cy="0"/>
          <a:chOff x="0" y="0"/>
          <a:chExt cx="0" cy="0"/>
        </a:xfrm>
      </p:grpSpPr>
      <p:sp>
        <p:nvSpPr>
          <p:cNvPr id="8" name="Section Divider title"/>
          <p:cNvSpPr>
            <a:spLocks noGrp="1"/>
          </p:cNvSpPr>
          <p:nvPr>
            <p:ph type="subTitle" idx="1" hasCustomPrompt="1"/>
            <p:custDataLst>
              <p:tags r:id="rId2"/>
            </p:custDataLst>
          </p:nvPr>
        </p:nvSpPr>
        <p:spPr bwMode="black">
          <a:xfrm>
            <a:off x="642852" y="1008529"/>
            <a:ext cx="10906298" cy="470898"/>
          </a:xfrm>
        </p:spPr>
        <p:txBody>
          <a:bodyPr>
            <a:spAutoFit/>
          </a:bodyPr>
          <a:lstStyle>
            <a:lvl1pPr marL="0" indent="0" algn="l">
              <a:lnSpc>
                <a:spcPct val="90000"/>
              </a:lnSpc>
              <a:buNone/>
              <a:defRPr sz="3399" b="1" i="1" baseline="0">
                <a:solidFill>
                  <a:schemeClr val="bg1"/>
                </a:solidFill>
                <a:latin typeface="+mj-lt"/>
              </a:defRPr>
            </a:lvl1pPr>
            <a:lvl2pPr marL="0" indent="0" algn="l">
              <a:buNone/>
              <a:defRPr sz="1899">
                <a:solidFill>
                  <a:schemeClr val="bg1"/>
                </a:solidFill>
                <a:latin typeface="+mj-lt"/>
              </a:defRPr>
            </a:lvl2pPr>
            <a:lvl3pPr marL="478754" indent="0" algn="l">
              <a:buNone/>
              <a:defRPr sz="1899">
                <a:solidFill>
                  <a:schemeClr val="bg1"/>
                </a:solidFill>
                <a:latin typeface="+mj-lt"/>
              </a:defRPr>
            </a:lvl3pPr>
            <a:lvl4pPr marL="957509" indent="0" algn="l">
              <a:buNone/>
              <a:defRPr sz="1899">
                <a:solidFill>
                  <a:schemeClr val="bg1"/>
                </a:solidFill>
                <a:latin typeface="+mj-lt"/>
              </a:defRPr>
            </a:lvl4pPr>
            <a:lvl5pPr marL="1436265" indent="0" algn="l">
              <a:buNone/>
              <a:defRPr sz="1899">
                <a:solidFill>
                  <a:schemeClr val="bg1"/>
                </a:solidFill>
                <a:latin typeface="+mj-lt"/>
              </a:defRPr>
            </a:lvl5pPr>
            <a:lvl6pPr marL="1915019" indent="0" algn="l">
              <a:buNone/>
              <a:defRPr sz="1899">
                <a:solidFill>
                  <a:schemeClr val="bg1"/>
                </a:solidFill>
                <a:latin typeface="+mj-lt"/>
              </a:defRPr>
            </a:lvl6pPr>
            <a:lvl7pPr marL="2393774" indent="0" algn="l">
              <a:buNone/>
              <a:defRPr sz="1899">
                <a:solidFill>
                  <a:schemeClr val="bg1"/>
                </a:solidFill>
                <a:latin typeface="+mj-lt"/>
              </a:defRPr>
            </a:lvl7pPr>
            <a:lvl8pPr marL="2872528" indent="0" algn="l">
              <a:buNone/>
              <a:defRPr sz="1899">
                <a:solidFill>
                  <a:schemeClr val="bg1"/>
                </a:solidFill>
                <a:latin typeface="+mj-lt"/>
              </a:defRPr>
            </a:lvl8pPr>
            <a:lvl9pPr marL="3351283" indent="0" algn="l">
              <a:buNone/>
              <a:defRPr sz="1899">
                <a:solidFill>
                  <a:schemeClr val="bg1"/>
                </a:solidFill>
                <a:latin typeface="+mj-lt"/>
              </a:defRPr>
            </a:lvl9pPr>
          </a:lstStyle>
          <a:p>
            <a:r>
              <a:rPr lang="en-GB" noProof="0"/>
              <a:t>Section Divider Title</a:t>
            </a:r>
          </a:p>
        </p:txBody>
      </p:sp>
      <p:sp>
        <p:nvSpPr>
          <p:cNvPr id="15" name="PwC Text"/>
          <p:cNvSpPr txBox="1"/>
          <p:nvPr userDrawn="1"/>
        </p:nvSpPr>
        <p:spPr>
          <a:xfrm>
            <a:off x="644821" y="6407671"/>
            <a:ext cx="365760" cy="152400"/>
          </a:xfrm>
          <a:prstGeom prst="rect">
            <a:avLst/>
          </a:prstGeom>
          <a:noFill/>
        </p:spPr>
        <p:txBody>
          <a:bodyPr wrap="none" lIns="0" tIns="0" rIns="0" bIns="0" rtlCol="0">
            <a:noAutofit/>
          </a:bodyPr>
          <a:lstStyle/>
          <a:p>
            <a:pPr indent="-287253">
              <a:spcAft>
                <a:spcPts val="943"/>
              </a:spcAft>
            </a:pPr>
            <a:r>
              <a:rPr lang="en-GB" sz="1000" noProof="1">
                <a:solidFill>
                  <a:schemeClr val="bg1"/>
                </a:solidFill>
                <a:latin typeface="+mn-lt"/>
              </a:rPr>
              <a:t>PwC</a:t>
            </a:r>
          </a:p>
        </p:txBody>
      </p:sp>
      <p:sp>
        <p:nvSpPr>
          <p:cNvPr id="19" name="Page Number"/>
          <p:cNvSpPr txBox="1"/>
          <p:nvPr userDrawn="1">
            <p:custDataLst>
              <p:tags r:id="rId3"/>
            </p:custDataLst>
          </p:nvPr>
        </p:nvSpPr>
        <p:spPr>
          <a:xfrm>
            <a:off x="11544231" y="6408951"/>
            <a:ext cx="65" cy="153888"/>
          </a:xfrm>
          <a:prstGeom prst="rect">
            <a:avLst/>
          </a:prstGeom>
          <a:noFill/>
        </p:spPr>
        <p:txBody>
          <a:bodyPr wrap="none" lIns="0" tIns="0" rIns="0" bIns="0" rtlCol="0">
            <a:spAutoFit/>
          </a:bodyPr>
          <a:lstStyle/>
          <a:p>
            <a:pPr indent="-287253" algn="r">
              <a:spcAft>
                <a:spcPts val="943"/>
              </a:spcAft>
            </a:pPr>
            <a:endParaRPr lang="en-GB" sz="1000" noProof="1">
              <a:latin typeface="+mn-lt"/>
            </a:endParaRPr>
          </a:p>
        </p:txBody>
      </p:sp>
      <p:sp>
        <p:nvSpPr>
          <p:cNvPr id="12" name="Big Number"/>
          <p:cNvSpPr txBox="1"/>
          <p:nvPr userDrawn="1">
            <p:custDataLst>
              <p:tags r:id="rId4"/>
            </p:custDataLst>
          </p:nvPr>
        </p:nvSpPr>
        <p:spPr>
          <a:xfrm>
            <a:off x="11526997" y="2130016"/>
            <a:ext cx="65" cy="4031873"/>
          </a:xfrm>
          <a:prstGeom prst="rect">
            <a:avLst/>
          </a:prstGeom>
          <a:noFill/>
        </p:spPr>
        <p:txBody>
          <a:bodyPr wrap="none" lIns="0" tIns="0" rIns="0" bIns="0" rtlCol="0">
            <a:spAutoFit/>
          </a:bodyPr>
          <a:lstStyle/>
          <a:p>
            <a:pPr indent="-257811" algn="r"/>
            <a:endParaRPr lang="en-GB" sz="26192" b="1" i="1">
              <a:solidFill>
                <a:schemeClr val="bg1"/>
              </a:solidFill>
              <a:latin typeface="+mj-lt"/>
              <a:cs typeface="Arial" pitchFamily="34" charset="0"/>
            </a:endParaRPr>
          </a:p>
        </p:txBody>
      </p:sp>
      <p:sp>
        <p:nvSpPr>
          <p:cNvPr id="14" name="Section Footer"/>
          <p:cNvSpPr txBox="1"/>
          <p:nvPr userDrawn="1">
            <p:custDataLst>
              <p:tags r:id="rId5"/>
            </p:custDataLst>
          </p:nvPr>
        </p:nvSpPr>
        <p:spPr>
          <a:xfrm>
            <a:off x="644822" y="6255271"/>
            <a:ext cx="65" cy="153888"/>
          </a:xfrm>
          <a:prstGeom prst="rect">
            <a:avLst/>
          </a:prstGeom>
          <a:noFill/>
        </p:spPr>
        <p:txBody>
          <a:bodyPr wrap="none" lIns="0" tIns="0" rIns="0" bIns="0" rtlCol="0">
            <a:spAutoFit/>
          </a:bodyPr>
          <a:lstStyle/>
          <a:p>
            <a:pPr indent="-287253" algn="l">
              <a:spcAft>
                <a:spcPts val="943"/>
              </a:spcAft>
            </a:pPr>
            <a:endParaRPr lang="en-GB" sz="1000" noProof="1">
              <a:solidFill>
                <a:schemeClr val="bg1"/>
              </a:solidFill>
              <a:latin typeface="+mn-lt"/>
            </a:endParaRPr>
          </a:p>
        </p:txBody>
      </p:sp>
      <p:sp>
        <p:nvSpPr>
          <p:cNvPr id="16" name="Presentation Disclaimer" hidden="1"/>
          <p:cNvSpPr txBox="1"/>
          <p:nvPr userDrawn="1">
            <p:custDataLst>
              <p:tags r:id="rId6"/>
            </p:custDataLst>
          </p:nvPr>
        </p:nvSpPr>
        <p:spPr>
          <a:xfrm>
            <a:off x="644822" y="6113049"/>
            <a:ext cx="10769600" cy="153888"/>
          </a:xfrm>
          <a:prstGeom prst="rect">
            <a:avLst/>
          </a:prstGeom>
          <a:noFill/>
        </p:spPr>
        <p:txBody>
          <a:bodyPr wrap="square" lIns="0" tIns="0" rIns="0" bIns="0" rtlCol="0" anchor="t" anchorCtr="0">
            <a:spAutoFit/>
          </a:bodyPr>
          <a:lstStyle/>
          <a:p>
            <a:pPr algn="l"/>
            <a:endParaRPr lang="en-GB" sz="1000" noProof="1">
              <a:solidFill>
                <a:schemeClr val="bg1"/>
              </a:solidFill>
            </a:endParaRPr>
          </a:p>
        </p:txBody>
      </p:sp>
      <p:sp>
        <p:nvSpPr>
          <p:cNvPr id="11" name="Slide Tags" hidden="1"/>
          <p:cNvSpPr txBox="1"/>
          <p:nvPr userDrawn="1">
            <p:custDataLst>
              <p:tags r:id="rId7"/>
            </p:custDataLst>
          </p:nvPr>
        </p:nvSpPr>
        <p:spPr>
          <a:xfrm>
            <a:off x="0" y="228600"/>
            <a:ext cx="2133600" cy="373714"/>
          </a:xfrm>
          <a:prstGeom prst="rect">
            <a:avLst/>
          </a:prstGeom>
          <a:noFill/>
        </p:spPr>
        <p:txBody>
          <a:bodyPr wrap="square" lIns="95754" tIns="47878" rIns="95754" bIns="47878" rtlCol="0">
            <a:spAutoFit/>
          </a:bodyPr>
          <a:lstStyle/>
          <a:p>
            <a:r>
              <a:rPr lang="en-GB" sz="1799" noProof="1"/>
              <a:t>Slide Tags</a:t>
            </a:r>
          </a:p>
        </p:txBody>
      </p:sp>
      <p:cxnSp>
        <p:nvCxnSpPr>
          <p:cNvPr id="17" name="Frame Line"/>
          <p:cNvCxnSpPr/>
          <p:nvPr userDrawn="1"/>
        </p:nvCxnSpPr>
        <p:spPr>
          <a:xfrm flipV="1">
            <a:off x="461819" y="905295"/>
            <a:ext cx="11083640" cy="127059"/>
          </a:xfrm>
          <a:prstGeom prst="bentConnector3">
            <a:avLst>
              <a:gd name="adj1" fmla="val 0"/>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port Date"/>
          <p:cNvSpPr txBox="1"/>
          <p:nvPr userDrawn="1">
            <p:custDataLst>
              <p:tags r:id="rId8"/>
            </p:custDataLst>
          </p:nvPr>
        </p:nvSpPr>
        <p:spPr>
          <a:xfrm>
            <a:off x="9986357" y="6261625"/>
            <a:ext cx="1555796" cy="153888"/>
          </a:xfrm>
          <a:prstGeom prst="rect">
            <a:avLst/>
          </a:prstGeom>
          <a:noFill/>
        </p:spPr>
        <p:txBody>
          <a:bodyPr wrap="square" lIns="0" tIns="0" rIns="0" bIns="0" rtlCol="0">
            <a:spAutoFit/>
          </a:bodyPr>
          <a:lstStyle/>
          <a:p>
            <a:pPr indent="-287253" algn="r">
              <a:spcAft>
                <a:spcPts val="943"/>
              </a:spcAft>
            </a:pPr>
            <a:r>
              <a:rPr lang="en-GB" sz="1000" noProof="1">
                <a:solidFill>
                  <a:schemeClr val="bg1"/>
                </a:solidFill>
                <a:latin typeface="+mn-lt"/>
              </a:rPr>
              <a:t>25 July 2016</a:t>
            </a:r>
          </a:p>
        </p:txBody>
      </p:sp>
      <p:sp>
        <p:nvSpPr>
          <p:cNvPr id="20" name="Section Footer"/>
          <p:cNvSpPr txBox="1"/>
          <p:nvPr userDrawn="1">
            <p:custDataLst>
              <p:tags r:id="rId9"/>
            </p:custDataLst>
          </p:nvPr>
        </p:nvSpPr>
        <p:spPr>
          <a:xfrm>
            <a:off x="644820" y="6259473"/>
            <a:ext cx="6105851" cy="153888"/>
          </a:xfrm>
          <a:prstGeom prst="rect">
            <a:avLst/>
          </a:prstGeom>
          <a:noFill/>
        </p:spPr>
        <p:txBody>
          <a:bodyPr wrap="none" lIns="0" tIns="0" rIns="0" bIns="0" rtlCol="0">
            <a:spAutoFit/>
          </a:bodyPr>
          <a:lstStyle/>
          <a:p>
            <a:pPr indent="-287253">
              <a:spcAft>
                <a:spcPts val="943"/>
              </a:spcAft>
            </a:pPr>
            <a:r>
              <a:rPr lang="en-GB" sz="1000" noProof="1">
                <a:solidFill>
                  <a:schemeClr val="bg1"/>
                </a:solidFill>
              </a:rPr>
              <a:t>Provision of Advisory Services on Information &amp; Operational Technology Alignment for HV Network Systems</a:t>
            </a:r>
          </a:p>
        </p:txBody>
      </p:sp>
    </p:spTree>
    <p:extLst>
      <p:ext uri="{BB962C8B-B14F-4D97-AF65-F5344CB8AC3E}">
        <p14:creationId xmlns:p14="http://schemas.microsoft.com/office/powerpoint/2010/main" val="33587294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9537311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userDrawn="1">
  <p:cSld name="2_Title and Full Conten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5" y="2103438"/>
            <a:ext cx="11306175" cy="4068762"/>
          </a:xfrm>
        </p:spPr>
        <p:txBody>
          <a:bodyPr/>
          <a:lstStyle>
            <a:lvl5pPr>
              <a:defRPr/>
            </a:lvl5pPr>
            <a:lvl6pPr>
              <a:defRPr>
                <a:latin typeface="Georgia" panose="02040502050405020303" pitchFamily="18" charset="0"/>
              </a:defRPr>
            </a:lvl6pPr>
            <a:lvl7pPr>
              <a:defRPr>
                <a:latin typeface="Georgia" panose="02040502050405020303" pitchFamily="18" charset="0"/>
              </a:defRPr>
            </a:lvl7pPr>
            <a:lvl8pPr>
              <a:defRPr>
                <a:latin typeface="Georgia" panose="02040502050405020303" pitchFamily="18" charset="0"/>
              </a:defRPr>
            </a:lvl8pPr>
            <a:lvl9pPr>
              <a:defRPr>
                <a:latin typeface="Georgia" panose="02040502050405020303" pitchFamily="18"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5" y="430514"/>
            <a:ext cx="11306175" cy="502920"/>
          </a:xfrm>
        </p:spPr>
        <p:txBody>
          <a:bodyPr/>
          <a:lstStyle>
            <a:lvl1pPr>
              <a:defRPr/>
            </a:lvl1pPr>
          </a:lstStyle>
          <a:p>
            <a:r>
              <a:rPr lang="en-US"/>
              <a:t>[Slide title]</a:t>
            </a:r>
            <a:endParaRPr lang="en-GB"/>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8" b="0">
                <a:solidFill>
                  <a:schemeClr val="tx1"/>
                </a:solidFill>
              </a:defRPr>
            </a:lvl1pPr>
            <a:lvl2pPr marL="0" indent="0" algn="l">
              <a:lnSpc>
                <a:spcPct val="85000"/>
              </a:lnSpc>
              <a:spcBef>
                <a:spcPts val="0"/>
              </a:spcBef>
              <a:spcAft>
                <a:spcPts val="0"/>
              </a:spcAft>
              <a:buNone/>
              <a:defRPr sz="2398"/>
            </a:lvl2pPr>
            <a:lvl3pPr marL="0" indent="0" algn="l">
              <a:lnSpc>
                <a:spcPct val="85000"/>
              </a:lnSpc>
              <a:spcBef>
                <a:spcPts val="0"/>
              </a:spcBef>
              <a:spcAft>
                <a:spcPts val="0"/>
              </a:spcAft>
              <a:buNone/>
              <a:defRPr sz="2398"/>
            </a:lvl3pPr>
            <a:lvl4pPr marL="0" indent="0" algn="l">
              <a:lnSpc>
                <a:spcPct val="85000"/>
              </a:lnSpc>
              <a:spcBef>
                <a:spcPts val="0"/>
              </a:spcBef>
              <a:spcAft>
                <a:spcPts val="0"/>
              </a:spcAft>
              <a:buNone/>
              <a:defRPr sz="2398"/>
            </a:lvl4pPr>
            <a:lvl5pPr marL="0" indent="0" algn="l">
              <a:lnSpc>
                <a:spcPct val="85000"/>
              </a:lnSpc>
              <a:spcBef>
                <a:spcPts val="0"/>
              </a:spcBef>
              <a:spcAft>
                <a:spcPts val="0"/>
              </a:spcAft>
              <a:buNone/>
              <a:defRPr sz="2398"/>
            </a:lvl5pPr>
            <a:lvl6pPr marL="0" indent="0" algn="l">
              <a:lnSpc>
                <a:spcPct val="85000"/>
              </a:lnSpc>
              <a:spcBef>
                <a:spcPts val="0"/>
              </a:spcBef>
              <a:spcAft>
                <a:spcPts val="0"/>
              </a:spcAft>
              <a:buNone/>
              <a:defRPr sz="2398"/>
            </a:lvl6pPr>
            <a:lvl7pPr marL="0" indent="0" algn="l">
              <a:lnSpc>
                <a:spcPct val="85000"/>
              </a:lnSpc>
              <a:spcBef>
                <a:spcPts val="0"/>
              </a:spcBef>
              <a:spcAft>
                <a:spcPts val="0"/>
              </a:spcAft>
              <a:buNone/>
              <a:defRPr sz="2398"/>
            </a:lvl7pPr>
            <a:lvl8pPr marL="0" indent="0" algn="l">
              <a:lnSpc>
                <a:spcPct val="85000"/>
              </a:lnSpc>
              <a:spcBef>
                <a:spcPts val="0"/>
              </a:spcBef>
              <a:spcAft>
                <a:spcPts val="0"/>
              </a:spcAft>
              <a:buNone/>
              <a:defRPr sz="2398"/>
            </a:lvl8pPr>
            <a:lvl9pPr marL="0" indent="0" algn="l">
              <a:lnSpc>
                <a:spcPct val="85000"/>
              </a:lnSpc>
              <a:spcBef>
                <a:spcPts val="0"/>
              </a:spcBef>
              <a:spcAft>
                <a:spcPts val="0"/>
              </a:spcAft>
              <a:buNone/>
              <a:defRPr sz="2398"/>
            </a:lvl9pPr>
          </a:lstStyle>
          <a:p>
            <a:r>
              <a:rPr lang="en-US"/>
              <a:t>[Optional slide subtitle]</a:t>
            </a:r>
          </a:p>
        </p:txBody>
      </p:sp>
    </p:spTree>
    <p:extLst>
      <p:ext uri="{BB962C8B-B14F-4D97-AF65-F5344CB8AC3E}">
        <p14:creationId xmlns:p14="http://schemas.microsoft.com/office/powerpoint/2010/main" val="1550250308"/>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1_Section Divider with Number Colour">
    <p:bg>
      <p:bgPr>
        <a:solidFill>
          <a:schemeClr val="tx2"/>
        </a:solidFill>
        <a:effectLst/>
      </p:bgPr>
    </p:bg>
    <p:spTree>
      <p:nvGrpSpPr>
        <p:cNvPr id="1" name=""/>
        <p:cNvGrpSpPr/>
        <p:nvPr/>
      </p:nvGrpSpPr>
      <p:grpSpPr>
        <a:xfrm>
          <a:off x="0" y="0"/>
          <a:ext cx="0" cy="0"/>
          <a:chOff x="0" y="0"/>
          <a:chExt cx="0" cy="0"/>
        </a:xfrm>
      </p:grpSpPr>
      <p:sp>
        <p:nvSpPr>
          <p:cNvPr id="8" name="Section Divider title"/>
          <p:cNvSpPr>
            <a:spLocks noGrp="1"/>
          </p:cNvSpPr>
          <p:nvPr>
            <p:ph type="subTitle" idx="1" hasCustomPrompt="1"/>
            <p:custDataLst>
              <p:tags r:id="rId2"/>
            </p:custDataLst>
          </p:nvPr>
        </p:nvSpPr>
        <p:spPr bwMode="black">
          <a:xfrm>
            <a:off x="642852" y="1008529"/>
            <a:ext cx="10906298" cy="470898"/>
          </a:xfrm>
        </p:spPr>
        <p:txBody>
          <a:bodyPr>
            <a:spAutoFit/>
          </a:bodyPr>
          <a:lstStyle>
            <a:lvl1pPr marL="0" indent="0" algn="l">
              <a:lnSpc>
                <a:spcPct val="90000"/>
              </a:lnSpc>
              <a:buNone/>
              <a:defRPr sz="3399" b="1" i="1" baseline="0">
                <a:solidFill>
                  <a:schemeClr val="bg1"/>
                </a:solidFill>
                <a:latin typeface="+mj-lt"/>
              </a:defRPr>
            </a:lvl1pPr>
            <a:lvl2pPr marL="0" indent="0" algn="l">
              <a:buNone/>
              <a:defRPr sz="1899">
                <a:solidFill>
                  <a:schemeClr val="bg1"/>
                </a:solidFill>
                <a:latin typeface="+mj-lt"/>
              </a:defRPr>
            </a:lvl2pPr>
            <a:lvl3pPr marL="478754" indent="0" algn="l">
              <a:buNone/>
              <a:defRPr sz="1899">
                <a:solidFill>
                  <a:schemeClr val="bg1"/>
                </a:solidFill>
                <a:latin typeface="+mj-lt"/>
              </a:defRPr>
            </a:lvl3pPr>
            <a:lvl4pPr marL="957509" indent="0" algn="l">
              <a:buNone/>
              <a:defRPr sz="1899">
                <a:solidFill>
                  <a:schemeClr val="bg1"/>
                </a:solidFill>
                <a:latin typeface="+mj-lt"/>
              </a:defRPr>
            </a:lvl4pPr>
            <a:lvl5pPr marL="1436265" indent="0" algn="l">
              <a:buNone/>
              <a:defRPr sz="1899">
                <a:solidFill>
                  <a:schemeClr val="bg1"/>
                </a:solidFill>
                <a:latin typeface="+mj-lt"/>
              </a:defRPr>
            </a:lvl5pPr>
            <a:lvl6pPr marL="1915019" indent="0" algn="l">
              <a:buNone/>
              <a:defRPr sz="1899">
                <a:solidFill>
                  <a:schemeClr val="bg1"/>
                </a:solidFill>
                <a:latin typeface="+mj-lt"/>
              </a:defRPr>
            </a:lvl6pPr>
            <a:lvl7pPr marL="2393774" indent="0" algn="l">
              <a:buNone/>
              <a:defRPr sz="1899">
                <a:solidFill>
                  <a:schemeClr val="bg1"/>
                </a:solidFill>
                <a:latin typeface="+mj-lt"/>
              </a:defRPr>
            </a:lvl7pPr>
            <a:lvl8pPr marL="2872528" indent="0" algn="l">
              <a:buNone/>
              <a:defRPr sz="1899">
                <a:solidFill>
                  <a:schemeClr val="bg1"/>
                </a:solidFill>
                <a:latin typeface="+mj-lt"/>
              </a:defRPr>
            </a:lvl8pPr>
            <a:lvl9pPr marL="3351283" indent="0" algn="l">
              <a:buNone/>
              <a:defRPr sz="1899">
                <a:solidFill>
                  <a:schemeClr val="bg1"/>
                </a:solidFill>
                <a:latin typeface="+mj-lt"/>
              </a:defRPr>
            </a:lvl9pPr>
          </a:lstStyle>
          <a:p>
            <a:r>
              <a:rPr lang="en-GB" noProof="0"/>
              <a:t>Section Divider Title</a:t>
            </a:r>
          </a:p>
        </p:txBody>
      </p:sp>
      <p:sp>
        <p:nvSpPr>
          <p:cNvPr id="15" name="PwC Text"/>
          <p:cNvSpPr txBox="1"/>
          <p:nvPr userDrawn="1"/>
        </p:nvSpPr>
        <p:spPr>
          <a:xfrm>
            <a:off x="644821" y="6407671"/>
            <a:ext cx="365760" cy="152400"/>
          </a:xfrm>
          <a:prstGeom prst="rect">
            <a:avLst/>
          </a:prstGeom>
          <a:noFill/>
        </p:spPr>
        <p:txBody>
          <a:bodyPr wrap="none" lIns="0" tIns="0" rIns="0" bIns="0" rtlCol="0">
            <a:noAutofit/>
          </a:bodyPr>
          <a:lstStyle/>
          <a:p>
            <a:pPr indent="-287253">
              <a:spcAft>
                <a:spcPts val="943"/>
              </a:spcAft>
            </a:pPr>
            <a:r>
              <a:rPr lang="en-GB" sz="1000" noProof="1">
                <a:solidFill>
                  <a:schemeClr val="bg1"/>
                </a:solidFill>
                <a:latin typeface="+mn-lt"/>
              </a:rPr>
              <a:t>PwC</a:t>
            </a:r>
          </a:p>
        </p:txBody>
      </p:sp>
      <p:sp>
        <p:nvSpPr>
          <p:cNvPr id="19" name="Page Number"/>
          <p:cNvSpPr txBox="1"/>
          <p:nvPr userDrawn="1">
            <p:custDataLst>
              <p:tags r:id="rId3"/>
            </p:custDataLst>
          </p:nvPr>
        </p:nvSpPr>
        <p:spPr>
          <a:xfrm>
            <a:off x="11544231" y="6408951"/>
            <a:ext cx="65" cy="153888"/>
          </a:xfrm>
          <a:prstGeom prst="rect">
            <a:avLst/>
          </a:prstGeom>
          <a:noFill/>
        </p:spPr>
        <p:txBody>
          <a:bodyPr wrap="none" lIns="0" tIns="0" rIns="0" bIns="0" rtlCol="0">
            <a:spAutoFit/>
          </a:bodyPr>
          <a:lstStyle/>
          <a:p>
            <a:pPr indent="-287253" algn="r">
              <a:spcAft>
                <a:spcPts val="943"/>
              </a:spcAft>
            </a:pPr>
            <a:endParaRPr lang="en-GB" sz="1000" noProof="1">
              <a:latin typeface="+mn-lt"/>
            </a:endParaRPr>
          </a:p>
        </p:txBody>
      </p:sp>
      <p:sp>
        <p:nvSpPr>
          <p:cNvPr id="12" name="Big Number"/>
          <p:cNvSpPr txBox="1"/>
          <p:nvPr userDrawn="1">
            <p:custDataLst>
              <p:tags r:id="rId4"/>
            </p:custDataLst>
          </p:nvPr>
        </p:nvSpPr>
        <p:spPr>
          <a:xfrm>
            <a:off x="11526997" y="2130016"/>
            <a:ext cx="65" cy="4031873"/>
          </a:xfrm>
          <a:prstGeom prst="rect">
            <a:avLst/>
          </a:prstGeom>
          <a:noFill/>
        </p:spPr>
        <p:txBody>
          <a:bodyPr wrap="none" lIns="0" tIns="0" rIns="0" bIns="0" rtlCol="0">
            <a:spAutoFit/>
          </a:bodyPr>
          <a:lstStyle/>
          <a:p>
            <a:pPr indent="-257811" algn="r"/>
            <a:endParaRPr lang="en-GB" sz="26192" b="1" i="1">
              <a:solidFill>
                <a:schemeClr val="bg1"/>
              </a:solidFill>
              <a:latin typeface="+mj-lt"/>
              <a:cs typeface="Arial" pitchFamily="34" charset="0"/>
            </a:endParaRPr>
          </a:p>
        </p:txBody>
      </p:sp>
      <p:sp>
        <p:nvSpPr>
          <p:cNvPr id="14" name="Section Footer"/>
          <p:cNvSpPr txBox="1"/>
          <p:nvPr userDrawn="1">
            <p:custDataLst>
              <p:tags r:id="rId5"/>
            </p:custDataLst>
          </p:nvPr>
        </p:nvSpPr>
        <p:spPr>
          <a:xfrm>
            <a:off x="644822" y="6255271"/>
            <a:ext cx="65" cy="153888"/>
          </a:xfrm>
          <a:prstGeom prst="rect">
            <a:avLst/>
          </a:prstGeom>
          <a:noFill/>
        </p:spPr>
        <p:txBody>
          <a:bodyPr wrap="none" lIns="0" tIns="0" rIns="0" bIns="0" rtlCol="0">
            <a:spAutoFit/>
          </a:bodyPr>
          <a:lstStyle/>
          <a:p>
            <a:pPr indent="-287253" algn="l">
              <a:spcAft>
                <a:spcPts val="943"/>
              </a:spcAft>
            </a:pPr>
            <a:endParaRPr lang="en-GB" sz="1000" noProof="1">
              <a:solidFill>
                <a:schemeClr val="bg1"/>
              </a:solidFill>
              <a:latin typeface="+mn-lt"/>
            </a:endParaRPr>
          </a:p>
        </p:txBody>
      </p:sp>
      <p:sp>
        <p:nvSpPr>
          <p:cNvPr id="16" name="Presentation Disclaimer" hidden="1"/>
          <p:cNvSpPr txBox="1"/>
          <p:nvPr userDrawn="1">
            <p:custDataLst>
              <p:tags r:id="rId6"/>
            </p:custDataLst>
          </p:nvPr>
        </p:nvSpPr>
        <p:spPr>
          <a:xfrm>
            <a:off x="644822" y="6113049"/>
            <a:ext cx="10769600" cy="153888"/>
          </a:xfrm>
          <a:prstGeom prst="rect">
            <a:avLst/>
          </a:prstGeom>
          <a:noFill/>
        </p:spPr>
        <p:txBody>
          <a:bodyPr wrap="square" lIns="0" tIns="0" rIns="0" bIns="0" rtlCol="0" anchor="t" anchorCtr="0">
            <a:spAutoFit/>
          </a:bodyPr>
          <a:lstStyle/>
          <a:p>
            <a:pPr algn="l"/>
            <a:endParaRPr lang="en-GB" sz="1000" noProof="1">
              <a:solidFill>
                <a:schemeClr val="bg1"/>
              </a:solidFill>
            </a:endParaRPr>
          </a:p>
        </p:txBody>
      </p:sp>
      <p:sp>
        <p:nvSpPr>
          <p:cNvPr id="11" name="Slide Tags" hidden="1"/>
          <p:cNvSpPr txBox="1"/>
          <p:nvPr userDrawn="1">
            <p:custDataLst>
              <p:tags r:id="rId7"/>
            </p:custDataLst>
          </p:nvPr>
        </p:nvSpPr>
        <p:spPr>
          <a:xfrm>
            <a:off x="0" y="228600"/>
            <a:ext cx="2133600" cy="373714"/>
          </a:xfrm>
          <a:prstGeom prst="rect">
            <a:avLst/>
          </a:prstGeom>
          <a:noFill/>
        </p:spPr>
        <p:txBody>
          <a:bodyPr wrap="square" lIns="95754" tIns="47878" rIns="95754" bIns="47878" rtlCol="0">
            <a:spAutoFit/>
          </a:bodyPr>
          <a:lstStyle/>
          <a:p>
            <a:r>
              <a:rPr lang="en-GB" sz="1799" noProof="1"/>
              <a:t>Slide Tags</a:t>
            </a:r>
          </a:p>
        </p:txBody>
      </p:sp>
      <p:cxnSp>
        <p:nvCxnSpPr>
          <p:cNvPr id="17" name="Frame Line"/>
          <p:cNvCxnSpPr/>
          <p:nvPr userDrawn="1"/>
        </p:nvCxnSpPr>
        <p:spPr>
          <a:xfrm flipV="1">
            <a:off x="461819" y="905295"/>
            <a:ext cx="11083640" cy="127059"/>
          </a:xfrm>
          <a:prstGeom prst="bentConnector3">
            <a:avLst>
              <a:gd name="adj1" fmla="val 0"/>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port Date"/>
          <p:cNvSpPr txBox="1"/>
          <p:nvPr userDrawn="1">
            <p:custDataLst>
              <p:tags r:id="rId8"/>
            </p:custDataLst>
          </p:nvPr>
        </p:nvSpPr>
        <p:spPr>
          <a:xfrm>
            <a:off x="9986357" y="6261625"/>
            <a:ext cx="1555796" cy="153888"/>
          </a:xfrm>
          <a:prstGeom prst="rect">
            <a:avLst/>
          </a:prstGeom>
          <a:noFill/>
        </p:spPr>
        <p:txBody>
          <a:bodyPr wrap="square" lIns="0" tIns="0" rIns="0" bIns="0" rtlCol="0">
            <a:spAutoFit/>
          </a:bodyPr>
          <a:lstStyle/>
          <a:p>
            <a:pPr indent="-287253" algn="r">
              <a:spcAft>
                <a:spcPts val="943"/>
              </a:spcAft>
            </a:pPr>
            <a:r>
              <a:rPr lang="en-GB" sz="1000" noProof="1">
                <a:solidFill>
                  <a:schemeClr val="bg1"/>
                </a:solidFill>
                <a:latin typeface="+mn-lt"/>
              </a:rPr>
              <a:t>25 July 2016</a:t>
            </a:r>
          </a:p>
        </p:txBody>
      </p:sp>
    </p:spTree>
    <p:extLst>
      <p:ext uri="{BB962C8B-B14F-4D97-AF65-F5344CB8AC3E}">
        <p14:creationId xmlns:p14="http://schemas.microsoft.com/office/powerpoint/2010/main" val="1150101732"/>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08F8EE-630F-40B5-9C91-2F9853F144A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20199140"/>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4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99B8A12A-F5C9-4CA9-858C-141CEAF6751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8CE390BF-FDDC-49BA-84DE-FA43C4C9126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3A01937C-51DD-467E-8016-3BDC9B5F580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888577B-820F-42BE-9CCF-420CF3BEBE27}" type="slidenum">
              <a:rPr lang="en-GB" smtClean="0"/>
              <a:pPr/>
              <a:t>‹#›</a:t>
            </a:fld>
            <a:endParaRPr lang="en-GB"/>
          </a:p>
        </p:txBody>
      </p:sp>
    </p:spTree>
    <p:extLst>
      <p:ext uri="{BB962C8B-B14F-4D97-AF65-F5344CB8AC3E}">
        <p14:creationId xmlns:p14="http://schemas.microsoft.com/office/powerpoint/2010/main" val="2793436786"/>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3_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5B15504-EBD4-4829-BEFA-34A93A63619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0889ED60-EAF5-4A30-ABCD-AAD3C9740C2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09EBAD0B-9C14-4DB9-B710-A03E54DD00B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617EB2EA-1A1C-4E3A-A48C-886786CD85AE}" type="slidenum">
              <a:rPr lang="en-GB" smtClean="0"/>
              <a:pPr/>
              <a:t>‹#›</a:t>
            </a:fld>
            <a:endParaRPr lang="en-GB"/>
          </a:p>
        </p:txBody>
      </p:sp>
    </p:spTree>
    <p:extLst>
      <p:ext uri="{BB962C8B-B14F-4D97-AF65-F5344CB8AC3E}">
        <p14:creationId xmlns:p14="http://schemas.microsoft.com/office/powerpoint/2010/main" val="178709221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2_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7971FC6C-A252-44F6-BF6E-1B602F61E099}"/>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515D7AD3-E1BA-4534-A33C-445A1A9CD66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7398D787-BB41-4BA5-A026-358664B9AD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021E18F2-6B7F-4603-8B03-053B0BB0379C}" type="slidenum">
              <a:rPr lang="en-GB" smtClean="0"/>
              <a:pPr/>
              <a:t>‹#›</a:t>
            </a:fld>
            <a:endParaRPr lang="en-GB"/>
          </a:p>
        </p:txBody>
      </p:sp>
    </p:spTree>
    <p:extLst>
      <p:ext uri="{BB962C8B-B14F-4D97-AF65-F5344CB8AC3E}">
        <p14:creationId xmlns:p14="http://schemas.microsoft.com/office/powerpoint/2010/main" val="1591940196"/>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3_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D65AF8A2-C35F-4A49-8E6E-D6EF9F97BA0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34C42BD1-E1C8-416F-BB06-93CCE909976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6F4037C4-1A9C-409E-B159-A4FF2F1DA71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5917AF9-A83D-43AA-95AD-70CB573B1002}" type="slidenum">
              <a:rPr lang="en-GB" smtClean="0"/>
              <a:pPr/>
              <a:t>‹#›</a:t>
            </a:fld>
            <a:endParaRPr lang="en-GB"/>
          </a:p>
        </p:txBody>
      </p:sp>
    </p:spTree>
    <p:extLst>
      <p:ext uri="{BB962C8B-B14F-4D97-AF65-F5344CB8AC3E}">
        <p14:creationId xmlns:p14="http://schemas.microsoft.com/office/powerpoint/2010/main" val="3581100774"/>
      </p:ext>
    </p:extLst>
  </p:cSld>
  <p:clrMapOvr>
    <a:overrideClrMapping bg1="dk1" tx1="lt1" bg2="dk2" tx2="lt2" accent1="accent1" accent2="accent2" accent3="accent3" accent4="accent4" accent5="accent5" accent6="accent6" hlink="hlink" folHlink="folHlink"/>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AD480CE7-1F26-453D-8481-06B84D3FEB5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5B626024-9648-4921-BDE3-01C63823D00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7" name="Slide Number Placeholder 6">
            <a:extLst>
              <a:ext uri="{FF2B5EF4-FFF2-40B4-BE49-F238E27FC236}">
                <a16:creationId xmlns:a16="http://schemas.microsoft.com/office/drawing/2014/main" id="{7394836D-2A5A-41F0-A830-05F35B4AF21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06C3C909-34A5-47A0-9A0B-75A404C9404C}" type="slidenum">
              <a:rPr lang="en-GB" smtClean="0"/>
              <a:pPr/>
              <a:t>‹#›</a:t>
            </a:fld>
            <a:endParaRPr lang="en-GB"/>
          </a:p>
        </p:txBody>
      </p:sp>
    </p:spTree>
    <p:extLst>
      <p:ext uri="{BB962C8B-B14F-4D97-AF65-F5344CB8AC3E}">
        <p14:creationId xmlns:p14="http://schemas.microsoft.com/office/powerpoint/2010/main" val="124904929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2_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7"/>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D6CCB33-AA4F-4617-A7B4-EC1161F882D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F4219123-C562-47D2-8D4E-5CBAE62897F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C6643D0E-F013-4068-9C03-D02CA5C4064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0EB9471-2495-46D9-89FA-A31D9D53DDC8}" type="slidenum">
              <a:rPr lang="en-GB" smtClean="0"/>
              <a:pPr/>
              <a:t>‹#›</a:t>
            </a:fld>
            <a:endParaRPr lang="en-GB"/>
          </a:p>
        </p:txBody>
      </p:sp>
    </p:spTree>
    <p:extLst>
      <p:ext uri="{BB962C8B-B14F-4D97-AF65-F5344CB8AC3E}">
        <p14:creationId xmlns:p14="http://schemas.microsoft.com/office/powerpoint/2010/main" val="3482021308"/>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2_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4" name="Date Placeholder 3">
            <a:extLst>
              <a:ext uri="{FF2B5EF4-FFF2-40B4-BE49-F238E27FC236}">
                <a16:creationId xmlns:a16="http://schemas.microsoft.com/office/drawing/2014/main" id="{5EAA69F2-22AF-424B-82CC-F3236A1BC9A3}"/>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30979BA4-F9FC-40CB-9D5B-2BECB3242F6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A9404018-11FB-45C7-976A-D95A687A4DC9}"/>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FE8E278C-3DD4-4EF2-A117-FFF7B9A767FC}" type="slidenum">
              <a:rPr lang="en-GB" smtClean="0"/>
              <a:pPr/>
              <a:t>‹#›</a:t>
            </a:fld>
            <a:endParaRPr lang="en-GB"/>
          </a:p>
        </p:txBody>
      </p:sp>
    </p:spTree>
    <p:extLst>
      <p:ext uri="{BB962C8B-B14F-4D97-AF65-F5344CB8AC3E}">
        <p14:creationId xmlns:p14="http://schemas.microsoft.com/office/powerpoint/2010/main" val="116361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Full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3" y="2103120"/>
            <a:ext cx="11306175" cy="40738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Footer Placeholder 4"/>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5E05C85-CCB1-4E3A-984E-8480E4112AD0}" type="slidenum">
              <a:rPr lang="en-US" smtClean="0"/>
              <a:pPr/>
              <a:t>‹#›</a:t>
            </a:fld>
            <a:endParaRPr lang="en-US"/>
          </a:p>
        </p:txBody>
      </p:sp>
      <p:sp>
        <p:nvSpPr>
          <p:cNvPr id="8" name="Date">
            <a:extLst>
              <a:ext uri="{FF2B5EF4-FFF2-40B4-BE49-F238E27FC236}">
                <a16:creationId xmlns:a16="http://schemas.microsoft.com/office/drawing/2014/main" id="{0A1136D2-240B-4D44-B802-C323BBBF1D4E}"/>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US" dirty="0"/>
              <a:t>23 November 2024 – 29 November 2024Y</a:t>
            </a:r>
          </a:p>
        </p:txBody>
      </p:sp>
    </p:spTree>
    <p:extLst>
      <p:ext uri="{BB962C8B-B14F-4D97-AF65-F5344CB8AC3E}">
        <p14:creationId xmlns:p14="http://schemas.microsoft.com/office/powerpoint/2010/main" val="5086654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t>00%</a:t>
            </a:r>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F8B3A51-8E71-43BE-B42D-8184F3515E30}" type="slidenum">
              <a:rPr lang="en-US" smtClean="0"/>
              <a:pPr/>
              <a:t>‹#›</a:t>
            </a:fld>
            <a:endParaRPr lang="en-US"/>
          </a:p>
        </p:txBody>
      </p:sp>
    </p:spTree>
    <p:extLst>
      <p:ext uri="{BB962C8B-B14F-4D97-AF65-F5344CB8AC3E}">
        <p14:creationId xmlns:p14="http://schemas.microsoft.com/office/powerpoint/2010/main" val="251273963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2_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 name="Date Placeholder 1">
            <a:extLst>
              <a:ext uri="{FF2B5EF4-FFF2-40B4-BE49-F238E27FC236}">
                <a16:creationId xmlns:a16="http://schemas.microsoft.com/office/drawing/2014/main" id="{C4DFAC38-4668-4488-A963-E53966AE526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31C25D6D-35A0-4A70-B30E-C5F637C5A18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FB939B4F-F69D-484D-A830-B9E2F3F59C4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2E8844C-5CEC-48FC-8891-6A8C2628267E}" type="slidenum">
              <a:rPr lang="en-GB" smtClean="0"/>
              <a:pPr/>
              <a:t>‹#›</a:t>
            </a:fld>
            <a:endParaRPr lang="en-GB"/>
          </a:p>
        </p:txBody>
      </p:sp>
    </p:spTree>
    <p:extLst>
      <p:ext uri="{BB962C8B-B14F-4D97-AF65-F5344CB8AC3E}">
        <p14:creationId xmlns:p14="http://schemas.microsoft.com/office/powerpoint/2010/main" val="1216948589"/>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2_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C3AAC10D-1C68-4F60-A32C-83B403C0B4B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2C27A25D-788F-4335-883F-845D6F7F6C93}"/>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7" name="Slide Number Placeholder 6">
            <a:extLst>
              <a:ext uri="{FF2B5EF4-FFF2-40B4-BE49-F238E27FC236}">
                <a16:creationId xmlns:a16="http://schemas.microsoft.com/office/drawing/2014/main" id="{2BEE332D-FD03-4A48-8B55-2B57AE31B7B8}"/>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2BF9FBA6-F02C-49FB-B5BD-0604039A79DB}" type="slidenum">
              <a:rPr lang="en-GB" smtClean="0"/>
              <a:pPr/>
              <a:t>‹#›</a:t>
            </a:fld>
            <a:endParaRPr lang="en-GB"/>
          </a:p>
        </p:txBody>
      </p:sp>
    </p:spTree>
    <p:extLst>
      <p:ext uri="{BB962C8B-B14F-4D97-AF65-F5344CB8AC3E}">
        <p14:creationId xmlns:p14="http://schemas.microsoft.com/office/powerpoint/2010/main" val="333712712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2_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6"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39942CE3-9F86-4FA4-80C7-FF429F7B699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F3BBFA83-8811-4166-B782-85BB1ADDE33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D506673D-2374-4591-B8FB-1B2C54BA4A9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7909184-BA85-45A1-A6ED-752BA85E8A9F}" type="slidenum">
              <a:rPr lang="en-GB" smtClean="0"/>
              <a:pPr/>
              <a:t>‹#›</a:t>
            </a:fld>
            <a:endParaRPr lang="en-GB"/>
          </a:p>
        </p:txBody>
      </p:sp>
    </p:spTree>
    <p:extLst>
      <p:ext uri="{BB962C8B-B14F-4D97-AF65-F5344CB8AC3E}">
        <p14:creationId xmlns:p14="http://schemas.microsoft.com/office/powerpoint/2010/main" val="100832395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2_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6C185F7F-07D0-405E-95AC-9D0290B72B48}"/>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F8C6FE20-F5A5-449D-A11C-7E1AB4CB46A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7F653B2F-DF8A-41EE-B063-E14B0F84019D}"/>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09920557-39DA-4F8C-A504-2D1B2F1FD836}" type="slidenum">
              <a:rPr lang="en-GB" smtClean="0"/>
              <a:pPr/>
              <a:t>‹#›</a:t>
            </a:fld>
            <a:endParaRPr lang="en-GB"/>
          </a:p>
        </p:txBody>
      </p:sp>
    </p:spTree>
    <p:extLst>
      <p:ext uri="{BB962C8B-B14F-4D97-AF65-F5344CB8AC3E}">
        <p14:creationId xmlns:p14="http://schemas.microsoft.com/office/powerpoint/2010/main" val="4214159128"/>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2_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590E37D-0E84-4DD7-A7C1-351366FA3C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BB6E6BDE-BAA6-4669-BBAC-6DA8E8CC968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B144DA84-526E-4A89-A179-90D5A92365D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8076272-B16D-4793-9150-DC777A629BB1}" type="slidenum">
              <a:rPr lang="en-GB" smtClean="0"/>
              <a:pPr/>
              <a:t>‹#›</a:t>
            </a:fld>
            <a:endParaRPr lang="en-GB"/>
          </a:p>
        </p:txBody>
      </p:sp>
    </p:spTree>
    <p:extLst>
      <p:ext uri="{BB962C8B-B14F-4D97-AF65-F5344CB8AC3E}">
        <p14:creationId xmlns:p14="http://schemas.microsoft.com/office/powerpoint/2010/main" val="363314013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2_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4C8A38AF-2BEB-42AE-ABA3-84E866DB3644}"/>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9DEB53B0-CF64-4841-BA87-7DBC90F89061}"/>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B93E3545-C5A3-4343-B35F-8543AD3F8E02}"/>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2AE79DD5-C4C7-4479-B821-82C8653A6698}" type="slidenum">
              <a:rPr lang="en-GB" smtClean="0"/>
              <a:pPr/>
              <a:t>‹#›</a:t>
            </a:fld>
            <a:endParaRPr lang="en-GB"/>
          </a:p>
        </p:txBody>
      </p:sp>
    </p:spTree>
    <p:extLst>
      <p:ext uri="{BB962C8B-B14F-4D97-AF65-F5344CB8AC3E}">
        <p14:creationId xmlns:p14="http://schemas.microsoft.com/office/powerpoint/2010/main" val="96082867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2_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BCC73B70-AFD2-4348-8A3E-B9584A332B6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A1C07C87-CB5D-434B-B1E2-691DEE6882C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E41A8EEB-A38E-483E-807B-1EA537A43D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06ED065-7C47-401F-9900-03A28E3E7AB5}" type="slidenum">
              <a:rPr lang="en-GB" smtClean="0"/>
              <a:pPr/>
              <a:t>‹#›</a:t>
            </a:fld>
            <a:endParaRPr lang="en-GB"/>
          </a:p>
        </p:txBody>
      </p:sp>
    </p:spTree>
    <p:extLst>
      <p:ext uri="{BB962C8B-B14F-4D97-AF65-F5344CB8AC3E}">
        <p14:creationId xmlns:p14="http://schemas.microsoft.com/office/powerpoint/2010/main" val="408619412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preserve="1" userDrawn="1">
  <p:cSld name="2_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a:extLst>
              <a:ext uri="{FF2B5EF4-FFF2-40B4-BE49-F238E27FC236}">
                <a16:creationId xmlns:a16="http://schemas.microsoft.com/office/drawing/2014/main" id="{23E80292-1C08-44B1-A121-ED4397228110}"/>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5215A623-6890-4828-A8DB-8873867F5FF5}"/>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9EDCE9E0-2B0C-42E9-9B0D-11CAAE60768A}"/>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smtClean="0"/>
            </a:lvl1pPr>
          </a:lstStyle>
          <a:p>
            <a:fld id="{8C76CF1C-6C0C-4B09-9C75-B9038C4E3896}" type="slidenum">
              <a:rPr lang="en-GB" smtClean="0"/>
              <a:pPr/>
              <a:t>‹#›</a:t>
            </a:fld>
            <a:endParaRPr lang="en-GB"/>
          </a:p>
        </p:txBody>
      </p:sp>
    </p:spTree>
    <p:extLst>
      <p:ext uri="{BB962C8B-B14F-4D97-AF65-F5344CB8AC3E}">
        <p14:creationId xmlns:p14="http://schemas.microsoft.com/office/powerpoint/2010/main" val="1588919075"/>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preserve="1" userDrawn="1">
  <p:cSld name="2_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a:extLst>
              <a:ext uri="{FF2B5EF4-FFF2-40B4-BE49-F238E27FC236}">
                <a16:creationId xmlns:a16="http://schemas.microsoft.com/office/drawing/2014/main" id="{720FA50E-8053-452E-B9FB-4B63BB23C78C}"/>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68E0435F-0087-4BE5-AFB1-7FC561D40F37}"/>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4CEC876B-0ABF-493C-909F-246DB9A416E3}"/>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BD645434-7C74-4900-BDDE-C5268EC68FF8}" type="slidenum">
              <a:rPr lang="en-GB" smtClean="0"/>
              <a:pPr/>
              <a:t>‹#›</a:t>
            </a:fld>
            <a:endParaRPr lang="en-GB"/>
          </a:p>
        </p:txBody>
      </p:sp>
    </p:spTree>
    <p:extLst>
      <p:ext uri="{BB962C8B-B14F-4D97-AF65-F5344CB8AC3E}">
        <p14:creationId xmlns:p14="http://schemas.microsoft.com/office/powerpoint/2010/main" val="204233026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preserve="1" userDrawn="1">
  <p:cSld name="2_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D262957E-76AD-4450-8A0E-6090B6DE6B85}"/>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101E4DA2-5956-4ABD-AD9D-64ECE7E23F4E}"/>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C9807345-78F5-4EF8-AEF2-8D59D7796B7B}"/>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C1F0A4DF-82E4-43D1-A03F-264C4C33C69F}" type="slidenum">
              <a:rPr lang="en-GB" smtClean="0"/>
              <a:pPr/>
              <a:t>‹#›</a:t>
            </a:fld>
            <a:endParaRPr lang="en-GB"/>
          </a:p>
        </p:txBody>
      </p:sp>
    </p:spTree>
    <p:extLst>
      <p:ext uri="{BB962C8B-B14F-4D97-AF65-F5344CB8AC3E}">
        <p14:creationId xmlns:p14="http://schemas.microsoft.com/office/powerpoint/2010/main" val="12428504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p>
        </p:txBody>
      </p:sp>
      <p:sp>
        <p:nvSpPr>
          <p:cNvPr id="3" name="Content Placeholder 2"/>
          <p:cNvSpPr>
            <a:spLocks noGrp="1"/>
          </p:cNvSpPr>
          <p:nvPr>
            <p:ph sz="half" idx="1" hasCustomPrompt="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21"/>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3C2C9B4A-1D8E-45EA-AED5-E1B1BB59D991}" type="slidenum">
              <a:rPr lang="en-US" smtClean="0"/>
              <a:pPr/>
              <a:t>‹#›</a:t>
            </a:fld>
            <a:endParaRPr lang="en-US"/>
          </a:p>
        </p:txBody>
      </p:sp>
    </p:spTree>
    <p:extLst>
      <p:ext uri="{BB962C8B-B14F-4D97-AF65-F5344CB8AC3E}">
        <p14:creationId xmlns:p14="http://schemas.microsoft.com/office/powerpoint/2010/main" val="197331312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preserve="1" userDrawn="1">
  <p:cSld name="2_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13CBC8D2-FE97-41E8-A52E-2A8A3A9E85E1}"/>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D9C41CF7-2A2D-4642-9E99-3AD3E178E60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950AC058-3725-42FB-A884-4A35556C9D5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EC05A7A0-5857-4872-AE15-6020FEFAEA65}" type="slidenum">
              <a:rPr lang="en-GB" smtClean="0"/>
              <a:pPr/>
              <a:t>‹#›</a:t>
            </a:fld>
            <a:endParaRPr lang="en-GB"/>
          </a:p>
        </p:txBody>
      </p:sp>
    </p:spTree>
    <p:extLst>
      <p:ext uri="{BB962C8B-B14F-4D97-AF65-F5344CB8AC3E}">
        <p14:creationId xmlns:p14="http://schemas.microsoft.com/office/powerpoint/2010/main" val="585501615"/>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2_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2E95C3F2-3A49-4A97-8C4B-2D743AD3E554}"/>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3E5DBFC3-D498-4E9C-B663-3B3A874BCCF1}"/>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E9F99BA9-C862-4B7A-B174-DF9A1C51C8F8}"/>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27C05755-FC90-46A1-9390-B8A2A4D30137}" type="slidenum">
              <a:rPr lang="en-GB" smtClean="0"/>
              <a:pPr/>
              <a:t>‹#›</a:t>
            </a:fld>
            <a:endParaRPr lang="en-GB"/>
          </a:p>
        </p:txBody>
      </p:sp>
    </p:spTree>
    <p:extLst>
      <p:ext uri="{BB962C8B-B14F-4D97-AF65-F5344CB8AC3E}">
        <p14:creationId xmlns:p14="http://schemas.microsoft.com/office/powerpoint/2010/main" val="3601606790"/>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preserve="1" userDrawn="1">
  <p:cSld name="2_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B0C743C6-CD71-4A09-B9E7-FC4216FB975C}"/>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5FBEE30B-FB68-4AE0-BC67-2326079EC02F}"/>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AC4C1A88-2CC0-451E-84EE-7149C01AC6C2}"/>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5D3F6A41-A007-4BDD-8FD7-9ED886BB9C2A}" type="slidenum">
              <a:rPr lang="en-GB" smtClean="0"/>
              <a:pPr/>
              <a:t>‹#›</a:t>
            </a:fld>
            <a:endParaRPr lang="en-GB"/>
          </a:p>
        </p:txBody>
      </p:sp>
    </p:spTree>
    <p:extLst>
      <p:ext uri="{BB962C8B-B14F-4D97-AF65-F5344CB8AC3E}">
        <p14:creationId xmlns:p14="http://schemas.microsoft.com/office/powerpoint/2010/main" val="1738305844"/>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preserve="1" userDrawn="1">
  <p:cSld name="2_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6F858431-06B1-41CF-88B5-10C1C83E5964}"/>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FB58CC27-9152-47F3-B8DF-C0A58DC2F96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C6EECC71-99A6-4EBA-8339-2CF4D9C2AE8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E7B15CBE-DB54-4E38-BBE0-AD414A8CADBE}" type="slidenum">
              <a:rPr lang="en-GB" smtClean="0"/>
              <a:pPr/>
              <a:t>‹#›</a:t>
            </a:fld>
            <a:endParaRPr lang="en-GB"/>
          </a:p>
        </p:txBody>
      </p:sp>
    </p:spTree>
    <p:extLst>
      <p:ext uri="{BB962C8B-B14F-4D97-AF65-F5344CB8AC3E}">
        <p14:creationId xmlns:p14="http://schemas.microsoft.com/office/powerpoint/2010/main" val="4289404572"/>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preserve="1" userDrawn="1">
  <p:cSld name="2_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A4162DA5-A9F2-4AB7-BC44-963BA57C1ED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707FDC22-F2DD-48FB-A3CB-27F9E7C5CE4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B098199F-B6D6-4337-A2C3-39B662C21FA7}"/>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1ECB8A8-8896-4D68-9324-C4914351292F}" type="slidenum">
              <a:rPr lang="en-GB" smtClean="0"/>
              <a:pPr/>
              <a:t>‹#›</a:t>
            </a:fld>
            <a:endParaRPr lang="en-GB"/>
          </a:p>
        </p:txBody>
      </p:sp>
    </p:spTree>
    <p:extLst>
      <p:ext uri="{BB962C8B-B14F-4D97-AF65-F5344CB8AC3E}">
        <p14:creationId xmlns:p14="http://schemas.microsoft.com/office/powerpoint/2010/main" val="2970985171"/>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preserve="1" userDrawn="1">
  <p:cSld name="2_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EAAE13AE-8550-41CD-9483-7344A3B8B712}"/>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462C0140-06D2-4F51-9D2E-109783DE62F4}"/>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402D021F-3E84-4EBE-953E-802CAD0E656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41F10307-113F-4AAF-83C0-56EA746C2D03}" type="slidenum">
              <a:rPr lang="en-GB" smtClean="0"/>
              <a:pPr/>
              <a:t>‹#›</a:t>
            </a:fld>
            <a:endParaRPr lang="en-GB"/>
          </a:p>
        </p:txBody>
      </p:sp>
    </p:spTree>
    <p:extLst>
      <p:ext uri="{BB962C8B-B14F-4D97-AF65-F5344CB8AC3E}">
        <p14:creationId xmlns:p14="http://schemas.microsoft.com/office/powerpoint/2010/main" val="3057814227"/>
      </p:ext>
    </p:extLst>
  </p:cSld>
  <p:clrMapOvr>
    <a:overrideClrMapping bg1="dk1" tx1="lt1" bg2="dk2" tx2="lt2" accent1="accent1" accent2="accent2" accent3="accent3" accent4="accent4" accent5="accent5" accent6="accent6" hlink="hlink" folHlink="folHlink"/>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preserve="1" userDrawn="1">
  <p:cSld name="2_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US"/>
              <a:t>00%</a:t>
            </a:r>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865FC59C-EBCD-400B-863D-F810CD4F477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843CB258-7527-4B63-B84D-05D1EE5ACB39}"/>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111B759A-7DE6-42FF-987D-4D45B22DC3A9}"/>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B3C51F9-2C10-4F47-BC83-4BF49B52DC23}" type="slidenum">
              <a:rPr lang="en-GB" smtClean="0"/>
              <a:pPr/>
              <a:t>‹#›</a:t>
            </a:fld>
            <a:endParaRPr lang="en-GB"/>
          </a:p>
        </p:txBody>
      </p:sp>
    </p:spTree>
    <p:extLst>
      <p:ext uri="{BB962C8B-B14F-4D97-AF65-F5344CB8AC3E}">
        <p14:creationId xmlns:p14="http://schemas.microsoft.com/office/powerpoint/2010/main" val="341530938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preserve="1" userDrawn="1">
  <p:cSld name="2_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US"/>
              <a:t>00%</a:t>
            </a:r>
          </a:p>
        </p:txBody>
      </p:sp>
      <p:sp>
        <p:nvSpPr>
          <p:cNvPr id="3" name="Content Placeholder 2"/>
          <p:cNvSpPr>
            <a:spLocks noGrp="1"/>
          </p:cNvSpPr>
          <p:nvPr>
            <p:ph sz="half" idx="1" hasCustomPrompt="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4CFDB6ED-85ED-44F3-BE8F-9ACF54C75BF4}"/>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13725B32-5B8D-462C-9AFF-E37D46C79692}"/>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6B5A311-7610-4329-8518-18FCDD0990FB}"/>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CD6CED66-698F-4038-ABED-A5E85232D58D}" type="slidenum">
              <a:rPr lang="en-GB" smtClean="0"/>
              <a:pPr/>
              <a:t>‹#›</a:t>
            </a:fld>
            <a:endParaRPr lang="en-GB"/>
          </a:p>
        </p:txBody>
      </p:sp>
    </p:spTree>
    <p:extLst>
      <p:ext uri="{BB962C8B-B14F-4D97-AF65-F5344CB8AC3E}">
        <p14:creationId xmlns:p14="http://schemas.microsoft.com/office/powerpoint/2010/main" val="3389610927"/>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preserve="1" userDrawn="1">
  <p:cSld name="2_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BFCEABC0-89D2-421E-95D7-D1766B78E3E5}"/>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57182019-5E58-4988-984A-75A0379DE28E}"/>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81446729-161E-4434-8AB8-F127837EB68F}"/>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F2714A49-3133-4319-94F1-A128D4089990}" type="slidenum">
              <a:rPr lang="en-GB" smtClean="0"/>
              <a:pPr/>
              <a:t>‹#›</a:t>
            </a:fld>
            <a:endParaRPr lang="en-GB"/>
          </a:p>
        </p:txBody>
      </p:sp>
    </p:spTree>
    <p:extLst>
      <p:ext uri="{BB962C8B-B14F-4D97-AF65-F5344CB8AC3E}">
        <p14:creationId xmlns:p14="http://schemas.microsoft.com/office/powerpoint/2010/main" val="2091943779"/>
      </p:ext>
    </p:extLst>
  </p:cSld>
  <p:clrMapOvr>
    <a:overrideClrMapping bg1="dk1" tx1="lt1" bg2="dk2" tx2="lt2" accent1="accent1" accent2="accent2" accent3="accent3" accent4="accent4" accent5="accent5" accent6="accent6" hlink="hlink" folHlink="folHlink"/>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preserve="1" userDrawn="1">
  <p:cSld name="1_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31E95A01-DC72-450D-AC89-BD78C1FC20B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E8DBEF54-A207-4D3E-8F3F-7C4B5C3084A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5041655C-4303-4221-9FC6-D92F4A6C59E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0DD9EB5-B03E-4F3A-99BD-1AB93C39B40E}" type="slidenum">
              <a:rPr lang="en-GB" smtClean="0"/>
              <a:pPr/>
              <a:t>‹#›</a:t>
            </a:fld>
            <a:endParaRPr lang="en-GB"/>
          </a:p>
        </p:txBody>
      </p:sp>
    </p:spTree>
    <p:extLst>
      <p:ext uri="{BB962C8B-B14F-4D97-AF65-F5344CB8AC3E}">
        <p14:creationId xmlns:p14="http://schemas.microsoft.com/office/powerpoint/2010/main" val="14275983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nd Chart Dark">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US"/>
              <a:t>Click icon to add chart</a:t>
            </a:r>
          </a:p>
        </p:txBody>
      </p:sp>
      <p:sp>
        <p:nvSpPr>
          <p:cNvPr id="2" name="Date Placeholder 1"/>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3" name="Footer Placeholder 2"/>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DF2E1AA6-4280-495A-95EA-68D4B677073E}" type="slidenum">
              <a:rPr lang="en-US" smtClean="0"/>
              <a:pPr/>
              <a:t>‹#›</a:t>
            </a:fld>
            <a:endParaRPr lang="en-US"/>
          </a:p>
        </p:txBody>
      </p:sp>
    </p:spTree>
    <p:extLst>
      <p:ext uri="{BB962C8B-B14F-4D97-AF65-F5344CB8AC3E}">
        <p14:creationId xmlns:p14="http://schemas.microsoft.com/office/powerpoint/2010/main" val="2035643123"/>
      </p:ext>
    </p:extLst>
  </p:cSld>
  <p:clrMapOvr>
    <a:overrideClrMapping bg1="dk1" tx1="lt1" bg2="dk2" tx2="lt2" accent1="accent1" accent2="accent2" accent3="accent3" accent4="accent4" accent5="accent5" accent6="accent6" hlink="hlink" folHlink="folHlink"/>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preserve="1" userDrawn="1">
  <p:cSld name="1_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F4CB5031-7FAA-424E-8EBE-FD12F9EB8BA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8" name="Footer Placeholder 7">
            <a:extLst>
              <a:ext uri="{FF2B5EF4-FFF2-40B4-BE49-F238E27FC236}">
                <a16:creationId xmlns:a16="http://schemas.microsoft.com/office/drawing/2014/main" id="{17B4DFDB-D921-45FA-8FF1-2C4DFFFE553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10" name="Slide Number Placeholder 9">
            <a:extLst>
              <a:ext uri="{FF2B5EF4-FFF2-40B4-BE49-F238E27FC236}">
                <a16:creationId xmlns:a16="http://schemas.microsoft.com/office/drawing/2014/main" id="{20A33E13-9A62-4AEF-AFF4-950FA3A7492D}"/>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EAC60750-F812-42E6-B8A1-04B3345F1077}" type="slidenum">
              <a:rPr lang="en-GB" smtClean="0"/>
              <a:pPr/>
              <a:t>‹#›</a:t>
            </a:fld>
            <a:endParaRPr lang="en-GB"/>
          </a:p>
        </p:txBody>
      </p:sp>
    </p:spTree>
    <p:extLst>
      <p:ext uri="{BB962C8B-B14F-4D97-AF65-F5344CB8AC3E}">
        <p14:creationId xmlns:p14="http://schemas.microsoft.com/office/powerpoint/2010/main" val="42211593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1.xml><?xml version="1.0" encoding="utf-8"?>
<p:sldLayout xmlns:a="http://schemas.openxmlformats.org/drawingml/2006/main" xmlns:r="http://schemas.openxmlformats.org/officeDocument/2006/relationships" xmlns:p="http://schemas.openxmlformats.org/presentationml/2006/main" preserve="1" userDrawn="1">
  <p:cSld name="1_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7695FED6-9738-4AB4-9E2A-8C3A8A638BB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8" name="Footer Placeholder 7">
            <a:extLst>
              <a:ext uri="{FF2B5EF4-FFF2-40B4-BE49-F238E27FC236}">
                <a16:creationId xmlns:a16="http://schemas.microsoft.com/office/drawing/2014/main" id="{0C39F242-EC3E-46E7-B27C-D991F390E20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1F90E1E3-34C7-4829-84A1-458FA780A6D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1A5A2EDA-3F76-420A-98F1-F09684A48869}" type="slidenum">
              <a:rPr lang="en-GB" smtClean="0"/>
              <a:pPr/>
              <a:t>‹#›</a:t>
            </a:fld>
            <a:endParaRPr lang="en-GB"/>
          </a:p>
        </p:txBody>
      </p:sp>
    </p:spTree>
    <p:extLst>
      <p:ext uri="{BB962C8B-B14F-4D97-AF65-F5344CB8AC3E}">
        <p14:creationId xmlns:p14="http://schemas.microsoft.com/office/powerpoint/2010/main" val="1718355893"/>
      </p:ext>
    </p:extLst>
  </p:cSld>
  <p:clrMapOvr>
    <a:masterClrMapping/>
  </p:clrMapOvr>
  <p:extLst>
    <p:ext uri="{DCECCB84-F9BA-43D5-87BE-67443E8EF086}">
      <p15:sldGuideLst xmlns:p15="http://schemas.microsoft.com/office/powerpoint/2012/main"/>
    </p:ext>
  </p:extLst>
</p:sldLayout>
</file>

<file path=ppt/slideLayouts/slideLayout322.xml><?xml version="1.0" encoding="utf-8"?>
<p:sldLayout xmlns:a="http://schemas.openxmlformats.org/drawingml/2006/main" xmlns:r="http://schemas.openxmlformats.org/officeDocument/2006/relationships" xmlns:p="http://schemas.openxmlformats.org/presentationml/2006/main" preserve="1" userDrawn="1">
  <p:cSld name="2_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0E6AD959-7238-42D1-86A0-F6AD27B52AB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8" name="Footer Placeholder 7">
            <a:extLst>
              <a:ext uri="{FF2B5EF4-FFF2-40B4-BE49-F238E27FC236}">
                <a16:creationId xmlns:a16="http://schemas.microsoft.com/office/drawing/2014/main" id="{BFCE0A08-D0C0-4955-822D-3BCD3372646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44E9ED94-8AAA-4E22-86FE-CC691DC8A15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49C0AE2-9A4C-45CB-9ECA-E8896EC162AB}" type="slidenum">
              <a:rPr lang="en-GB" smtClean="0"/>
              <a:pPr/>
              <a:t>‹#›</a:t>
            </a:fld>
            <a:endParaRPr lang="en-GB"/>
          </a:p>
        </p:txBody>
      </p:sp>
    </p:spTree>
    <p:extLst>
      <p:ext uri="{BB962C8B-B14F-4D97-AF65-F5344CB8AC3E}">
        <p14:creationId xmlns:p14="http://schemas.microsoft.com/office/powerpoint/2010/main" val="1621084479"/>
      </p:ext>
    </p:extLst>
  </p:cSld>
  <p:clrMapOvr>
    <a:masterClrMapping/>
  </p:clrMapOvr>
  <p:extLst>
    <p:ext uri="{DCECCB84-F9BA-43D5-87BE-67443E8EF086}">
      <p15:sldGuideLst xmlns:p15="http://schemas.microsoft.com/office/powerpoint/2012/main"/>
    </p:ext>
  </p:extLst>
</p:sldLayout>
</file>

<file path=ppt/slideLayouts/slideLayout323.xml><?xml version="1.0" encoding="utf-8"?>
<p:sldLayout xmlns:a="http://schemas.openxmlformats.org/drawingml/2006/main" xmlns:r="http://schemas.openxmlformats.org/officeDocument/2006/relationships" xmlns:p="http://schemas.openxmlformats.org/presentationml/2006/main" preserve="1" userDrawn="1">
  <p:cSld name="1_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a:extLst>
              <a:ext uri="{FF2B5EF4-FFF2-40B4-BE49-F238E27FC236}">
                <a16:creationId xmlns:a16="http://schemas.microsoft.com/office/drawing/2014/main" id="{1DA3E347-097D-4DF4-B20D-320EEE93DC9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5A2DFECB-7296-484B-884C-628D634B4FA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50605E1-25BE-421B-9A51-78DF0729E05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8A72F5A-9E63-40C8-87D7-1EDAAD8FF4B2}" type="slidenum">
              <a:rPr lang="en-GB" smtClean="0"/>
              <a:pPr/>
              <a:t>‹#›</a:t>
            </a:fld>
            <a:endParaRPr lang="en-GB"/>
          </a:p>
        </p:txBody>
      </p:sp>
    </p:spTree>
    <p:extLst>
      <p:ext uri="{BB962C8B-B14F-4D97-AF65-F5344CB8AC3E}">
        <p14:creationId xmlns:p14="http://schemas.microsoft.com/office/powerpoint/2010/main" val="1126419462"/>
      </p:ext>
    </p:extLst>
  </p:cSld>
  <p:clrMapOvr>
    <a:overrideClrMapping bg1="dk1" tx1="lt1" bg2="dk2" tx2="lt2" accent1="accent1" accent2="accent2" accent3="accent3" accent4="accent4" accent5="accent5" accent6="accent6" hlink="hlink" folHlink="folHlink"/>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preserve="1" userDrawn="1">
  <p:cSld name="1_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84348DFC-98C4-435C-877B-D5FC7E38761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7" name="Footer Placeholder 6">
            <a:extLst>
              <a:ext uri="{FF2B5EF4-FFF2-40B4-BE49-F238E27FC236}">
                <a16:creationId xmlns:a16="http://schemas.microsoft.com/office/drawing/2014/main" id="{A8218116-F118-4B84-8E47-D72C1EBF58B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3FDA90BF-27D6-4A8C-B06E-B39266093A0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9241140-BB24-419F-B86B-EC9853C26B76}" type="slidenum">
              <a:rPr lang="en-GB" smtClean="0"/>
              <a:pPr/>
              <a:t>‹#›</a:t>
            </a:fld>
            <a:endParaRPr lang="en-GB"/>
          </a:p>
        </p:txBody>
      </p:sp>
    </p:spTree>
    <p:extLst>
      <p:ext uri="{BB962C8B-B14F-4D97-AF65-F5344CB8AC3E}">
        <p14:creationId xmlns:p14="http://schemas.microsoft.com/office/powerpoint/2010/main" val="538990803"/>
      </p:ext>
    </p:extLst>
  </p:cSld>
  <p:clrMapOvr>
    <a:overrideClrMapping bg1="dk1" tx1="lt1" bg2="dk2" tx2="lt2" accent1="accent1" accent2="accent2" accent3="accent3" accent4="accent4" accent5="accent5" accent6="accent6" hlink="hlink" folHlink="folHlink"/>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preserve="1" userDrawn="1">
  <p:cSld name="1_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DCFF788D-60E0-414F-BDC5-917B15B1730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7" name="Footer Placeholder 6">
            <a:extLst>
              <a:ext uri="{FF2B5EF4-FFF2-40B4-BE49-F238E27FC236}">
                <a16:creationId xmlns:a16="http://schemas.microsoft.com/office/drawing/2014/main" id="{4EF08CE9-EA15-420D-B347-7DA6EFE0846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85F2A02B-2A07-4790-B8C3-2F27CA2BB75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2EDBB43B-806B-4F6C-A643-C77676644970}" type="slidenum">
              <a:rPr lang="en-GB" smtClean="0"/>
              <a:pPr/>
              <a:t>‹#›</a:t>
            </a:fld>
            <a:endParaRPr lang="en-GB"/>
          </a:p>
        </p:txBody>
      </p:sp>
    </p:spTree>
    <p:extLst>
      <p:ext uri="{BB962C8B-B14F-4D97-AF65-F5344CB8AC3E}">
        <p14:creationId xmlns:p14="http://schemas.microsoft.com/office/powerpoint/2010/main" val="596265303"/>
      </p:ext>
    </p:extLst>
  </p:cSld>
  <p:clrMapOvr>
    <a:overrideClrMapping bg1="dk1" tx1="lt1" bg2="dk2" tx2="lt2" accent1="accent1" accent2="accent2" accent3="accent3" accent4="accent4" accent5="accent5" accent6="accent6" hlink="hlink" folHlink="folHlink"/>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preserve="1" userDrawn="1">
  <p:cSld name="1_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E49B2518-EAB3-438E-B089-67F254F3205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7" name="Footer Placeholder 6">
            <a:extLst>
              <a:ext uri="{FF2B5EF4-FFF2-40B4-BE49-F238E27FC236}">
                <a16:creationId xmlns:a16="http://schemas.microsoft.com/office/drawing/2014/main" id="{448BF740-2CAC-4897-9A96-4791EBF00AE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7F65F26F-AA02-435E-BB22-D9DFB9F148B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D8CD767-A54D-42BC-AF3C-FC8B129354D8}" type="slidenum">
              <a:rPr lang="en-GB" smtClean="0"/>
              <a:pPr/>
              <a:t>‹#›</a:t>
            </a:fld>
            <a:endParaRPr lang="en-GB"/>
          </a:p>
        </p:txBody>
      </p:sp>
    </p:spTree>
    <p:extLst>
      <p:ext uri="{BB962C8B-B14F-4D97-AF65-F5344CB8AC3E}">
        <p14:creationId xmlns:p14="http://schemas.microsoft.com/office/powerpoint/2010/main" val="256573821"/>
      </p:ext>
    </p:extLst>
  </p:cSld>
  <p:clrMapOvr>
    <a:overrideClrMapping bg1="dk1" tx1="lt1" bg2="dk2" tx2="lt2" accent1="accent1" accent2="accent2" accent3="accent3" accent4="accent4" accent5="accent5" accent6="accent6" hlink="hlink" folHlink="folHlink"/>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preserve="1" userDrawn="1">
  <p:cSld name="5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idx="1" hasCustomPrompt="1"/>
          </p:nvPr>
        </p:nvSpPr>
        <p:spPr>
          <a:xfrm>
            <a:off x="442914"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99B8A12A-F5C9-4CA9-858C-141CEAF6751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8CE390BF-FDDC-49BA-84DE-FA43C4C9126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3A01937C-51DD-467E-8016-3BDC9B5F580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888577B-820F-42BE-9CCF-420CF3BEBE27}" type="slidenum">
              <a:rPr lang="en-GB" smtClean="0"/>
              <a:pPr/>
              <a:t>‹#›</a:t>
            </a:fld>
            <a:endParaRPr lang="en-GB"/>
          </a:p>
        </p:txBody>
      </p:sp>
    </p:spTree>
    <p:extLst>
      <p:ext uri="{BB962C8B-B14F-4D97-AF65-F5344CB8AC3E}">
        <p14:creationId xmlns:p14="http://schemas.microsoft.com/office/powerpoint/2010/main" val="3954095632"/>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preserve="1" userDrawn="1">
  <p:cSld name="3_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7971FC6C-A252-44F6-BF6E-1B602F61E099}"/>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515D7AD3-E1BA-4534-A33C-445A1A9CD66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7398D787-BB41-4BA5-A026-358664B9AD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021E18F2-6B7F-4603-8B03-053B0BB0379C}" type="slidenum">
              <a:rPr lang="en-GB" smtClean="0"/>
              <a:pPr/>
              <a:t>‹#›</a:t>
            </a:fld>
            <a:endParaRPr lang="en-GB"/>
          </a:p>
        </p:txBody>
      </p:sp>
    </p:spTree>
    <p:extLst>
      <p:ext uri="{BB962C8B-B14F-4D97-AF65-F5344CB8AC3E}">
        <p14:creationId xmlns:p14="http://schemas.microsoft.com/office/powerpoint/2010/main" val="953766274"/>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preserve="1" userDrawn="1">
  <p:cSld name="3_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4" y="2103440"/>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9" y="2103439"/>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D6CCB33-AA4F-4617-A7B4-EC1161F882DC}"/>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F4219123-C562-47D2-8D4E-5CBAE62897F6}"/>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C6643D0E-F013-4068-9C03-D02CA5C4064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0EB9471-2495-46D9-89FA-A31D9D53DDC8}" type="slidenum">
              <a:rPr lang="en-GB" smtClean="0"/>
              <a:pPr/>
              <a:t>‹#›</a:t>
            </a:fld>
            <a:endParaRPr lang="en-GB"/>
          </a:p>
        </p:txBody>
      </p:sp>
    </p:spTree>
    <p:extLst>
      <p:ext uri="{BB962C8B-B14F-4D97-AF65-F5344CB8AC3E}">
        <p14:creationId xmlns:p14="http://schemas.microsoft.com/office/powerpoint/2010/main" val="36168200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ank You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US"/>
              <a:t>Thank you</a:t>
            </a:r>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94336183"/>
      </p:ext>
    </p:extLst>
  </p:cSld>
  <p:clrMapOvr>
    <a:overrideClrMapping bg1="lt1" tx1="dk1" bg2="lt2" tx2="dk2" accent1="accent1" accent2="accent2" accent3="accent3" accent4="accent4" accent5="accent5" accent6="accent6" hlink="hlink" folHlink="folHlink"/>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preserve="1" userDrawn="1">
  <p:cSld name="3_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4"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 name="Date Placeholder 1">
            <a:extLst>
              <a:ext uri="{FF2B5EF4-FFF2-40B4-BE49-F238E27FC236}">
                <a16:creationId xmlns:a16="http://schemas.microsoft.com/office/drawing/2014/main" id="{C4DFAC38-4668-4488-A963-E53966AE526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31C25D6D-35A0-4A70-B30E-C5F637C5A187}"/>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FB939B4F-F69D-484D-A830-B9E2F3F59C43}"/>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2E8844C-5CEC-48FC-8891-6A8C2628267E}" type="slidenum">
              <a:rPr lang="en-GB" smtClean="0"/>
              <a:pPr/>
              <a:t>‹#›</a:t>
            </a:fld>
            <a:endParaRPr lang="en-GB"/>
          </a:p>
        </p:txBody>
      </p:sp>
    </p:spTree>
    <p:extLst>
      <p:ext uri="{BB962C8B-B14F-4D97-AF65-F5344CB8AC3E}">
        <p14:creationId xmlns:p14="http://schemas.microsoft.com/office/powerpoint/2010/main" val="324359249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preserve="1" userDrawn="1">
  <p:cSld name="3_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2" name="Content Placeholder 4"/>
          <p:cNvSpPr>
            <a:spLocks noGrp="1"/>
          </p:cNvSpPr>
          <p:nvPr>
            <p:ph sz="half" idx="13" hasCustomPrompt="1"/>
          </p:nvPr>
        </p:nvSpPr>
        <p:spPr>
          <a:xfrm>
            <a:off x="8220077"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39942CE3-9F86-4FA4-80C7-FF429F7B6998}"/>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F3BBFA83-8811-4166-B782-85BB1ADDE33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D506673D-2374-4591-B8FB-1B2C54BA4A9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7909184-BA85-45A1-A6ED-752BA85E8A9F}" type="slidenum">
              <a:rPr lang="en-GB" smtClean="0"/>
              <a:pPr/>
              <a:t>‹#›</a:t>
            </a:fld>
            <a:endParaRPr lang="en-GB"/>
          </a:p>
        </p:txBody>
      </p:sp>
    </p:spTree>
    <p:extLst>
      <p:ext uri="{BB962C8B-B14F-4D97-AF65-F5344CB8AC3E}">
        <p14:creationId xmlns:p14="http://schemas.microsoft.com/office/powerpoint/2010/main" val="120630569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preserve="1" userDrawn="1">
  <p:cSld name="3_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Content Placeholder 4"/>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Content Placeholder 5"/>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590E37D-0E84-4DD7-A7C1-351366FA3C0E}"/>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BB6E6BDE-BAA6-4669-BBAC-6DA8E8CC968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B144DA84-526E-4A89-A179-90D5A92365D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F8076272-B16D-4793-9150-DC777A629BB1}" type="slidenum">
              <a:rPr lang="en-GB" smtClean="0"/>
              <a:pPr/>
              <a:t>‹#›</a:t>
            </a:fld>
            <a:endParaRPr lang="en-GB"/>
          </a:p>
        </p:txBody>
      </p:sp>
    </p:spTree>
    <p:extLst>
      <p:ext uri="{BB962C8B-B14F-4D97-AF65-F5344CB8AC3E}">
        <p14:creationId xmlns:p14="http://schemas.microsoft.com/office/powerpoint/2010/main" val="2251496475"/>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userDrawn="1">
  <p:cSld name="3_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BCC73B70-AFD2-4348-8A3E-B9584A332B6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5" name="Footer Placeholder 4">
            <a:extLst>
              <a:ext uri="{FF2B5EF4-FFF2-40B4-BE49-F238E27FC236}">
                <a16:creationId xmlns:a16="http://schemas.microsoft.com/office/drawing/2014/main" id="{A1C07C87-CB5D-434B-B1E2-691DEE6882CA}"/>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E41A8EEB-A38E-483E-807B-1EA537A43D3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06ED065-7C47-401F-9900-03A28E3E7AB5}" type="slidenum">
              <a:rPr lang="en-GB" smtClean="0"/>
              <a:pPr/>
              <a:t>‹#›</a:t>
            </a:fld>
            <a:endParaRPr lang="en-GB"/>
          </a:p>
        </p:txBody>
      </p:sp>
    </p:spTree>
    <p:extLst>
      <p:ext uri="{BB962C8B-B14F-4D97-AF65-F5344CB8AC3E}">
        <p14:creationId xmlns:p14="http://schemas.microsoft.com/office/powerpoint/2010/main" val="3526239893"/>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userDrawn="1">
  <p:cSld name="3_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10" name="Picture Placeholder 2"/>
          <p:cNvSpPr>
            <a:spLocks noGrp="1"/>
          </p:cNvSpPr>
          <p:nvPr>
            <p:ph type="pic" sz="quarter" idx="13"/>
          </p:nvPr>
        </p:nvSpPr>
        <p:spPr>
          <a:xfrm>
            <a:off x="442913"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6" name="Picture Placeholder 3"/>
          <p:cNvSpPr>
            <a:spLocks noGrp="1"/>
          </p:cNvSpPr>
          <p:nvPr>
            <p:ph type="pic" sz="quarter" idx="15"/>
          </p:nvPr>
        </p:nvSpPr>
        <p:spPr>
          <a:xfrm>
            <a:off x="433149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7"/>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7"/>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7" y="5280027"/>
            <a:ext cx="3529012" cy="892175"/>
          </a:xfrm>
        </p:spPr>
        <p:txBody>
          <a:bodyPr/>
          <a:lstStyle>
            <a:lvl1pPr>
              <a:defRPr sz="1200"/>
            </a:lvl1pPr>
            <a:lvl2pPr>
              <a:defRPr sz="1600"/>
            </a:lvl2pPr>
            <a:lvl3pPr marL="0" indent="0">
              <a:buNone/>
              <a:defRPr/>
            </a:lvl3pPr>
          </a:lstStyle>
          <a:p>
            <a:pPr lvl="0"/>
            <a:r>
              <a:rPr lang="en-US"/>
              <a:t>Edit Master text styles</a:t>
            </a:r>
          </a:p>
          <a:p>
            <a:pPr lvl="1"/>
            <a:r>
              <a:rPr lang="en-US"/>
              <a:t>Second level</a:t>
            </a:r>
          </a:p>
        </p:txBody>
      </p:sp>
      <p:sp>
        <p:nvSpPr>
          <p:cNvPr id="2" name="Date Placeholder 1">
            <a:extLst>
              <a:ext uri="{FF2B5EF4-FFF2-40B4-BE49-F238E27FC236}">
                <a16:creationId xmlns:a16="http://schemas.microsoft.com/office/drawing/2014/main" id="{720FA50E-8053-452E-B9FB-4B63BB23C78C}"/>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68E0435F-0087-4BE5-AFB1-7FC561D40F37}"/>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4CEC876B-0ABF-493C-909F-246DB9A416E3}"/>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BD645434-7C74-4900-BDDE-C5268EC68FF8}" type="slidenum">
              <a:rPr lang="en-GB" smtClean="0"/>
              <a:pPr/>
              <a:t>‹#›</a:t>
            </a:fld>
            <a:endParaRPr lang="en-GB"/>
          </a:p>
        </p:txBody>
      </p:sp>
    </p:spTree>
    <p:extLst>
      <p:ext uri="{BB962C8B-B14F-4D97-AF65-F5344CB8AC3E}">
        <p14:creationId xmlns:p14="http://schemas.microsoft.com/office/powerpoint/2010/main" val="879523345"/>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userDrawn="1">
  <p:cSld name="3_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hasCustomPrompt="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hasCustomPrompt="1"/>
          </p:nvPr>
        </p:nvSpPr>
        <p:spPr>
          <a:xfrm>
            <a:off x="3359639"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hasCustomPrompt="1"/>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hasCustomPrompt="1"/>
          </p:nvPr>
        </p:nvSpPr>
        <p:spPr>
          <a:xfrm>
            <a:off x="9193089"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13CBC8D2-FE97-41E8-A52E-2A8A3A9E85E1}"/>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D9C41CF7-2A2D-4642-9E99-3AD3E178E603}"/>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950AC058-3725-42FB-A884-4A35556C9D55}"/>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EC05A7A0-5857-4872-AE15-6020FEFAEA65}" type="slidenum">
              <a:rPr lang="en-GB" smtClean="0"/>
              <a:pPr/>
              <a:t>‹#›</a:t>
            </a:fld>
            <a:endParaRPr lang="en-GB"/>
          </a:p>
        </p:txBody>
      </p:sp>
    </p:spTree>
    <p:extLst>
      <p:ext uri="{BB962C8B-B14F-4D97-AF65-F5344CB8AC3E}">
        <p14:creationId xmlns:p14="http://schemas.microsoft.com/office/powerpoint/2010/main" val="2053724383"/>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preserve="1" userDrawn="1">
  <p:cSld name="3_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4"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hasCustomPrompt="1"/>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hasCustomPrompt="1"/>
          </p:nvPr>
        </p:nvSpPr>
        <p:spPr>
          <a:xfrm>
            <a:off x="3359639"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hasCustomPrompt="1"/>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hasCustomPrompt="1"/>
          </p:nvPr>
        </p:nvSpPr>
        <p:spPr>
          <a:xfrm>
            <a:off x="9193089"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B0C743C6-CD71-4A09-B9E7-FC4216FB975C}"/>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3" name="Footer Placeholder 2">
            <a:extLst>
              <a:ext uri="{FF2B5EF4-FFF2-40B4-BE49-F238E27FC236}">
                <a16:creationId xmlns:a16="http://schemas.microsoft.com/office/drawing/2014/main" id="{5FBEE30B-FB68-4AE0-BC67-2326079EC02F}"/>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4" name="Slide Number Placeholder 3">
            <a:extLst>
              <a:ext uri="{FF2B5EF4-FFF2-40B4-BE49-F238E27FC236}">
                <a16:creationId xmlns:a16="http://schemas.microsoft.com/office/drawing/2014/main" id="{AC4C1A88-2CC0-451E-84EE-7149C01AC6C2}"/>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5D3F6A41-A007-4BDD-8FD7-9ED886BB9C2A}" type="slidenum">
              <a:rPr lang="en-GB" smtClean="0"/>
              <a:pPr/>
              <a:t>‹#›</a:t>
            </a:fld>
            <a:endParaRPr lang="en-GB"/>
          </a:p>
        </p:txBody>
      </p:sp>
    </p:spTree>
    <p:extLst>
      <p:ext uri="{BB962C8B-B14F-4D97-AF65-F5344CB8AC3E}">
        <p14:creationId xmlns:p14="http://schemas.microsoft.com/office/powerpoint/2010/main" val="473282228"/>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preserve="1" userDrawn="1">
  <p:cSld name="3_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A4162DA5-A9F2-4AB7-BC44-963BA57C1ED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707FDC22-F2DD-48FB-A3CB-27F9E7C5CE4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B098199F-B6D6-4337-A2C3-39B662C21FA7}"/>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1ECB8A8-8896-4D68-9324-C4914351292F}" type="slidenum">
              <a:rPr lang="en-GB" smtClean="0"/>
              <a:pPr/>
              <a:t>‹#›</a:t>
            </a:fld>
            <a:endParaRPr lang="en-GB"/>
          </a:p>
        </p:txBody>
      </p:sp>
    </p:spTree>
    <p:extLst>
      <p:ext uri="{BB962C8B-B14F-4D97-AF65-F5344CB8AC3E}">
        <p14:creationId xmlns:p14="http://schemas.microsoft.com/office/powerpoint/2010/main" val="3180015480"/>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preserve="1" userDrawn="1">
  <p:cSld name="3_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US"/>
              <a:t>[Slide title]</a:t>
            </a:r>
          </a:p>
        </p:txBody>
      </p:sp>
      <p:sp>
        <p:nvSpPr>
          <p:cNvPr id="8" name="Rectangle 7"/>
          <p:cNvSpPr/>
          <p:nvPr/>
        </p:nvSpPr>
        <p:spPr bwMode="hidden">
          <a:xfrm>
            <a:off x="1"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10" name="Text Placeholder 9"/>
          <p:cNvSpPr>
            <a:spLocks noGrp="1"/>
          </p:cNvSpPr>
          <p:nvPr>
            <p:ph type="body" sz="quarter" idx="14" hasCustomPrompt="1"/>
          </p:nvPr>
        </p:nvSpPr>
        <p:spPr>
          <a:xfrm>
            <a:off x="360371" y="2377440"/>
            <a:ext cx="3611880" cy="1737360"/>
          </a:xfrm>
        </p:spPr>
        <p:txBody>
          <a:bodyPr tIns="0" bIns="0" anchor="t" anchorCtr="0"/>
          <a:lstStyle>
            <a:lvl1pPr>
              <a:lnSpc>
                <a:spcPct val="80000"/>
              </a:lnSpc>
              <a:spcBef>
                <a:spcPts val="0"/>
              </a:spcBef>
              <a:spcAft>
                <a:spcPts val="0"/>
              </a:spcAft>
              <a:defRPr sz="13596" b="1" spc="-100" baseline="0">
                <a:solidFill>
                  <a:schemeClr val="bg1"/>
                </a:solidFill>
              </a:defRPr>
            </a:lvl1pPr>
          </a:lstStyle>
          <a:p>
            <a:pPr lvl="0"/>
            <a:r>
              <a:rPr lang="en-US"/>
              <a:t>00%</a:t>
            </a:r>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25" indent="-182825">
              <a:lnSpc>
                <a:spcPct val="100000"/>
              </a:lnSpc>
              <a:spcBef>
                <a:spcPts val="0"/>
              </a:spcBef>
              <a:spcAft>
                <a:spcPts val="0"/>
              </a:spcAft>
              <a:buFont typeface="Arial" panose="020B0604020202020204" pitchFamily="34" charset="0"/>
              <a:buChar char="•"/>
              <a:defRPr b="0">
                <a:solidFill>
                  <a:schemeClr val="bg1"/>
                </a:solidFill>
              </a:defRPr>
            </a:lvl2pPr>
            <a:lvl3pPr marL="365650" indent="-182825">
              <a:lnSpc>
                <a:spcPct val="100000"/>
              </a:lnSpc>
              <a:spcBef>
                <a:spcPts val="0"/>
              </a:spcBef>
              <a:spcAft>
                <a:spcPts val="0"/>
              </a:spcAft>
              <a:buFont typeface="Arial" panose="020B0604020202020204" pitchFamily="34" charset="0"/>
              <a:buChar char="–"/>
              <a:defRPr b="0">
                <a:solidFill>
                  <a:schemeClr val="bg1"/>
                </a:solidFill>
              </a:defRPr>
            </a:lvl3pPr>
            <a:lvl4pPr marL="548475" indent="-182825">
              <a:lnSpc>
                <a:spcPct val="100000"/>
              </a:lnSpc>
              <a:spcBef>
                <a:spcPts val="0"/>
              </a:spcBef>
              <a:spcAft>
                <a:spcPts val="0"/>
              </a:spcAft>
              <a:buFont typeface="Arial" panose="020B0604020202020204" pitchFamily="34" charset="0"/>
              <a:buChar char="•"/>
              <a:defRPr b="0">
                <a:solidFill>
                  <a:schemeClr val="bg1"/>
                </a:solidFill>
              </a:defRPr>
            </a:lvl4pPr>
            <a:lvl5pPr marL="731301" indent="-182825">
              <a:lnSpc>
                <a:spcPct val="100000"/>
              </a:lnSpc>
              <a:spcBef>
                <a:spcPts val="0"/>
              </a:spcBef>
              <a:spcAft>
                <a:spcPts val="0"/>
              </a:spcAft>
              <a:buFont typeface="Arial" panose="020B0604020202020204" pitchFamily="34" charset="0"/>
              <a:buChar char="–"/>
              <a:defRPr b="0">
                <a:solidFill>
                  <a:schemeClr val="bg1"/>
                </a:solidFill>
              </a:defRPr>
            </a:lvl5pPr>
            <a:lvl6pPr marL="914126" indent="-182825">
              <a:spcBef>
                <a:spcPts val="0"/>
              </a:spcBef>
              <a:buFont typeface="Arial" panose="020B0604020202020204" pitchFamily="34" charset="0"/>
              <a:buChar char="•"/>
              <a:defRPr>
                <a:solidFill>
                  <a:schemeClr val="bg1"/>
                </a:solidFill>
              </a:defRPr>
            </a:lvl6pPr>
            <a:lvl7pPr marL="1096951" indent="-182825">
              <a:spcBef>
                <a:spcPts val="0"/>
              </a:spcBef>
              <a:buFont typeface="Arial" panose="020B0604020202020204" pitchFamily="34" charset="0"/>
              <a:buChar char="–"/>
              <a:defRPr>
                <a:solidFill>
                  <a:schemeClr val="bg1"/>
                </a:solidFill>
              </a:defRPr>
            </a:lvl7pPr>
            <a:lvl8pPr marL="1279776" indent="-182825">
              <a:spcBef>
                <a:spcPts val="0"/>
              </a:spcBef>
              <a:buFont typeface="Arial" panose="020B0604020202020204" pitchFamily="34" charset="0"/>
              <a:buChar char="•"/>
              <a:defRPr>
                <a:solidFill>
                  <a:schemeClr val="bg1"/>
                </a:solidFill>
              </a:defRPr>
            </a:lvl8pPr>
            <a:lvl9pPr marL="1462601" indent="-182825">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hart Placeholder 8"/>
          <p:cNvSpPr>
            <a:spLocks noGrp="1"/>
          </p:cNvSpPr>
          <p:nvPr>
            <p:ph type="chart" sz="quarter" idx="13"/>
          </p:nvPr>
        </p:nvSpPr>
        <p:spPr>
          <a:xfrm>
            <a:off x="4327525" y="2095501"/>
            <a:ext cx="7421563" cy="4076699"/>
          </a:xfrm>
        </p:spPr>
        <p:txBody>
          <a:bodyPr anchor="ctr" anchorCtr="0"/>
          <a:lstStyle>
            <a:lvl1pPr algn="ctr">
              <a:defRPr sz="1200" b="0">
                <a:solidFill>
                  <a:schemeClr val="tx1"/>
                </a:solidFill>
              </a:defRPr>
            </a:lvl1pPr>
          </a:lstStyle>
          <a:p>
            <a:r>
              <a:rPr lang="en-US"/>
              <a:t>Click icon to add chart</a:t>
            </a:r>
          </a:p>
        </p:txBody>
      </p:sp>
      <p:sp>
        <p:nvSpPr>
          <p:cNvPr id="2" name="Date Placeholder 1">
            <a:extLst>
              <a:ext uri="{FF2B5EF4-FFF2-40B4-BE49-F238E27FC236}">
                <a16:creationId xmlns:a16="http://schemas.microsoft.com/office/drawing/2014/main" id="{865FC59C-EBCD-400B-863D-F810CD4F4777}"/>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843CB258-7527-4B63-B84D-05D1EE5ACB39}"/>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111B759A-7DE6-42FF-987D-4D45B22DC3A9}"/>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B3C51F9-2C10-4F47-BC83-4BF49B52DC23}" type="slidenum">
              <a:rPr lang="en-GB" smtClean="0"/>
              <a:pPr/>
              <a:t>‹#›</a:t>
            </a:fld>
            <a:endParaRPr lang="en-GB"/>
          </a:p>
        </p:txBody>
      </p:sp>
    </p:spTree>
    <p:extLst>
      <p:ext uri="{BB962C8B-B14F-4D97-AF65-F5344CB8AC3E}">
        <p14:creationId xmlns:p14="http://schemas.microsoft.com/office/powerpoint/2010/main" val="496096440"/>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preserve="1" userDrawn="1">
  <p:cSld name="3_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US"/>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497" b="0" spc="-100" baseline="0">
                <a:solidFill>
                  <a:schemeClr val="accent3"/>
                </a:solidFill>
              </a:defRPr>
            </a:lvl1pPr>
          </a:lstStyle>
          <a:p>
            <a:pPr lvl="0"/>
            <a:r>
              <a:rPr lang="en-US"/>
              <a:t>00%</a:t>
            </a:r>
          </a:p>
        </p:txBody>
      </p:sp>
      <p:sp>
        <p:nvSpPr>
          <p:cNvPr id="13" name="Text Placeholder 3"/>
          <p:cNvSpPr>
            <a:spLocks noGrp="1"/>
          </p:cNvSpPr>
          <p:nvPr>
            <p:ph type="body" sz="quarter" idx="15" hasCustomPrompt="1"/>
          </p:nvPr>
        </p:nvSpPr>
        <p:spPr>
          <a:xfrm>
            <a:off x="4327525" y="2095500"/>
            <a:ext cx="3533775" cy="1333500"/>
          </a:xfrm>
        </p:spPr>
        <p:txBody>
          <a:bodyPr anchor="ctr" anchorCtr="0"/>
          <a:lstStyle>
            <a:lvl1pPr>
              <a:lnSpc>
                <a:spcPct val="100000"/>
              </a:lnSpc>
              <a:defRPr sz="8497" b="0" spc="-100" baseline="0">
                <a:solidFill>
                  <a:schemeClr val="tx2"/>
                </a:solidFill>
              </a:defRPr>
            </a:lvl1pPr>
          </a:lstStyle>
          <a:p>
            <a:pPr lvl="0"/>
            <a:r>
              <a:rPr lang="en-US"/>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497" b="0" spc="-100" baseline="0">
                <a:solidFill>
                  <a:schemeClr val="accent1"/>
                </a:solidFill>
              </a:defRPr>
            </a:lvl1pPr>
          </a:lstStyle>
          <a:p>
            <a:pPr lvl="0"/>
            <a:r>
              <a:rPr lang="en-US"/>
              <a:t>00%</a:t>
            </a:r>
          </a:p>
        </p:txBody>
      </p:sp>
      <p:sp>
        <p:nvSpPr>
          <p:cNvPr id="3" name="Content Placeholder 2"/>
          <p:cNvSpPr>
            <a:spLocks noGrp="1"/>
          </p:cNvSpPr>
          <p:nvPr>
            <p:ph sz="half" idx="1" hasCustomPrompt="1"/>
          </p:nvPr>
        </p:nvSpPr>
        <p:spPr>
          <a:xfrm>
            <a:off x="442913" y="3599544"/>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6" y="3599544"/>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4"/>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4CFDB6ED-85ED-44F3-BE8F-9ACF54C75BF4}"/>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13725B32-5B8D-462C-9AFF-E37D46C79692}"/>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6B5A311-7610-4329-8518-18FCDD0990FB}"/>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CD6CED66-698F-4038-ABED-A5E85232D58D}" type="slidenum">
              <a:rPr lang="en-GB" smtClean="0"/>
              <a:pPr/>
              <a:t>‹#›</a:t>
            </a:fld>
            <a:endParaRPr lang="en-GB"/>
          </a:p>
        </p:txBody>
      </p:sp>
    </p:spTree>
    <p:extLst>
      <p:ext uri="{BB962C8B-B14F-4D97-AF65-F5344CB8AC3E}">
        <p14:creationId xmlns:p14="http://schemas.microsoft.com/office/powerpoint/2010/main" val="14962448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Oran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1</a:t>
            </a:r>
          </a:p>
        </p:txBody>
      </p:sp>
    </p:spTree>
    <p:extLst>
      <p:ext uri="{BB962C8B-B14F-4D97-AF65-F5344CB8AC3E}">
        <p14:creationId xmlns:p14="http://schemas.microsoft.com/office/powerpoint/2010/main" val="787608785"/>
      </p:ext>
    </p:extLst>
  </p:cSld>
  <p:clrMapOvr>
    <a:overrideClrMapping bg1="lt1" tx1="dk1" bg2="lt2" tx2="dk2" accent1="accent1" accent2="accent2" accent3="accent3" accent4="accent4" accent5="accent5" accent6="accent6" hlink="hlink" folHlink="folHlink"/>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showMasterSp="0" preserve="1" userDrawn="1">
  <p:cSld name="2_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1</a:t>
            </a:r>
          </a:p>
        </p:txBody>
      </p:sp>
    </p:spTree>
    <p:extLst>
      <p:ext uri="{BB962C8B-B14F-4D97-AF65-F5344CB8AC3E}">
        <p14:creationId xmlns:p14="http://schemas.microsoft.com/office/powerpoint/2010/main" val="3168836994"/>
      </p:ext>
    </p:extLst>
  </p:cSld>
  <p:clrMapOvr>
    <a:overrideClrMapping bg1="lt1" tx1="dk1" bg2="lt2" tx2="dk2" accent1="accent1" accent2="accent2" accent3="accent3" accent4="accent4" accent5="accent5" accent6="accent6" hlink="hlink" folHlink="folHlink"/>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showMasterSp="0" preserve="1" userDrawn="1">
  <p:cSld name="2_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2</a:t>
            </a:r>
          </a:p>
        </p:txBody>
      </p:sp>
    </p:spTree>
    <p:extLst>
      <p:ext uri="{BB962C8B-B14F-4D97-AF65-F5344CB8AC3E}">
        <p14:creationId xmlns:p14="http://schemas.microsoft.com/office/powerpoint/2010/main" val="4194752419"/>
      </p:ext>
    </p:extLst>
  </p:cSld>
  <p:clrMapOvr>
    <a:overrideClrMapping bg1="lt1" tx1="dk1" bg2="lt2" tx2="dk2" accent1="accent1" accent2="accent2" accent3="accent3" accent4="accent4" accent5="accent5" accent6="accent6" hlink="hlink" folHlink="folHlink"/>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showMasterSp="0" preserve="1" userDrawn="1">
  <p:cSld name="2_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3</a:t>
            </a:r>
          </a:p>
        </p:txBody>
      </p:sp>
    </p:spTree>
    <p:extLst>
      <p:ext uri="{BB962C8B-B14F-4D97-AF65-F5344CB8AC3E}">
        <p14:creationId xmlns:p14="http://schemas.microsoft.com/office/powerpoint/2010/main" val="3079333556"/>
      </p:ext>
    </p:extLst>
  </p:cSld>
  <p:clrMapOvr>
    <a:overrideClrMapping bg1="lt1" tx1="dk1" bg2="lt2" tx2="dk2" accent1="accent1" accent2="accent2" accent3="accent3" accent4="accent4" accent5="accent5" accent6="accent6" hlink="hlink" folHlink="folHlink"/>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showMasterSp="0" preserve="1" userDrawn="1">
  <p:cSld name="2_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1</a:t>
            </a:r>
          </a:p>
        </p:txBody>
      </p:sp>
    </p:spTree>
    <p:extLst>
      <p:ext uri="{BB962C8B-B14F-4D97-AF65-F5344CB8AC3E}">
        <p14:creationId xmlns:p14="http://schemas.microsoft.com/office/powerpoint/2010/main" val="3471489497"/>
      </p:ext>
    </p:extLst>
  </p:cSld>
  <p:clrMapOvr>
    <a:overrideClrMapping bg1="lt1" tx1="dk1" bg2="lt2" tx2="dk2" accent1="accent1" accent2="accent2" accent3="accent3" accent4="accent4" accent5="accent5" accent6="accent6" hlink="hlink" folHlink="folHlink"/>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preserve="1" userDrawn="1">
  <p:cSld name="2_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1" y="1143000"/>
            <a:ext cx="4572000" cy="4572000"/>
          </a:xfrm>
          <a:solidFill>
            <a:srgbClr val="E0301E"/>
          </a:solidFill>
        </p:spPr>
        <p:txBody>
          <a:bodyPr lIns="438912" tIns="1440000" rIns="252000" bIns="180000"/>
          <a:lstStyle>
            <a:lvl1pPr marL="0" indent="0">
              <a:lnSpc>
                <a:spcPct val="90000"/>
              </a:lnSpc>
              <a:spcBef>
                <a:spcPts val="0"/>
              </a:spcBef>
              <a:spcAft>
                <a:spcPts val="2999"/>
              </a:spcAft>
              <a:buFont typeface="Arial" panose="020B0604020202020204" pitchFamily="34" charset="0"/>
              <a:buNone/>
              <a:defRPr sz="2599"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2" name="Date Placeholder 1">
            <a:extLst>
              <a:ext uri="{FF2B5EF4-FFF2-40B4-BE49-F238E27FC236}">
                <a16:creationId xmlns:a16="http://schemas.microsoft.com/office/drawing/2014/main" id="{31E95A01-DC72-450D-AC89-BD78C1FC20BC}"/>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E8DBEF54-A207-4D3E-8F3F-7C4B5C3084AC}"/>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5041655C-4303-4221-9FC6-D92F4A6C59E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0DD9EB5-B03E-4F3A-99BD-1AB93C39B40E}" type="slidenum">
              <a:rPr lang="en-GB" smtClean="0"/>
              <a:pPr/>
              <a:t>‹#›</a:t>
            </a:fld>
            <a:endParaRPr lang="en-GB"/>
          </a:p>
        </p:txBody>
      </p:sp>
    </p:spTree>
    <p:extLst>
      <p:ext uri="{BB962C8B-B14F-4D97-AF65-F5344CB8AC3E}">
        <p14:creationId xmlns:p14="http://schemas.microsoft.com/office/powerpoint/2010/main" val="17697360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5.xml><?xml version="1.0" encoding="utf-8"?>
<p:sldLayout xmlns:a="http://schemas.openxmlformats.org/drawingml/2006/main" xmlns:r="http://schemas.openxmlformats.org/officeDocument/2006/relationships" xmlns:p="http://schemas.openxmlformats.org/presentationml/2006/main" preserve="1" userDrawn="1">
  <p:cSld name="2_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442914" y="1714500"/>
            <a:ext cx="5299393" cy="445770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6" name="Date Placeholder 5">
            <a:extLst>
              <a:ext uri="{FF2B5EF4-FFF2-40B4-BE49-F238E27FC236}">
                <a16:creationId xmlns:a16="http://schemas.microsoft.com/office/drawing/2014/main" id="{F4CB5031-7FAA-424E-8EBE-FD12F9EB8BA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8" name="Footer Placeholder 7">
            <a:extLst>
              <a:ext uri="{FF2B5EF4-FFF2-40B4-BE49-F238E27FC236}">
                <a16:creationId xmlns:a16="http://schemas.microsoft.com/office/drawing/2014/main" id="{17B4DFDB-D921-45FA-8FF1-2C4DFFFE553E}"/>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10" name="Slide Number Placeholder 9">
            <a:extLst>
              <a:ext uri="{FF2B5EF4-FFF2-40B4-BE49-F238E27FC236}">
                <a16:creationId xmlns:a16="http://schemas.microsoft.com/office/drawing/2014/main" id="{20A33E13-9A62-4AEF-AFF4-950FA3A7492D}"/>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EAC60750-F812-42E6-B8A1-04B3345F1077}" type="slidenum">
              <a:rPr lang="en-GB" smtClean="0"/>
              <a:pPr/>
              <a:t>‹#›</a:t>
            </a:fld>
            <a:endParaRPr lang="en-GB"/>
          </a:p>
        </p:txBody>
      </p:sp>
    </p:spTree>
    <p:extLst>
      <p:ext uri="{BB962C8B-B14F-4D97-AF65-F5344CB8AC3E}">
        <p14:creationId xmlns:p14="http://schemas.microsoft.com/office/powerpoint/2010/main" val="1310290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6.xml><?xml version="1.0" encoding="utf-8"?>
<p:sldLayout xmlns:a="http://schemas.openxmlformats.org/drawingml/2006/main" xmlns:r="http://schemas.openxmlformats.org/officeDocument/2006/relationships" xmlns:p="http://schemas.openxmlformats.org/presentationml/2006/main" preserve="1" userDrawn="1">
  <p:cSld name="2_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t>Click icon to add picture</a:t>
            </a:r>
          </a:p>
        </p:txBody>
      </p:sp>
      <p:sp>
        <p:nvSpPr>
          <p:cNvPr id="3" name="Content Placeholder 2"/>
          <p:cNvSpPr>
            <a:spLocks noGrp="1"/>
          </p:cNvSpPr>
          <p:nvPr>
            <p:ph idx="1" hasCustomPrompt="1"/>
          </p:nvPr>
        </p:nvSpPr>
        <p:spPr>
          <a:xfrm>
            <a:off x="442914" y="1714500"/>
            <a:ext cx="5299393" cy="445770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7695FED6-9738-4AB4-9E2A-8C3A8A638BBB}"/>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8" name="Footer Placeholder 7">
            <a:extLst>
              <a:ext uri="{FF2B5EF4-FFF2-40B4-BE49-F238E27FC236}">
                <a16:creationId xmlns:a16="http://schemas.microsoft.com/office/drawing/2014/main" id="{0C39F242-EC3E-46E7-B27C-D991F390E207}"/>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1F90E1E3-34C7-4829-84A1-458FA780A6D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1A5A2EDA-3F76-420A-98F1-F09684A48869}" type="slidenum">
              <a:rPr lang="en-GB" smtClean="0"/>
              <a:pPr/>
              <a:t>‹#›</a:t>
            </a:fld>
            <a:endParaRPr lang="en-GB"/>
          </a:p>
        </p:txBody>
      </p:sp>
    </p:spTree>
    <p:extLst>
      <p:ext uri="{BB962C8B-B14F-4D97-AF65-F5344CB8AC3E}">
        <p14:creationId xmlns:p14="http://schemas.microsoft.com/office/powerpoint/2010/main" val="2222288516"/>
      </p:ext>
    </p:extLst>
  </p:cSld>
  <p:clrMapOvr>
    <a:masterClrMapping/>
  </p:clrMapOvr>
  <p:extLst>
    <p:ext uri="{DCECCB84-F9BA-43D5-87BE-67443E8EF086}">
      <p15:sldGuideLst xmlns:p15="http://schemas.microsoft.com/office/powerpoint/2012/main"/>
    </p:ext>
  </p:extLst>
</p:sldLayout>
</file>

<file path=ppt/slideLayouts/slideLayout347.xml><?xml version="1.0" encoding="utf-8"?>
<p:sldLayout xmlns:a="http://schemas.openxmlformats.org/drawingml/2006/main" xmlns:r="http://schemas.openxmlformats.org/officeDocument/2006/relationships" xmlns:p="http://schemas.openxmlformats.org/presentationml/2006/main" preserve="1" userDrawn="1">
  <p:cSld name="3_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0E6AD959-7238-42D1-86A0-F6AD27B52AB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8" name="Footer Placeholder 7">
            <a:extLst>
              <a:ext uri="{FF2B5EF4-FFF2-40B4-BE49-F238E27FC236}">
                <a16:creationId xmlns:a16="http://schemas.microsoft.com/office/drawing/2014/main" id="{BFCE0A08-D0C0-4955-822D-3BCD3372646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9" name="Slide Number Placeholder 8">
            <a:extLst>
              <a:ext uri="{FF2B5EF4-FFF2-40B4-BE49-F238E27FC236}">
                <a16:creationId xmlns:a16="http://schemas.microsoft.com/office/drawing/2014/main" id="{44E9ED94-8AAA-4E22-86FE-CC691DC8A152}"/>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49C0AE2-9A4C-45CB-9ECA-E8896EC162AB}" type="slidenum">
              <a:rPr lang="en-GB" smtClean="0"/>
              <a:pPr/>
              <a:t>‹#›</a:t>
            </a:fld>
            <a:endParaRPr lang="en-GB"/>
          </a:p>
        </p:txBody>
      </p:sp>
    </p:spTree>
    <p:extLst>
      <p:ext uri="{BB962C8B-B14F-4D97-AF65-F5344CB8AC3E}">
        <p14:creationId xmlns:p14="http://schemas.microsoft.com/office/powerpoint/2010/main" val="1044920154"/>
      </p:ext>
    </p:extLst>
  </p:cSld>
  <p:clrMapOvr>
    <a:masterClrMapping/>
  </p:clrMapOvr>
  <p:extLst>
    <p:ext uri="{DCECCB84-F9BA-43D5-87BE-67443E8EF086}">
      <p15:sldGuideLst xmlns:p15="http://schemas.microsoft.com/office/powerpoint/2012/main"/>
    </p:ext>
  </p:extLst>
</p:sldLayout>
</file>

<file path=ppt/slideLayouts/slideLayout348.xml><?xml version="1.0" encoding="utf-8"?>
<p:sldLayout xmlns:a="http://schemas.openxmlformats.org/drawingml/2006/main" xmlns:r="http://schemas.openxmlformats.org/officeDocument/2006/relationships" xmlns:p="http://schemas.openxmlformats.org/presentationml/2006/main" preserve="1" userDrawn="1">
  <p:cSld name="2_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2" name="Date Placeholder 1">
            <a:extLst>
              <a:ext uri="{FF2B5EF4-FFF2-40B4-BE49-F238E27FC236}">
                <a16:creationId xmlns:a16="http://schemas.microsoft.com/office/drawing/2014/main" id="{1DA3E347-097D-4DF4-B20D-320EEE93DC9E}"/>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4" name="Footer Placeholder 3">
            <a:extLst>
              <a:ext uri="{FF2B5EF4-FFF2-40B4-BE49-F238E27FC236}">
                <a16:creationId xmlns:a16="http://schemas.microsoft.com/office/drawing/2014/main" id="{5A2DFECB-7296-484B-884C-628D634B4FA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250605E1-25BE-421B-9A51-78DF0729E05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8A72F5A-9E63-40C8-87D7-1EDAAD8FF4B2}" type="slidenum">
              <a:rPr lang="en-GB" smtClean="0"/>
              <a:pPr/>
              <a:t>‹#›</a:t>
            </a:fld>
            <a:endParaRPr lang="en-GB"/>
          </a:p>
        </p:txBody>
      </p:sp>
    </p:spTree>
    <p:extLst>
      <p:ext uri="{BB962C8B-B14F-4D97-AF65-F5344CB8AC3E}">
        <p14:creationId xmlns:p14="http://schemas.microsoft.com/office/powerpoint/2010/main" val="981117077"/>
      </p:ext>
    </p:extLst>
  </p:cSld>
  <p:clrMapOvr>
    <a:overrideClrMapping bg1="dk1" tx1="lt1" bg2="dk2" tx2="lt2" accent1="accent1" accent2="accent2" accent3="accent3" accent4="accent4" accent5="accent5" accent6="accent6" hlink="hlink" folHlink="folHlink"/>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preserve="1" userDrawn="1">
  <p:cSld name="2_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84348DFC-98C4-435C-877B-D5FC7E387614}"/>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7" name="Footer Placeholder 6">
            <a:extLst>
              <a:ext uri="{FF2B5EF4-FFF2-40B4-BE49-F238E27FC236}">
                <a16:creationId xmlns:a16="http://schemas.microsoft.com/office/drawing/2014/main" id="{A8218116-F118-4B84-8E47-D72C1EBF58B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3FDA90BF-27D6-4A8C-B06E-B39266093A0E}"/>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9241140-BB24-419F-B86B-EC9853C26B76}" type="slidenum">
              <a:rPr lang="en-GB" smtClean="0"/>
              <a:pPr/>
              <a:t>‹#›</a:t>
            </a:fld>
            <a:endParaRPr lang="en-GB"/>
          </a:p>
        </p:txBody>
      </p:sp>
    </p:spTree>
    <p:extLst>
      <p:ext uri="{BB962C8B-B14F-4D97-AF65-F5344CB8AC3E}">
        <p14:creationId xmlns:p14="http://schemas.microsoft.com/office/powerpoint/2010/main" val="110627401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Header Re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2</a:t>
            </a:r>
          </a:p>
        </p:txBody>
      </p:sp>
    </p:spTree>
    <p:extLst>
      <p:ext uri="{BB962C8B-B14F-4D97-AF65-F5344CB8AC3E}">
        <p14:creationId xmlns:p14="http://schemas.microsoft.com/office/powerpoint/2010/main" val="1425129990"/>
      </p:ext>
    </p:extLst>
  </p:cSld>
  <p:clrMapOvr>
    <a:overrideClrMapping bg1="lt1" tx1="dk1" bg2="lt2" tx2="dk2" accent1="accent1" accent2="accent2" accent3="accent3" accent4="accent4" accent5="accent5" accent6="accent6" hlink="hlink" folHlink="folHlink"/>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preserve="1" userDrawn="1">
  <p:cSld name="2_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DCFF788D-60E0-414F-BDC5-917B15B1730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7" name="Footer Placeholder 6">
            <a:extLst>
              <a:ext uri="{FF2B5EF4-FFF2-40B4-BE49-F238E27FC236}">
                <a16:creationId xmlns:a16="http://schemas.microsoft.com/office/drawing/2014/main" id="{4EF08CE9-EA15-420D-B347-7DA6EFE0846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85F2A02B-2A07-4790-B8C3-2F27CA2BB751}"/>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2EDBB43B-806B-4F6C-A643-C77676644970}" type="slidenum">
              <a:rPr lang="en-GB" smtClean="0"/>
              <a:pPr/>
              <a:t>‹#›</a:t>
            </a:fld>
            <a:endParaRPr lang="en-GB"/>
          </a:p>
        </p:txBody>
      </p:sp>
    </p:spTree>
    <p:extLst>
      <p:ext uri="{BB962C8B-B14F-4D97-AF65-F5344CB8AC3E}">
        <p14:creationId xmlns:p14="http://schemas.microsoft.com/office/powerpoint/2010/main" val="486267876"/>
      </p:ext>
    </p:extLst>
  </p:cSld>
  <p:clrMapOvr>
    <a:overrideClrMapping bg1="dk1" tx1="lt1" bg2="dk2" tx2="lt2" accent1="accent1" accent2="accent2" accent3="accent3" accent4="accent4" accent5="accent5" accent6="accent6" hlink="hlink" folHlink="folHlink"/>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preserve="1" userDrawn="1">
  <p:cSld name="2_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a:extLst>
              <a:ext uri="{FF2B5EF4-FFF2-40B4-BE49-F238E27FC236}">
                <a16:creationId xmlns:a16="http://schemas.microsoft.com/office/drawing/2014/main" id="{E49B2518-EAB3-438E-B089-67F254F32053}"/>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GB"/>
              <a:t>7 November 2022 – 11 November 2022</a:t>
            </a:r>
          </a:p>
        </p:txBody>
      </p:sp>
      <p:sp>
        <p:nvSpPr>
          <p:cNvPr id="7" name="Footer Placeholder 6">
            <a:extLst>
              <a:ext uri="{FF2B5EF4-FFF2-40B4-BE49-F238E27FC236}">
                <a16:creationId xmlns:a16="http://schemas.microsoft.com/office/drawing/2014/main" id="{448BF740-2CAC-4897-9A96-4791EBF00AED}"/>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8" name="Slide Number Placeholder 7">
            <a:extLst>
              <a:ext uri="{FF2B5EF4-FFF2-40B4-BE49-F238E27FC236}">
                <a16:creationId xmlns:a16="http://schemas.microsoft.com/office/drawing/2014/main" id="{7F65F26F-AA02-435E-BB22-D9DFB9F148B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AD8CD767-A54D-42BC-AF3C-FC8B129354D8}" type="slidenum">
              <a:rPr lang="en-GB" smtClean="0"/>
              <a:pPr/>
              <a:t>‹#›</a:t>
            </a:fld>
            <a:endParaRPr lang="en-GB"/>
          </a:p>
        </p:txBody>
      </p:sp>
    </p:spTree>
    <p:extLst>
      <p:ext uri="{BB962C8B-B14F-4D97-AF65-F5344CB8AC3E}">
        <p14:creationId xmlns:p14="http://schemas.microsoft.com/office/powerpoint/2010/main" val="488132457"/>
      </p:ext>
    </p:extLst>
  </p:cSld>
  <p:clrMapOvr>
    <a:overrideClrMapping bg1="dk1" tx1="lt1" bg2="dk2" tx2="lt2" accent1="accent1" accent2="accent2" accent3="accent3" accent4="accent4" accent5="accent5" accent6="accent6" hlink="hlink" folHlink="folHlink"/>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preserve="1" userDrawn="1">
  <p:cSld name="9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idx="1"/>
          </p:nvPr>
        </p:nvSpPr>
        <p:spPr>
          <a:xfrm>
            <a:off x="442913" y="2103438"/>
            <a:ext cx="11306175"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AE8EF177-24A1-4646-A63E-CA37A8389E4B}"/>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89EBAF69-CC83-428D-B81F-4E4A4EB6B79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D1816375-60F8-41F7-B494-34771722ED5C}"/>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EA89B75F-EF93-42A9-BCA8-64665970B2EA}" type="slidenum">
              <a:rPr lang="en-HK" smtClean="0"/>
              <a:pPr/>
              <a:t>‹#›</a:t>
            </a:fld>
            <a:endParaRPr lang="en-HK"/>
          </a:p>
        </p:txBody>
      </p:sp>
    </p:spTree>
    <p:extLst>
      <p:ext uri="{BB962C8B-B14F-4D97-AF65-F5344CB8AC3E}">
        <p14:creationId xmlns:p14="http://schemas.microsoft.com/office/powerpoint/2010/main" val="3810156948"/>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preserve="1" userDrawn="1">
  <p:cSld name="9_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0" name="Date Placeholder 9">
            <a:extLst>
              <a:ext uri="{FF2B5EF4-FFF2-40B4-BE49-F238E27FC236}">
                <a16:creationId xmlns:a16="http://schemas.microsoft.com/office/drawing/2014/main" id="{779E3B9D-BA16-425D-9DC9-7889958212E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DBFE70FB-6F8E-406C-96EA-BB8603A66809}"/>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8747EF44-9E04-4527-9764-C1D41A534BE9}"/>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B3108089-B0AA-4891-9275-ED48B54ADE2D}" type="slidenum">
              <a:rPr lang="en-HK" smtClean="0"/>
              <a:pPr/>
              <a:t>‹#›</a:t>
            </a:fld>
            <a:endParaRPr lang="en-HK"/>
          </a:p>
        </p:txBody>
      </p:sp>
    </p:spTree>
    <p:extLst>
      <p:ext uri="{BB962C8B-B14F-4D97-AF65-F5344CB8AC3E}">
        <p14:creationId xmlns:p14="http://schemas.microsoft.com/office/powerpoint/2010/main" val="38780262"/>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preserve="1" userDrawn="1">
  <p:cSld name="7_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7D7DB126-62C1-4DC5-BCA1-C275AAB2A8D4}"/>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97B67C47-2113-4C51-A281-B094A3582720}"/>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05CFA97E-DF80-42D2-B2EF-64948A24C9A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069B84D-CC2D-4E04-9903-19FB0F10F20B}" type="slidenum">
              <a:rPr lang="en-HK" smtClean="0"/>
              <a:pPr/>
              <a:t>‹#›</a:t>
            </a:fld>
            <a:endParaRPr lang="en-HK"/>
          </a:p>
        </p:txBody>
      </p:sp>
    </p:spTree>
    <p:extLst>
      <p:ext uri="{BB962C8B-B14F-4D97-AF65-F5344CB8AC3E}">
        <p14:creationId xmlns:p14="http://schemas.microsoft.com/office/powerpoint/2010/main" val="4145333950"/>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preserve="1" userDrawn="1">
  <p:cSld name="9_One Column Conten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0" name="Date Placeholder 9">
            <a:extLst>
              <a:ext uri="{FF2B5EF4-FFF2-40B4-BE49-F238E27FC236}">
                <a16:creationId xmlns:a16="http://schemas.microsoft.com/office/drawing/2014/main" id="{509EFA74-E1C3-46B6-8807-4733271345F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55FCDC71-3A9D-4DB1-92DA-5A4E846B3E55}"/>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4B57FF06-593D-454E-B0A2-72ADFB35E564}"/>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5CB1AF5A-1184-4F16-8173-3CB2B26ABFDD}" type="slidenum">
              <a:rPr lang="en-HK" smtClean="0"/>
              <a:pPr/>
              <a:t>‹#›</a:t>
            </a:fld>
            <a:endParaRPr lang="en-HK"/>
          </a:p>
        </p:txBody>
      </p:sp>
    </p:spTree>
    <p:extLst>
      <p:ext uri="{BB962C8B-B14F-4D97-AF65-F5344CB8AC3E}">
        <p14:creationId xmlns:p14="http://schemas.microsoft.com/office/powerpoint/2010/main" val="3753061278"/>
      </p:ext>
    </p:extLst>
  </p:cSld>
  <p:clrMapOvr>
    <a:overrideClrMapping bg1="dk1" tx1="lt1" bg2="dk2" tx2="lt2" accent1="accent1" accent2="accent2" accent3="accent3" accent4="accent4" accent5="accent5" accent6="accent6" hlink="hlink" folHlink="folHlink"/>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preserve="1" userDrawn="1">
  <p:cSld name="7_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5473700" cy="406876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6275388" y="2103438"/>
            <a:ext cx="54737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65D89A44-9781-4FBD-AF17-C0710109E1B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0816FD5F-DB9B-4452-A318-EC72914D8ED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8B4A53A7-B827-4547-AD01-826DF2F5AEF3}"/>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E819847-BCE8-488F-BE30-AB984BDC6B1C}" type="slidenum">
              <a:rPr lang="en-HK" smtClean="0"/>
              <a:pPr/>
              <a:t>‹#›</a:t>
            </a:fld>
            <a:endParaRPr lang="en-HK"/>
          </a:p>
        </p:txBody>
      </p:sp>
    </p:spTree>
    <p:extLst>
      <p:ext uri="{BB962C8B-B14F-4D97-AF65-F5344CB8AC3E}">
        <p14:creationId xmlns:p14="http://schemas.microsoft.com/office/powerpoint/2010/main" val="1276061862"/>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preserve="1" userDrawn="1">
  <p:cSld name="7_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5473700" cy="4068761"/>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6275388" y="2103437"/>
            <a:ext cx="5473699" cy="4068761"/>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2" name="Date Placeholder 11">
            <a:extLst>
              <a:ext uri="{FF2B5EF4-FFF2-40B4-BE49-F238E27FC236}">
                <a16:creationId xmlns:a16="http://schemas.microsoft.com/office/drawing/2014/main" id="{600A32AF-D180-431B-BFF4-6C77930E0FF7}"/>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3" name="Footer Placeholder 12">
            <a:extLst>
              <a:ext uri="{FF2B5EF4-FFF2-40B4-BE49-F238E27FC236}">
                <a16:creationId xmlns:a16="http://schemas.microsoft.com/office/drawing/2014/main" id="{2B7444C8-0077-40D0-A845-1D0914AC3BC4}"/>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5E741D48-91CF-47A6-B263-012C6E0FCE3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DD6D6F76-282F-4FF9-911D-9A5F9A760B19}" type="slidenum">
              <a:rPr lang="en-HK" smtClean="0"/>
              <a:pPr/>
              <a:t>‹#›</a:t>
            </a:fld>
            <a:endParaRPr lang="en-HK"/>
          </a:p>
        </p:txBody>
      </p:sp>
    </p:spTree>
    <p:extLst>
      <p:ext uri="{BB962C8B-B14F-4D97-AF65-F5344CB8AC3E}">
        <p14:creationId xmlns:p14="http://schemas.microsoft.com/office/powerpoint/2010/main" val="58245137"/>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preserve="1" userDrawn="1">
  <p:cSld name="7_Content and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2913" y="432000"/>
            <a:ext cx="5317807"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5317807" cy="4068761"/>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8" name="Picture Placeholder 2">
            <a:extLst>
              <a:ext uri="{FF2B5EF4-FFF2-40B4-BE49-F238E27FC236}">
                <a16:creationId xmlns:a16="http://schemas.microsoft.com/office/drawing/2014/main" id="{2BED7AA0-17C2-48FB-ABC4-C692036AAF8C}"/>
              </a:ext>
            </a:extLst>
          </p:cNvPr>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1" name="Date Placeholder 10">
            <a:extLst>
              <a:ext uri="{FF2B5EF4-FFF2-40B4-BE49-F238E27FC236}">
                <a16:creationId xmlns:a16="http://schemas.microsoft.com/office/drawing/2014/main" id="{742AAE91-8703-4B18-B55C-654E2590B561}"/>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748605F7-DCBD-4427-AF15-A84C57A13779}"/>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E0DB4D33-7BCD-4387-98F0-FD49C11C1E3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DB472DCC-1DA3-4EEE-AAA6-5D8182DDC79E}" type="slidenum">
              <a:rPr lang="en-HK" smtClean="0"/>
              <a:pPr/>
              <a:t>‹#›</a:t>
            </a:fld>
            <a:endParaRPr lang="en-HK"/>
          </a:p>
        </p:txBody>
      </p:sp>
    </p:spTree>
    <p:extLst>
      <p:ext uri="{BB962C8B-B14F-4D97-AF65-F5344CB8AC3E}">
        <p14:creationId xmlns:p14="http://schemas.microsoft.com/office/powerpoint/2010/main" val="4213236584"/>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preserve="1" userDrawn="1">
  <p:cSld name="7_Content and Image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4" y="430514"/>
            <a:ext cx="5317806" cy="502920"/>
          </a:xfrm>
        </p:spPr>
        <p:txBody>
          <a:bodyPr/>
          <a:lstStyle>
            <a:lvl1pPr>
              <a:defRPr/>
            </a:lvl1pPr>
          </a:lstStyle>
          <a:p>
            <a:r>
              <a:rPr lang="en-GB"/>
              <a:t>[Slide title]</a:t>
            </a:r>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5317807"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Picture Placeholder 2"/>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1" name="Date Placeholder 10">
            <a:extLst>
              <a:ext uri="{FF2B5EF4-FFF2-40B4-BE49-F238E27FC236}">
                <a16:creationId xmlns:a16="http://schemas.microsoft.com/office/drawing/2014/main" id="{27E53FEE-18DD-496D-AA46-54D6242DEE31}"/>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3" name="Footer Placeholder 12">
            <a:extLst>
              <a:ext uri="{FF2B5EF4-FFF2-40B4-BE49-F238E27FC236}">
                <a16:creationId xmlns:a16="http://schemas.microsoft.com/office/drawing/2014/main" id="{2B9C5C9E-F484-4D74-A1EF-15E47CA44DC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6B3E266A-1434-4812-AB23-9606612BC9DB}"/>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0D3E4936-2FB1-45B0-8D23-5CD2808D27ED}" type="slidenum">
              <a:rPr lang="en-HK" smtClean="0"/>
              <a:pPr/>
              <a:t>‹#›</a:t>
            </a:fld>
            <a:endParaRPr lang="en-HK"/>
          </a:p>
        </p:txBody>
      </p:sp>
    </p:spTree>
    <p:extLst>
      <p:ext uri="{BB962C8B-B14F-4D97-AF65-F5344CB8AC3E}">
        <p14:creationId xmlns:p14="http://schemas.microsoft.com/office/powerpoint/2010/main" val="35972909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Header Ros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3</a:t>
            </a:r>
          </a:p>
        </p:txBody>
      </p:sp>
    </p:spTree>
    <p:extLst>
      <p:ext uri="{BB962C8B-B14F-4D97-AF65-F5344CB8AC3E}">
        <p14:creationId xmlns:p14="http://schemas.microsoft.com/office/powerpoint/2010/main" val="3700761443"/>
      </p:ext>
    </p:extLst>
  </p:cSld>
  <p:clrMapOvr>
    <a:overrideClrMapping bg1="lt1" tx1="dk1" bg2="lt2" tx2="dk2" accent1="accent1" accent2="accent2" accent3="accent3" accent4="accent4" accent5="accent5" accent6="accent6" hlink="hlink" folHlink="folHlink"/>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preserve="1" userDrawn="1">
  <p:cSld name="7_Three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4332288"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2" name="Content Placeholder 4"/>
          <p:cNvSpPr>
            <a:spLocks noGrp="1"/>
          </p:cNvSpPr>
          <p:nvPr>
            <p:ph sz="half" idx="13"/>
          </p:nvPr>
        </p:nvSpPr>
        <p:spPr>
          <a:xfrm>
            <a:off x="8220076"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50497093-6C47-45CE-BF46-D43B67EB6A69}"/>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3" name="Footer Placeholder 12">
            <a:extLst>
              <a:ext uri="{FF2B5EF4-FFF2-40B4-BE49-F238E27FC236}">
                <a16:creationId xmlns:a16="http://schemas.microsoft.com/office/drawing/2014/main" id="{81EB34AC-791C-4E1A-822E-00C22492E25F}"/>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F5F019D4-2223-4DA8-9C14-1E31899CACA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531AD59B-4F32-479C-B50C-C0BE1040EB4C}" type="slidenum">
              <a:rPr lang="en-HK" smtClean="0"/>
              <a:pPr/>
              <a:t>‹#›</a:t>
            </a:fld>
            <a:endParaRPr lang="en-HK"/>
          </a:p>
        </p:txBody>
      </p:sp>
    </p:spTree>
    <p:extLst>
      <p:ext uri="{BB962C8B-B14F-4D97-AF65-F5344CB8AC3E}">
        <p14:creationId xmlns:p14="http://schemas.microsoft.com/office/powerpoint/2010/main" val="3267452518"/>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preserve="1" userDrawn="1">
  <p:cSld name="7_Three Content - Subtitle">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9"/>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4332288" y="2103439"/>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2" name="Content Placeholder 4"/>
          <p:cNvSpPr>
            <a:spLocks noGrp="1"/>
          </p:cNvSpPr>
          <p:nvPr>
            <p:ph sz="half" idx="13"/>
          </p:nvPr>
        </p:nvSpPr>
        <p:spPr>
          <a:xfrm>
            <a:off x="8220076" y="2103439"/>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Date Placeholder 10">
            <a:extLst>
              <a:ext uri="{FF2B5EF4-FFF2-40B4-BE49-F238E27FC236}">
                <a16:creationId xmlns:a16="http://schemas.microsoft.com/office/drawing/2014/main" id="{77A6FB38-F7C1-4057-B783-62DE30EA8A17}"/>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3" name="Footer Placeholder 12">
            <a:extLst>
              <a:ext uri="{FF2B5EF4-FFF2-40B4-BE49-F238E27FC236}">
                <a16:creationId xmlns:a16="http://schemas.microsoft.com/office/drawing/2014/main" id="{81BD10A3-B6C5-43B8-995C-89FF82828B9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AB13FE99-6BB5-4C73-A557-6806D97A0400}"/>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C322E845-6C5C-495C-AFD4-6C6D77CC325A}" type="slidenum">
              <a:rPr lang="en-HK" smtClean="0"/>
              <a:pPr/>
              <a:t>‹#›</a:t>
            </a:fld>
            <a:endParaRPr lang="en-HK"/>
          </a:p>
        </p:txBody>
      </p:sp>
    </p:spTree>
    <p:extLst>
      <p:ext uri="{BB962C8B-B14F-4D97-AF65-F5344CB8AC3E}">
        <p14:creationId xmlns:p14="http://schemas.microsoft.com/office/powerpoint/2010/main" val="1220415914"/>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preserve="1" userDrawn="1">
  <p:cSld name="7_Four Content">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3" name="Date Placeholder 12">
            <a:extLst>
              <a:ext uri="{FF2B5EF4-FFF2-40B4-BE49-F238E27FC236}">
                <a16:creationId xmlns:a16="http://schemas.microsoft.com/office/drawing/2014/main" id="{0BC58CC8-9369-49FE-8930-F7AC58730363}"/>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4" name="Footer Placeholder 13">
            <a:extLst>
              <a:ext uri="{FF2B5EF4-FFF2-40B4-BE49-F238E27FC236}">
                <a16:creationId xmlns:a16="http://schemas.microsoft.com/office/drawing/2014/main" id="{65DD8FCD-437A-4FD2-AC21-521727FFA098}"/>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5" name="Slide Number Placeholder 14">
            <a:extLst>
              <a:ext uri="{FF2B5EF4-FFF2-40B4-BE49-F238E27FC236}">
                <a16:creationId xmlns:a16="http://schemas.microsoft.com/office/drawing/2014/main" id="{E522371A-F6FD-4010-963F-8C814481089F}"/>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67482660-4658-46D3-BA95-C16203F93A70}" type="slidenum">
              <a:rPr lang="en-HK" smtClean="0"/>
              <a:pPr/>
              <a:t>‹#›</a:t>
            </a:fld>
            <a:endParaRPr lang="en-HK"/>
          </a:p>
        </p:txBody>
      </p:sp>
    </p:spTree>
    <p:extLst>
      <p:ext uri="{BB962C8B-B14F-4D97-AF65-F5344CB8AC3E}">
        <p14:creationId xmlns:p14="http://schemas.microsoft.com/office/powerpoint/2010/main" val="3344916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preserve="1" userDrawn="1">
  <p:cSld name="7_Four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p:nvPr>
        </p:nvSpPr>
        <p:spPr>
          <a:xfrm>
            <a:off x="336061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4"/>
          <p:cNvSpPr>
            <a:spLocks noGrp="1"/>
          </p:cNvSpPr>
          <p:nvPr>
            <p:ph sz="half" idx="13"/>
          </p:nvPr>
        </p:nvSpPr>
        <p:spPr>
          <a:xfrm>
            <a:off x="6275388"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5"/>
          <p:cNvSpPr>
            <a:spLocks noGrp="1"/>
          </p:cNvSpPr>
          <p:nvPr>
            <p:ph sz="half" idx="14"/>
          </p:nvPr>
        </p:nvSpPr>
        <p:spPr>
          <a:xfrm>
            <a:off x="9190163" y="2103438"/>
            <a:ext cx="2556000"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4" name="Date Placeholder 13">
            <a:extLst>
              <a:ext uri="{FF2B5EF4-FFF2-40B4-BE49-F238E27FC236}">
                <a16:creationId xmlns:a16="http://schemas.microsoft.com/office/drawing/2014/main" id="{05788758-EE68-4869-AEAB-96612B2DDE20}"/>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5" name="Footer Placeholder 14">
            <a:extLst>
              <a:ext uri="{FF2B5EF4-FFF2-40B4-BE49-F238E27FC236}">
                <a16:creationId xmlns:a16="http://schemas.microsoft.com/office/drawing/2014/main" id="{73DA7E1C-A25B-440F-A0D2-C8589779DA24}"/>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6" name="Slide Number Placeholder 15">
            <a:extLst>
              <a:ext uri="{FF2B5EF4-FFF2-40B4-BE49-F238E27FC236}">
                <a16:creationId xmlns:a16="http://schemas.microsoft.com/office/drawing/2014/main" id="{505E20DA-5CD4-44F9-A306-B54677CA21D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8B0B3223-6F95-4E56-BA18-DDDE167AE2E1}" type="slidenum">
              <a:rPr lang="en-HK" smtClean="0"/>
              <a:pPr/>
              <a:t>‹#›</a:t>
            </a:fld>
            <a:endParaRPr lang="en-HK"/>
          </a:p>
        </p:txBody>
      </p:sp>
    </p:spTree>
    <p:extLst>
      <p:ext uri="{BB962C8B-B14F-4D97-AF65-F5344CB8AC3E}">
        <p14:creationId xmlns:p14="http://schemas.microsoft.com/office/powerpoint/2010/main" val="4129931434"/>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preserve="1" userDrawn="1">
  <p:cSld name="7_Five Content">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sz="half" idx="1"/>
          </p:nvPr>
        </p:nvSpPr>
        <p:spPr>
          <a:xfrm>
            <a:off x="44291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2777045"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Date Placeholder 13">
            <a:extLst>
              <a:ext uri="{FF2B5EF4-FFF2-40B4-BE49-F238E27FC236}">
                <a16:creationId xmlns:a16="http://schemas.microsoft.com/office/drawing/2014/main" id="{ED250B1D-2774-49C7-B676-29F8791E1E15}"/>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5" name="Footer Placeholder 14">
            <a:extLst>
              <a:ext uri="{FF2B5EF4-FFF2-40B4-BE49-F238E27FC236}">
                <a16:creationId xmlns:a16="http://schemas.microsoft.com/office/drawing/2014/main" id="{9A340CB8-11B2-4EDF-A743-1D30988C71C4}"/>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6" name="Slide Number Placeholder 15">
            <a:extLst>
              <a:ext uri="{FF2B5EF4-FFF2-40B4-BE49-F238E27FC236}">
                <a16:creationId xmlns:a16="http://schemas.microsoft.com/office/drawing/2014/main" id="{C091A176-7E8C-4510-ADC2-A14A41CD1757}"/>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39015F6C-BD2B-4027-8D7D-82B292CDEDD6}" type="slidenum">
              <a:rPr lang="en-HK" smtClean="0"/>
              <a:pPr/>
              <a:t>‹#›</a:t>
            </a:fld>
            <a:endParaRPr lang="en-HK"/>
          </a:p>
        </p:txBody>
      </p:sp>
    </p:spTree>
    <p:extLst>
      <p:ext uri="{BB962C8B-B14F-4D97-AF65-F5344CB8AC3E}">
        <p14:creationId xmlns:p14="http://schemas.microsoft.com/office/powerpoint/2010/main" val="1550018640"/>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preserve="1" userDrawn="1">
  <p:cSld name="7_Five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sz="half" idx="1"/>
          </p:nvPr>
        </p:nvSpPr>
        <p:spPr>
          <a:xfrm>
            <a:off x="44291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2777045"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Content Placeholder 4"/>
          <p:cNvSpPr>
            <a:spLocks noGrp="1"/>
          </p:cNvSpPr>
          <p:nvPr>
            <p:ph sz="half" idx="13"/>
          </p:nvPr>
        </p:nvSpPr>
        <p:spPr>
          <a:xfrm>
            <a:off x="5111177"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Content Placeholder 5"/>
          <p:cNvSpPr>
            <a:spLocks noGrp="1"/>
          </p:cNvSpPr>
          <p:nvPr>
            <p:ph sz="half" idx="14"/>
          </p:nvPr>
        </p:nvSpPr>
        <p:spPr>
          <a:xfrm>
            <a:off x="7445309"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Content Placeholder 6"/>
          <p:cNvSpPr>
            <a:spLocks noGrp="1"/>
          </p:cNvSpPr>
          <p:nvPr>
            <p:ph sz="half" idx="15"/>
          </p:nvPr>
        </p:nvSpPr>
        <p:spPr>
          <a:xfrm>
            <a:off x="9779443" y="2103438"/>
            <a:ext cx="1972800" cy="40687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Date Placeholder 14">
            <a:extLst>
              <a:ext uri="{FF2B5EF4-FFF2-40B4-BE49-F238E27FC236}">
                <a16:creationId xmlns:a16="http://schemas.microsoft.com/office/drawing/2014/main" id="{D460A9EF-99B4-45A0-AC65-55CF1CDF545F}"/>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6" name="Footer Placeholder 15">
            <a:extLst>
              <a:ext uri="{FF2B5EF4-FFF2-40B4-BE49-F238E27FC236}">
                <a16:creationId xmlns:a16="http://schemas.microsoft.com/office/drawing/2014/main" id="{D240FF79-E766-4870-AA6A-584E3CA7F67B}"/>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7" name="Slide Number Placeholder 16">
            <a:extLst>
              <a:ext uri="{FF2B5EF4-FFF2-40B4-BE49-F238E27FC236}">
                <a16:creationId xmlns:a16="http://schemas.microsoft.com/office/drawing/2014/main" id="{ABD498E4-348E-4B39-B88A-39D371342F1A}"/>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9C520737-01D1-4E7B-B934-108F31D7FF77}" type="slidenum">
              <a:rPr lang="en-HK" smtClean="0"/>
              <a:pPr/>
              <a:t>‹#›</a:t>
            </a:fld>
            <a:endParaRPr lang="en-HK"/>
          </a:p>
        </p:txBody>
      </p:sp>
    </p:spTree>
    <p:extLst>
      <p:ext uri="{BB962C8B-B14F-4D97-AF65-F5344CB8AC3E}">
        <p14:creationId xmlns:p14="http://schemas.microsoft.com/office/powerpoint/2010/main" val="1392049383"/>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preserve="1" userDrawn="1">
  <p:cSld name="7_Three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7" name="Content Placeholder 2">
            <a:extLst>
              <a:ext uri="{FF2B5EF4-FFF2-40B4-BE49-F238E27FC236}">
                <a16:creationId xmlns:a16="http://schemas.microsoft.com/office/drawing/2014/main" id="{CF36C29E-E542-4CF8-8350-7B2993AB9F11}"/>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3" name="Content Placeholder 3">
            <a:extLst>
              <a:ext uri="{FF2B5EF4-FFF2-40B4-BE49-F238E27FC236}">
                <a16:creationId xmlns:a16="http://schemas.microsoft.com/office/drawing/2014/main" id="{5E49564D-E876-4F96-AA36-94443DF6A6B4}"/>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4" name="Content Placeholder 4">
            <a:extLst>
              <a:ext uri="{FF2B5EF4-FFF2-40B4-BE49-F238E27FC236}">
                <a16:creationId xmlns:a16="http://schemas.microsoft.com/office/drawing/2014/main" id="{D1C35B22-67CB-4342-8F23-814ABE95E981}"/>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11" name="Date Placeholder 10">
            <a:extLst>
              <a:ext uri="{FF2B5EF4-FFF2-40B4-BE49-F238E27FC236}">
                <a16:creationId xmlns:a16="http://schemas.microsoft.com/office/drawing/2014/main" id="{3F4462AD-935E-4417-A114-FF1FA9C3FD06}"/>
              </a:ext>
            </a:extLst>
          </p:cNvPr>
          <p:cNvSpPr>
            <a:spLocks noGrp="1"/>
          </p:cNvSpPr>
          <p:nvPr>
            <p:ph type="dt" sz="half" idx="23"/>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4A77DA11-7859-4CC9-9F0A-3A7C4B141C6C}"/>
              </a:ext>
            </a:extLst>
          </p:cNvPr>
          <p:cNvSpPr>
            <a:spLocks noGrp="1"/>
          </p:cNvSpPr>
          <p:nvPr>
            <p:ph type="ftr" sz="quarter" idx="24"/>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06195CCD-EE1F-4D5F-92B8-32631F085031}"/>
              </a:ext>
            </a:extLst>
          </p:cNvPr>
          <p:cNvSpPr>
            <a:spLocks noGrp="1"/>
          </p:cNvSpPr>
          <p:nvPr>
            <p:ph type="sldNum" sz="quarter" idx="25"/>
          </p:nvPr>
        </p:nvSpPr>
        <p:spPr>
          <a:xfrm>
            <a:off x="9984296" y="6492240"/>
            <a:ext cx="1764792" cy="137160"/>
          </a:xfrm>
        </p:spPr>
        <p:txBody>
          <a:bodyPr vert="horz" lIns="0" tIns="0" rIns="0" bIns="0" rtlCol="0" anchor="b" anchorCtr="0">
            <a:noAutofit/>
          </a:bodyPr>
          <a:lstStyle>
            <a:lvl1pPr algn="r">
              <a:defRPr lang="en-US" smtClean="0"/>
            </a:lvl1pPr>
          </a:lstStyle>
          <a:p>
            <a:fld id="{B662BE57-E1B9-4DFE-A5EB-8D2FA72F4EE2}" type="slidenum">
              <a:rPr lang="en-HK" smtClean="0"/>
              <a:pPr/>
              <a:t>‹#›</a:t>
            </a:fld>
            <a:endParaRPr lang="en-HK"/>
          </a:p>
        </p:txBody>
      </p:sp>
    </p:spTree>
    <p:extLst>
      <p:ext uri="{BB962C8B-B14F-4D97-AF65-F5344CB8AC3E}">
        <p14:creationId xmlns:p14="http://schemas.microsoft.com/office/powerpoint/2010/main" val="2607476686"/>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preserve="1" userDrawn="1">
  <p:cSld name="7_Three Image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10" name="Picture Placeholder 2"/>
          <p:cNvSpPr>
            <a:spLocks noGrp="1"/>
          </p:cNvSpPr>
          <p:nvPr>
            <p:ph type="pic" sz="quarter" idx="13"/>
          </p:nvPr>
        </p:nvSpPr>
        <p:spPr>
          <a:xfrm>
            <a:off x="442912"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6" name="Picture Placeholder 3"/>
          <p:cNvSpPr>
            <a:spLocks noGrp="1"/>
          </p:cNvSpPr>
          <p:nvPr>
            <p:ph type="pic" sz="quarter" idx="15"/>
          </p:nvPr>
        </p:nvSpPr>
        <p:spPr>
          <a:xfrm>
            <a:off x="4331494"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8" name="Picture Placeholder 4"/>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25" name="Content Placeholder 2">
            <a:extLst>
              <a:ext uri="{FF2B5EF4-FFF2-40B4-BE49-F238E27FC236}">
                <a16:creationId xmlns:a16="http://schemas.microsoft.com/office/drawing/2014/main" id="{DF41A2FF-FB3D-4971-8B6D-3BD731DE5053}"/>
              </a:ext>
            </a:extLst>
          </p:cNvPr>
          <p:cNvSpPr>
            <a:spLocks noGrp="1"/>
          </p:cNvSpPr>
          <p:nvPr>
            <p:ph sz="quarter" idx="20"/>
          </p:nvPr>
        </p:nvSpPr>
        <p:spPr>
          <a:xfrm>
            <a:off x="442913"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6" name="Content Placeholder 3">
            <a:extLst>
              <a:ext uri="{FF2B5EF4-FFF2-40B4-BE49-F238E27FC236}">
                <a16:creationId xmlns:a16="http://schemas.microsoft.com/office/drawing/2014/main" id="{7662A741-222C-4F6F-9366-53AED64CAC17}"/>
              </a:ext>
            </a:extLst>
          </p:cNvPr>
          <p:cNvSpPr>
            <a:spLocks noGrp="1"/>
          </p:cNvSpPr>
          <p:nvPr>
            <p:ph sz="quarter" idx="21"/>
          </p:nvPr>
        </p:nvSpPr>
        <p:spPr>
          <a:xfrm>
            <a:off x="4331495"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27" name="Content Placeholder 4">
            <a:extLst>
              <a:ext uri="{FF2B5EF4-FFF2-40B4-BE49-F238E27FC236}">
                <a16:creationId xmlns:a16="http://schemas.microsoft.com/office/drawing/2014/main" id="{2C7502DD-886C-4B7F-ACDF-7765ADE3972C}"/>
              </a:ext>
            </a:extLst>
          </p:cNvPr>
          <p:cNvSpPr>
            <a:spLocks noGrp="1"/>
          </p:cNvSpPr>
          <p:nvPr>
            <p:ph sz="quarter" idx="22"/>
          </p:nvPr>
        </p:nvSpPr>
        <p:spPr>
          <a:xfrm>
            <a:off x="8220076" y="5280025"/>
            <a:ext cx="3529012" cy="892175"/>
          </a:xfrm>
        </p:spPr>
        <p:txBody>
          <a:bodyPr/>
          <a:lstStyle>
            <a:lvl1pPr>
              <a:defRPr sz="1200"/>
            </a:lvl1pPr>
            <a:lvl2pPr>
              <a:defRPr sz="1600"/>
            </a:lvl2pPr>
            <a:lvl3pPr marL="0" indent="0">
              <a:buNone/>
              <a:defRPr/>
            </a:lvl3pPr>
          </a:lstStyle>
          <a:p>
            <a:pPr lvl="0"/>
            <a:r>
              <a:rPr lang="en-GB"/>
              <a:t>Click to edit Master text styles</a:t>
            </a:r>
          </a:p>
          <a:p>
            <a:pPr lvl="1"/>
            <a:r>
              <a:rPr lang="en-GB"/>
              <a:t>Second level</a:t>
            </a:r>
          </a:p>
        </p:txBody>
      </p:sp>
      <p:sp>
        <p:nvSpPr>
          <p:cNvPr id="8" name="Date Placeholder 7">
            <a:extLst>
              <a:ext uri="{FF2B5EF4-FFF2-40B4-BE49-F238E27FC236}">
                <a16:creationId xmlns:a16="http://schemas.microsoft.com/office/drawing/2014/main" id="{C7988557-5982-4F7F-9F58-FAB8D4F8F79A}"/>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9" name="Footer Placeholder 8">
            <a:extLst>
              <a:ext uri="{FF2B5EF4-FFF2-40B4-BE49-F238E27FC236}">
                <a16:creationId xmlns:a16="http://schemas.microsoft.com/office/drawing/2014/main" id="{CD75E48F-C73C-45F7-98F1-FDF8509CDEAD}"/>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612C7EF0-E291-4550-A9CC-9C1AC54B23A4}"/>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9D49333A-6612-46E5-A94B-F36973A6EA60}" type="slidenum">
              <a:rPr lang="en-HK" smtClean="0"/>
              <a:pPr/>
              <a:t>‹#›</a:t>
            </a:fld>
            <a:endParaRPr lang="en-HK"/>
          </a:p>
        </p:txBody>
      </p:sp>
    </p:spTree>
    <p:extLst>
      <p:ext uri="{BB962C8B-B14F-4D97-AF65-F5344CB8AC3E}">
        <p14:creationId xmlns:p14="http://schemas.microsoft.com/office/powerpoint/2010/main" val="274482089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preserve="1" userDrawn="1">
  <p:cSld name="7_Four Text Boxes for Icon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20" name="Content Placeholder 2">
            <a:extLst>
              <a:ext uri="{FF2B5EF4-FFF2-40B4-BE49-F238E27FC236}">
                <a16:creationId xmlns:a16="http://schemas.microsoft.com/office/drawing/2014/main" id="{5647D158-444C-4C82-ACB0-9AB0A3521F0D}"/>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1" name="Content Placeholder 3">
            <a:extLst>
              <a:ext uri="{FF2B5EF4-FFF2-40B4-BE49-F238E27FC236}">
                <a16:creationId xmlns:a16="http://schemas.microsoft.com/office/drawing/2014/main" id="{09E9185D-B5E2-42D8-B0BB-64A240642503}"/>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2" name="Content Placeholder 4">
            <a:extLst>
              <a:ext uri="{FF2B5EF4-FFF2-40B4-BE49-F238E27FC236}">
                <a16:creationId xmlns:a16="http://schemas.microsoft.com/office/drawing/2014/main" id="{4EDDB54A-2316-4869-8165-5986C6003418}"/>
              </a:ext>
            </a:extLst>
          </p:cNvPr>
          <p:cNvSpPr>
            <a:spLocks noGrp="1"/>
          </p:cNvSpPr>
          <p:nvPr>
            <p:ph sz="quarter" idx="23"/>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3" name="Content Placeholder 5">
            <a:extLst>
              <a:ext uri="{FF2B5EF4-FFF2-40B4-BE49-F238E27FC236}">
                <a16:creationId xmlns:a16="http://schemas.microsoft.com/office/drawing/2014/main" id="{C944BFAA-989E-4744-AC4B-DF3B93FF7EF7}"/>
              </a:ext>
            </a:extLst>
          </p:cNvPr>
          <p:cNvSpPr>
            <a:spLocks noGrp="1"/>
          </p:cNvSpPr>
          <p:nvPr>
            <p:ph sz="quarter" idx="24"/>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Date Placeholder 8">
            <a:extLst>
              <a:ext uri="{FF2B5EF4-FFF2-40B4-BE49-F238E27FC236}">
                <a16:creationId xmlns:a16="http://schemas.microsoft.com/office/drawing/2014/main" id="{9B388443-E216-4B0F-8A8F-8AFD2A3F14DF}"/>
              </a:ext>
            </a:extLst>
          </p:cNvPr>
          <p:cNvSpPr>
            <a:spLocks noGrp="1"/>
          </p:cNvSpPr>
          <p:nvPr>
            <p:ph type="dt" sz="half" idx="2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0" name="Footer Placeholder 9">
            <a:extLst>
              <a:ext uri="{FF2B5EF4-FFF2-40B4-BE49-F238E27FC236}">
                <a16:creationId xmlns:a16="http://schemas.microsoft.com/office/drawing/2014/main" id="{8D2A3192-3BF7-4FC1-B0C0-DE71A6676313}"/>
              </a:ext>
            </a:extLst>
          </p:cNvPr>
          <p:cNvSpPr>
            <a:spLocks noGrp="1"/>
          </p:cNvSpPr>
          <p:nvPr>
            <p:ph type="ftr" sz="quarter" idx="2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1" name="Slide Number Placeholder 10">
            <a:extLst>
              <a:ext uri="{FF2B5EF4-FFF2-40B4-BE49-F238E27FC236}">
                <a16:creationId xmlns:a16="http://schemas.microsoft.com/office/drawing/2014/main" id="{243D33C7-11A8-4AB2-AAB7-B6CA225281C0}"/>
              </a:ext>
            </a:extLst>
          </p:cNvPr>
          <p:cNvSpPr>
            <a:spLocks noGrp="1"/>
          </p:cNvSpPr>
          <p:nvPr>
            <p:ph type="sldNum" sz="quarter" idx="27"/>
          </p:nvPr>
        </p:nvSpPr>
        <p:spPr>
          <a:xfrm>
            <a:off x="9984296" y="6492240"/>
            <a:ext cx="1764792" cy="137160"/>
          </a:xfrm>
        </p:spPr>
        <p:txBody>
          <a:bodyPr vert="horz" lIns="0" tIns="0" rIns="0" bIns="0" rtlCol="0" anchor="b" anchorCtr="0">
            <a:noAutofit/>
          </a:bodyPr>
          <a:lstStyle>
            <a:lvl1pPr algn="r">
              <a:defRPr lang="en-US" smtClean="0"/>
            </a:lvl1pPr>
          </a:lstStyle>
          <a:p>
            <a:fld id="{73836888-01F8-42B2-BBCD-5A8B5CC4C79E}" type="slidenum">
              <a:rPr lang="en-HK" smtClean="0"/>
              <a:pPr/>
              <a:t>‹#›</a:t>
            </a:fld>
            <a:endParaRPr lang="en-HK"/>
          </a:p>
        </p:txBody>
      </p:sp>
    </p:spTree>
    <p:extLst>
      <p:ext uri="{BB962C8B-B14F-4D97-AF65-F5344CB8AC3E}">
        <p14:creationId xmlns:p14="http://schemas.microsoft.com/office/powerpoint/2010/main" val="590444072"/>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preserve="1" userDrawn="1">
  <p:cSld name="7_Four Text Boxes for Icons - Subtitle">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22" name="Content Placeholder 2">
            <a:extLst>
              <a:ext uri="{FF2B5EF4-FFF2-40B4-BE49-F238E27FC236}">
                <a16:creationId xmlns:a16="http://schemas.microsoft.com/office/drawing/2014/main" id="{14F44128-4414-43CF-8270-05DD5E559019}"/>
              </a:ext>
            </a:extLst>
          </p:cNvPr>
          <p:cNvSpPr>
            <a:spLocks noGrp="1"/>
          </p:cNvSpPr>
          <p:nvPr>
            <p:ph sz="quarter" idx="21"/>
          </p:nvPr>
        </p:nvSpPr>
        <p:spPr>
          <a:xfrm>
            <a:off x="44723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3" name="Content Placeholder 3">
            <a:extLst>
              <a:ext uri="{FF2B5EF4-FFF2-40B4-BE49-F238E27FC236}">
                <a16:creationId xmlns:a16="http://schemas.microsoft.com/office/drawing/2014/main" id="{5550B7EC-9A89-4137-AC2C-8E055967FFC7}"/>
              </a:ext>
            </a:extLst>
          </p:cNvPr>
          <p:cNvSpPr>
            <a:spLocks noGrp="1"/>
          </p:cNvSpPr>
          <p:nvPr>
            <p:ph sz="quarter" idx="22"/>
          </p:nvPr>
        </p:nvSpPr>
        <p:spPr>
          <a:xfrm>
            <a:off x="335963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4" name="Content Placeholder 4">
            <a:extLst>
              <a:ext uri="{FF2B5EF4-FFF2-40B4-BE49-F238E27FC236}">
                <a16:creationId xmlns:a16="http://schemas.microsoft.com/office/drawing/2014/main" id="{CAE92F97-7ADC-46A9-8EB2-EF00E7B8C3B0}"/>
              </a:ext>
            </a:extLst>
          </p:cNvPr>
          <p:cNvSpPr>
            <a:spLocks noGrp="1"/>
          </p:cNvSpPr>
          <p:nvPr>
            <p:ph sz="quarter" idx="24"/>
          </p:nvPr>
        </p:nvSpPr>
        <p:spPr>
          <a:xfrm>
            <a:off x="6276363"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25" name="Content Placeholder 5">
            <a:extLst>
              <a:ext uri="{FF2B5EF4-FFF2-40B4-BE49-F238E27FC236}">
                <a16:creationId xmlns:a16="http://schemas.microsoft.com/office/drawing/2014/main" id="{F0AE013A-6661-47CF-A7AF-4541D1BE18D6}"/>
              </a:ext>
            </a:extLst>
          </p:cNvPr>
          <p:cNvSpPr>
            <a:spLocks noGrp="1"/>
          </p:cNvSpPr>
          <p:nvPr>
            <p:ph sz="quarter" idx="25"/>
          </p:nvPr>
        </p:nvSpPr>
        <p:spPr>
          <a:xfrm>
            <a:off x="9193088" y="3429000"/>
            <a:ext cx="2560320" cy="2743200"/>
          </a:xfrm>
        </p:spPr>
        <p:txBody>
          <a:bodyPr/>
          <a:lstStyle>
            <a:lvl1pPr>
              <a:defRPr sz="12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8" name="Date Placeholder 7">
            <a:extLst>
              <a:ext uri="{FF2B5EF4-FFF2-40B4-BE49-F238E27FC236}">
                <a16:creationId xmlns:a16="http://schemas.microsoft.com/office/drawing/2014/main" id="{8B86BB25-56C8-46FE-862F-E8738116FA72}"/>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0" name="Footer Placeholder 9">
            <a:extLst>
              <a:ext uri="{FF2B5EF4-FFF2-40B4-BE49-F238E27FC236}">
                <a16:creationId xmlns:a16="http://schemas.microsoft.com/office/drawing/2014/main" id="{3656DBAC-3B8E-49D2-8A73-6ED9B0FE6CDC}"/>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1" name="Slide Number Placeholder 10">
            <a:extLst>
              <a:ext uri="{FF2B5EF4-FFF2-40B4-BE49-F238E27FC236}">
                <a16:creationId xmlns:a16="http://schemas.microsoft.com/office/drawing/2014/main" id="{7A30D13F-FEEE-45B8-AB6A-9B2B17A5B842}"/>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7D7FB667-DA91-45C3-B4E0-9009AAA01B76}" type="slidenum">
              <a:rPr lang="en-HK" smtClean="0"/>
              <a:pPr/>
              <a:t>‹#›</a:t>
            </a:fld>
            <a:endParaRPr lang="en-HK"/>
          </a:p>
        </p:txBody>
      </p:sp>
    </p:spTree>
    <p:extLst>
      <p:ext uri="{BB962C8B-B14F-4D97-AF65-F5344CB8AC3E}">
        <p14:creationId xmlns:p14="http://schemas.microsoft.com/office/powerpoint/2010/main" val="26847775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Header Gre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US"/>
              <a:t>4</a:t>
            </a:r>
          </a:p>
        </p:txBody>
      </p:sp>
    </p:spTree>
    <p:extLst>
      <p:ext uri="{BB962C8B-B14F-4D97-AF65-F5344CB8AC3E}">
        <p14:creationId xmlns:p14="http://schemas.microsoft.com/office/powerpoint/2010/main" val="1358532260"/>
      </p:ext>
    </p:extLst>
  </p:cSld>
  <p:clrMapOvr>
    <a:overrideClrMapping bg1="lt1" tx1="dk1" bg2="lt2" tx2="dk2" accent1="accent1" accent2="accent2" accent3="accent3" accent4="accent4" accent5="accent5" accent6="accent6" hlink="hlink" folHlink="folHlink"/>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preserve="1" userDrawn="1">
  <p:cSld name="7_Four Team Imag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10" name="Picture Placeholder 2"/>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6" name="Picture Placeholder 3"/>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8" name="Picture Placeholder 4"/>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14" name="Picture Placeholder 5"/>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0" name="Content Placeholder 2">
            <a:extLst>
              <a:ext uri="{FF2B5EF4-FFF2-40B4-BE49-F238E27FC236}">
                <a16:creationId xmlns:a16="http://schemas.microsoft.com/office/drawing/2014/main" id="{A7BDE18C-B6F5-4F07-92F2-88EB0F06DA80}"/>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1" name="Content Placeholder 3">
            <a:extLst>
              <a:ext uri="{FF2B5EF4-FFF2-40B4-BE49-F238E27FC236}">
                <a16:creationId xmlns:a16="http://schemas.microsoft.com/office/drawing/2014/main" id="{EAB83E31-ADC6-4472-8BCC-A5123751071B}"/>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2" name="Content Placeholder 4">
            <a:extLst>
              <a:ext uri="{FF2B5EF4-FFF2-40B4-BE49-F238E27FC236}">
                <a16:creationId xmlns:a16="http://schemas.microsoft.com/office/drawing/2014/main" id="{2C9889D5-4B26-4E63-BD3D-E58AF8BFA96E}"/>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3" name="Content Placeholder 5">
            <a:extLst>
              <a:ext uri="{FF2B5EF4-FFF2-40B4-BE49-F238E27FC236}">
                <a16:creationId xmlns:a16="http://schemas.microsoft.com/office/drawing/2014/main" id="{D4154D0B-36B2-465C-8CF8-5F641F04607D}"/>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Date Placeholder 8">
            <a:extLst>
              <a:ext uri="{FF2B5EF4-FFF2-40B4-BE49-F238E27FC236}">
                <a16:creationId xmlns:a16="http://schemas.microsoft.com/office/drawing/2014/main" id="{F1B5281E-784D-4269-BC6F-25E790834925}"/>
              </a:ext>
            </a:extLst>
          </p:cNvPr>
          <p:cNvSpPr>
            <a:spLocks noGrp="1"/>
          </p:cNvSpPr>
          <p:nvPr>
            <p:ph type="dt" sz="half" idx="2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FA71E033-2BDF-4E9B-A3EA-AAD18460A96A}"/>
              </a:ext>
            </a:extLst>
          </p:cNvPr>
          <p:cNvSpPr>
            <a:spLocks noGrp="1"/>
          </p:cNvSpPr>
          <p:nvPr>
            <p:ph type="ftr" sz="quarter" idx="2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A72E710D-6D9D-4A97-AB1E-DDBD0B145C30}"/>
              </a:ext>
            </a:extLst>
          </p:cNvPr>
          <p:cNvSpPr>
            <a:spLocks noGrp="1"/>
          </p:cNvSpPr>
          <p:nvPr>
            <p:ph type="sldNum" sz="quarter" idx="28"/>
          </p:nvPr>
        </p:nvSpPr>
        <p:spPr>
          <a:xfrm>
            <a:off x="9984296" y="6492240"/>
            <a:ext cx="1764792" cy="137160"/>
          </a:xfrm>
        </p:spPr>
        <p:txBody>
          <a:bodyPr vert="horz" lIns="0" tIns="0" rIns="0" bIns="0" rtlCol="0" anchor="b" anchorCtr="0">
            <a:noAutofit/>
          </a:bodyPr>
          <a:lstStyle>
            <a:lvl1pPr algn="r">
              <a:defRPr lang="en-US" smtClean="0"/>
            </a:lvl1pPr>
          </a:lstStyle>
          <a:p>
            <a:fld id="{E80ACE81-3CEA-487E-BF2D-51AE5FAAE6E0}" type="slidenum">
              <a:rPr lang="en-HK" smtClean="0"/>
              <a:pPr/>
              <a:t>‹#›</a:t>
            </a:fld>
            <a:endParaRPr lang="en-HK"/>
          </a:p>
        </p:txBody>
      </p:sp>
    </p:spTree>
    <p:extLst>
      <p:ext uri="{BB962C8B-B14F-4D97-AF65-F5344CB8AC3E}">
        <p14:creationId xmlns:p14="http://schemas.microsoft.com/office/powerpoint/2010/main" val="1377759780"/>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preserve="1" userDrawn="1">
  <p:cSld name="7_Four Team Images - Subtitle">
    <p:spTree>
      <p:nvGrpSpPr>
        <p:cNvPr id="1" name=""/>
        <p:cNvGrpSpPr/>
        <p:nvPr/>
      </p:nvGrpSpPr>
      <p:grpSpPr>
        <a:xfrm>
          <a:off x="0" y="0"/>
          <a:ext cx="0" cy="0"/>
          <a:chOff x="0" y="0"/>
          <a:chExt cx="0" cy="0"/>
        </a:xfrm>
      </p:grpSpPr>
      <p:sp>
        <p:nvSpPr>
          <p:cNvPr id="21"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28" name="Picture Placeholder 2">
            <a:extLst>
              <a:ext uri="{FF2B5EF4-FFF2-40B4-BE49-F238E27FC236}">
                <a16:creationId xmlns:a16="http://schemas.microsoft.com/office/drawing/2014/main" id="{136A12B2-03B5-4BC2-942B-CDF222899B39}"/>
              </a:ext>
            </a:extLst>
          </p:cNvPr>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29" name="Picture Placeholder 3">
            <a:extLst>
              <a:ext uri="{FF2B5EF4-FFF2-40B4-BE49-F238E27FC236}">
                <a16:creationId xmlns:a16="http://schemas.microsoft.com/office/drawing/2014/main" id="{19698F39-9E08-4628-9EAA-9DFB91AB41F4}"/>
              </a:ext>
            </a:extLst>
          </p:cNvPr>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0" name="Picture Placeholder 4">
            <a:extLst>
              <a:ext uri="{FF2B5EF4-FFF2-40B4-BE49-F238E27FC236}">
                <a16:creationId xmlns:a16="http://schemas.microsoft.com/office/drawing/2014/main" id="{19DD7D57-3E24-4739-9180-648AACAD80CD}"/>
              </a:ext>
            </a:extLst>
          </p:cNvPr>
          <p:cNvSpPr>
            <a:spLocks noGrp="1" noChangeAspect="1"/>
          </p:cNvSpPr>
          <p:nvPr>
            <p:ph type="pic" sz="quarter" idx="17"/>
          </p:nvPr>
        </p:nvSpPr>
        <p:spPr>
          <a:xfrm>
            <a:off x="6276363"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1" name="Picture Placeholder 5">
            <a:extLst>
              <a:ext uri="{FF2B5EF4-FFF2-40B4-BE49-F238E27FC236}">
                <a16:creationId xmlns:a16="http://schemas.microsoft.com/office/drawing/2014/main" id="{C238DBFC-D359-4AE7-953F-513D1249339E}"/>
              </a:ext>
            </a:extLst>
          </p:cNvPr>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GB"/>
              <a:t>Click icon to add picture</a:t>
            </a:r>
          </a:p>
        </p:txBody>
      </p:sp>
      <p:sp>
        <p:nvSpPr>
          <p:cNvPr id="32" name="Content Placeholder 2">
            <a:extLst>
              <a:ext uri="{FF2B5EF4-FFF2-40B4-BE49-F238E27FC236}">
                <a16:creationId xmlns:a16="http://schemas.microsoft.com/office/drawing/2014/main" id="{F75EAC27-A3D9-42D2-B8B6-307439DE0C9C}"/>
              </a:ext>
            </a:extLst>
          </p:cNvPr>
          <p:cNvSpPr>
            <a:spLocks noGrp="1"/>
          </p:cNvSpPr>
          <p:nvPr>
            <p:ph sz="quarter" idx="22"/>
          </p:nvPr>
        </p:nvSpPr>
        <p:spPr>
          <a:xfrm>
            <a:off x="44723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3" name="Content Placeholder 3">
            <a:extLst>
              <a:ext uri="{FF2B5EF4-FFF2-40B4-BE49-F238E27FC236}">
                <a16:creationId xmlns:a16="http://schemas.microsoft.com/office/drawing/2014/main" id="{8B897F92-3121-4E86-B159-DB3A78790D25}"/>
              </a:ext>
            </a:extLst>
          </p:cNvPr>
          <p:cNvSpPr>
            <a:spLocks noGrp="1"/>
          </p:cNvSpPr>
          <p:nvPr>
            <p:ph sz="quarter" idx="23"/>
          </p:nvPr>
        </p:nvSpPr>
        <p:spPr>
          <a:xfrm>
            <a:off x="335963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4" name="Content Placeholder 4">
            <a:extLst>
              <a:ext uri="{FF2B5EF4-FFF2-40B4-BE49-F238E27FC236}">
                <a16:creationId xmlns:a16="http://schemas.microsoft.com/office/drawing/2014/main" id="{91ECA7E9-EB6F-4C5F-9E75-057DD0429E43}"/>
              </a:ext>
            </a:extLst>
          </p:cNvPr>
          <p:cNvSpPr>
            <a:spLocks noGrp="1"/>
          </p:cNvSpPr>
          <p:nvPr>
            <p:ph sz="quarter" idx="24"/>
          </p:nvPr>
        </p:nvSpPr>
        <p:spPr>
          <a:xfrm>
            <a:off x="6276363"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35" name="Content Placeholder 5">
            <a:extLst>
              <a:ext uri="{FF2B5EF4-FFF2-40B4-BE49-F238E27FC236}">
                <a16:creationId xmlns:a16="http://schemas.microsoft.com/office/drawing/2014/main" id="{364D15F8-8EEC-45CD-98E7-4DEE5949D11A}"/>
              </a:ext>
            </a:extLst>
          </p:cNvPr>
          <p:cNvSpPr>
            <a:spLocks noGrp="1"/>
          </p:cNvSpPr>
          <p:nvPr>
            <p:ph sz="quarter" idx="25"/>
          </p:nvPr>
        </p:nvSpPr>
        <p:spPr>
          <a:xfrm>
            <a:off x="9193088" y="3657600"/>
            <a:ext cx="2560320" cy="2514600"/>
          </a:xfrm>
        </p:spPr>
        <p:txBody>
          <a:bodyPr/>
          <a:lstStyle>
            <a:lvl1pPr>
              <a:defRPr sz="1600"/>
            </a:lvl1pPr>
            <a:lvl2pPr>
              <a:defRPr sz="1600"/>
            </a:lvl2pPr>
            <a:lvl3pPr marL="0" indent="0">
              <a:buNone/>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8" name="Date Placeholder 7">
            <a:extLst>
              <a:ext uri="{FF2B5EF4-FFF2-40B4-BE49-F238E27FC236}">
                <a16:creationId xmlns:a16="http://schemas.microsoft.com/office/drawing/2014/main" id="{4CA199FF-0BBC-42E1-9590-91587CED4022}"/>
              </a:ext>
            </a:extLst>
          </p:cNvPr>
          <p:cNvSpPr>
            <a:spLocks noGrp="1"/>
          </p:cNvSpPr>
          <p:nvPr>
            <p:ph type="dt" sz="half" idx="2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9" name="Footer Placeholder 8">
            <a:extLst>
              <a:ext uri="{FF2B5EF4-FFF2-40B4-BE49-F238E27FC236}">
                <a16:creationId xmlns:a16="http://schemas.microsoft.com/office/drawing/2014/main" id="{F8DF715E-E13A-4B34-B7AA-69FD6D3B941A}"/>
              </a:ext>
            </a:extLst>
          </p:cNvPr>
          <p:cNvSpPr>
            <a:spLocks noGrp="1"/>
          </p:cNvSpPr>
          <p:nvPr>
            <p:ph type="ftr" sz="quarter" idx="2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0" name="Slide Number Placeholder 9">
            <a:extLst>
              <a:ext uri="{FF2B5EF4-FFF2-40B4-BE49-F238E27FC236}">
                <a16:creationId xmlns:a16="http://schemas.microsoft.com/office/drawing/2014/main" id="{F308E064-D408-4BC5-9DB2-208331579A64}"/>
              </a:ext>
            </a:extLst>
          </p:cNvPr>
          <p:cNvSpPr>
            <a:spLocks noGrp="1"/>
          </p:cNvSpPr>
          <p:nvPr>
            <p:ph type="sldNum" sz="quarter" idx="29"/>
          </p:nvPr>
        </p:nvSpPr>
        <p:spPr>
          <a:xfrm>
            <a:off x="9984296" y="6492240"/>
            <a:ext cx="1764792" cy="137160"/>
          </a:xfrm>
        </p:spPr>
        <p:txBody>
          <a:bodyPr vert="horz" lIns="0" tIns="0" rIns="0" bIns="0" rtlCol="0" anchor="b" anchorCtr="0">
            <a:noAutofit/>
          </a:bodyPr>
          <a:lstStyle>
            <a:lvl1pPr algn="r">
              <a:defRPr lang="en-US" smtClean="0"/>
            </a:lvl1pPr>
          </a:lstStyle>
          <a:p>
            <a:fld id="{180EADE1-7716-4AC8-9CE9-EB09F30AC11B}" type="slidenum">
              <a:rPr lang="en-HK" smtClean="0"/>
              <a:pPr/>
              <a:t>‹#›</a:t>
            </a:fld>
            <a:endParaRPr lang="en-HK"/>
          </a:p>
        </p:txBody>
      </p:sp>
    </p:spTree>
    <p:extLst>
      <p:ext uri="{BB962C8B-B14F-4D97-AF65-F5344CB8AC3E}">
        <p14:creationId xmlns:p14="http://schemas.microsoft.com/office/powerpoint/2010/main" val="4001371770"/>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preserve="1" userDrawn="1">
  <p:cSld name="7_One Column Char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p>
        </p:txBody>
      </p:sp>
      <p:sp>
        <p:nvSpPr>
          <p:cNvPr id="11" name="Date Placeholder 10">
            <a:extLst>
              <a:ext uri="{FF2B5EF4-FFF2-40B4-BE49-F238E27FC236}">
                <a16:creationId xmlns:a16="http://schemas.microsoft.com/office/drawing/2014/main" id="{081C672E-2AF1-427F-A418-845B8672C01E}"/>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2E018B74-2B7E-4D8F-B804-2C7A1BD91C38}"/>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A10F0672-04AA-4FDB-816E-ED6BAC5E5391}"/>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6FA93D65-7D54-4A8C-9576-C7CBC2D572F2}" type="slidenum">
              <a:rPr lang="en-HK" smtClean="0"/>
              <a:pPr/>
              <a:t>‹#›</a:t>
            </a:fld>
            <a:endParaRPr lang="en-HK"/>
          </a:p>
        </p:txBody>
      </p:sp>
    </p:spTree>
    <p:extLst>
      <p:ext uri="{BB962C8B-B14F-4D97-AF65-F5344CB8AC3E}">
        <p14:creationId xmlns:p14="http://schemas.microsoft.com/office/powerpoint/2010/main" val="218921592"/>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preserve="1" userDrawn="1">
  <p:cSld name="7_One Column Chart - Subtitle">
    <p:spTree>
      <p:nvGrpSpPr>
        <p:cNvPr id="1" name=""/>
        <p:cNvGrpSpPr/>
        <p:nvPr/>
      </p:nvGrpSpPr>
      <p:grpSpPr>
        <a:xfrm>
          <a:off x="0" y="0"/>
          <a:ext cx="0" cy="0"/>
          <a:chOff x="0" y="0"/>
          <a:chExt cx="0" cy="0"/>
        </a:xfrm>
      </p:grpSpPr>
      <p:sp>
        <p:nvSpPr>
          <p:cNvPr id="12" name="Title 1"/>
          <p:cNvSpPr>
            <a:spLocks noGrp="1"/>
          </p:cNvSpPr>
          <p:nvPr>
            <p:ph type="title" hasCustomPrompt="1"/>
          </p:nvPr>
        </p:nvSpPr>
        <p:spPr>
          <a:xfrm>
            <a:off x="442913" y="430514"/>
            <a:ext cx="11306175" cy="502920"/>
          </a:xfrm>
        </p:spPr>
        <p:txBody>
          <a:bodyPr/>
          <a:lstStyle>
            <a:lvl1pPr>
              <a:defRPr/>
            </a:lvl1pPr>
          </a:lstStyle>
          <a:p>
            <a:r>
              <a:rPr lang="en-GB"/>
              <a:t>[Slide title]</a:t>
            </a:r>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GB"/>
              <a:t>[Optional slide subtitle]</a:t>
            </a:r>
          </a:p>
        </p:txBody>
      </p:sp>
      <p:sp>
        <p:nvSpPr>
          <p:cNvPr id="3" name="Content Placeholder 2"/>
          <p:cNvSpPr>
            <a:spLocks noGrp="1"/>
          </p:cNvSpPr>
          <p:nvPr>
            <p:ph idx="1"/>
          </p:nvPr>
        </p:nvSpPr>
        <p:spPr>
          <a:xfrm>
            <a:off x="442914" y="2103438"/>
            <a:ext cx="3529012" cy="4068762"/>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p>
        </p:txBody>
      </p:sp>
      <p:sp>
        <p:nvSpPr>
          <p:cNvPr id="11" name="Date Placeholder 10">
            <a:extLst>
              <a:ext uri="{FF2B5EF4-FFF2-40B4-BE49-F238E27FC236}">
                <a16:creationId xmlns:a16="http://schemas.microsoft.com/office/drawing/2014/main" id="{E83DB410-B9A4-4988-94C6-35615D5A9A45}"/>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3" name="Footer Placeholder 12">
            <a:extLst>
              <a:ext uri="{FF2B5EF4-FFF2-40B4-BE49-F238E27FC236}">
                <a16:creationId xmlns:a16="http://schemas.microsoft.com/office/drawing/2014/main" id="{67ABBFC6-7927-41DC-AEC1-1EB4051022AF}"/>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4" name="Slide Number Placeholder 13">
            <a:extLst>
              <a:ext uri="{FF2B5EF4-FFF2-40B4-BE49-F238E27FC236}">
                <a16:creationId xmlns:a16="http://schemas.microsoft.com/office/drawing/2014/main" id="{A96EFB68-0E69-4433-84EC-CA3446947F9E}"/>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BF7C701A-B28E-445A-8358-C659A1096979}" type="slidenum">
              <a:rPr lang="en-HK" smtClean="0"/>
              <a:pPr/>
              <a:t>‹#›</a:t>
            </a:fld>
            <a:endParaRPr lang="en-HK"/>
          </a:p>
        </p:txBody>
      </p:sp>
    </p:spTree>
    <p:extLst>
      <p:ext uri="{BB962C8B-B14F-4D97-AF65-F5344CB8AC3E}">
        <p14:creationId xmlns:p14="http://schemas.microsoft.com/office/powerpoint/2010/main" val="2371959292"/>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preserve="1" userDrawn="1">
  <p:cSld name="7_One Column Chart Dark">
    <p:bg>
      <p:bgPr>
        <a:solidFill>
          <a:srgbClr val="464646"/>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GB"/>
              <a:t>[Slide title]</a:t>
            </a:r>
          </a:p>
        </p:txBody>
      </p:sp>
      <p:sp>
        <p:nvSpPr>
          <p:cNvPr id="3" name="Content Placeholder 2"/>
          <p:cNvSpPr>
            <a:spLocks noGrp="1"/>
          </p:cNvSpPr>
          <p:nvPr>
            <p:ph idx="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2"/>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GB"/>
              <a:t>Click icon to add chart</a:t>
            </a:r>
          </a:p>
        </p:txBody>
      </p:sp>
      <p:sp>
        <p:nvSpPr>
          <p:cNvPr id="11" name="Date Placeholder 10">
            <a:extLst>
              <a:ext uri="{FF2B5EF4-FFF2-40B4-BE49-F238E27FC236}">
                <a16:creationId xmlns:a16="http://schemas.microsoft.com/office/drawing/2014/main" id="{75BE178F-89BC-4792-A820-CDCC42B1CF80}"/>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D8D958E3-F641-45C2-954E-675CA7C95202}"/>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E96D8471-4EAB-4055-B273-032B8414602C}"/>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7BBA2CB4-5364-437D-B403-68B741FD9E2A}" type="slidenum">
              <a:rPr lang="en-HK" smtClean="0"/>
              <a:pPr/>
              <a:t>‹#›</a:t>
            </a:fld>
            <a:endParaRPr lang="en-HK"/>
          </a:p>
        </p:txBody>
      </p:sp>
    </p:spTree>
    <p:extLst>
      <p:ext uri="{BB962C8B-B14F-4D97-AF65-F5344CB8AC3E}">
        <p14:creationId xmlns:p14="http://schemas.microsoft.com/office/powerpoint/2010/main" val="2360290527"/>
      </p:ext>
    </p:extLst>
  </p:cSld>
  <p:clrMapOvr>
    <a:overrideClrMapping bg1="dk1" tx1="lt1" bg2="dk2" tx2="lt2" accent1="accent1" accent2="accent2" accent3="accent3" accent4="accent4" accent5="accent5" accent6="accent6" hlink="hlink" folHlink="folHlink"/>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preserve="1" userDrawn="1">
  <p:cSld name="7_Infographic and Chart">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lvl1pPr>
          </a:lstStyle>
          <a:p>
            <a:r>
              <a:rPr lang="en-GB"/>
              <a:t>[Slide title]</a:t>
            </a:r>
          </a:p>
        </p:txBody>
      </p:sp>
      <p:sp>
        <p:nvSpPr>
          <p:cNvPr id="8" name="Rectangle 7"/>
          <p:cNvSpPr/>
          <p:nvPr/>
        </p:nvSpPr>
        <p:spPr bwMode="hidden">
          <a:xfrm>
            <a:off x="0"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 Placeholder 9"/>
          <p:cNvSpPr>
            <a:spLocks noGrp="1"/>
          </p:cNvSpPr>
          <p:nvPr>
            <p:ph type="body" sz="quarter" idx="14" hasCustomPrompt="1"/>
          </p:nvPr>
        </p:nvSpPr>
        <p:spPr>
          <a:xfrm>
            <a:off x="360370" y="2377440"/>
            <a:ext cx="3611880" cy="1737360"/>
          </a:xfrm>
        </p:spPr>
        <p:txBody>
          <a:bodyPr tIns="0" bIns="0" anchor="t" anchorCtr="0"/>
          <a:lstStyle>
            <a:lvl1pPr>
              <a:lnSpc>
                <a:spcPct val="80000"/>
              </a:lnSpc>
              <a:spcBef>
                <a:spcPts val="0"/>
              </a:spcBef>
              <a:spcAft>
                <a:spcPts val="0"/>
              </a:spcAft>
              <a:defRPr sz="13600" b="1" spc="-100" baseline="0">
                <a:solidFill>
                  <a:schemeClr val="bg1"/>
                </a:solidFill>
              </a:defRPr>
            </a:lvl1pPr>
          </a:lstStyle>
          <a:p>
            <a:pPr lvl="0"/>
            <a:r>
              <a:rPr lang="en-GB"/>
              <a:t>00%</a:t>
            </a:r>
          </a:p>
        </p:txBody>
      </p:sp>
      <p:sp>
        <p:nvSpPr>
          <p:cNvPr id="3" name="Content Placeholder 2"/>
          <p:cNvSpPr>
            <a:spLocks noGrp="1"/>
          </p:cNvSpPr>
          <p:nvPr>
            <p:ph idx="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80" indent="-182880">
              <a:lnSpc>
                <a:spcPct val="100000"/>
              </a:lnSpc>
              <a:spcBef>
                <a:spcPts val="0"/>
              </a:spcBef>
              <a:spcAft>
                <a:spcPts val="0"/>
              </a:spcAft>
              <a:buFont typeface="Arial" panose="020B0604020202020204" pitchFamily="34" charset="0"/>
              <a:buChar char="•"/>
              <a:defRPr b="0">
                <a:solidFill>
                  <a:schemeClr val="bg1"/>
                </a:solidFill>
              </a:defRPr>
            </a:lvl2pPr>
            <a:lvl3pPr marL="365760" indent="-182880">
              <a:lnSpc>
                <a:spcPct val="100000"/>
              </a:lnSpc>
              <a:spcBef>
                <a:spcPts val="0"/>
              </a:spcBef>
              <a:spcAft>
                <a:spcPts val="0"/>
              </a:spcAft>
              <a:buFont typeface="Arial" panose="020B0604020202020204" pitchFamily="34" charset="0"/>
              <a:buChar char="–"/>
              <a:defRPr b="0">
                <a:solidFill>
                  <a:schemeClr val="bg1"/>
                </a:solidFill>
              </a:defRPr>
            </a:lvl3pPr>
            <a:lvl4pPr marL="548640" indent="-182880">
              <a:lnSpc>
                <a:spcPct val="100000"/>
              </a:lnSpc>
              <a:spcBef>
                <a:spcPts val="0"/>
              </a:spcBef>
              <a:spcAft>
                <a:spcPts val="0"/>
              </a:spcAft>
              <a:buFont typeface="Arial" panose="020B0604020202020204" pitchFamily="34" charset="0"/>
              <a:buChar char="•"/>
              <a:defRPr b="0">
                <a:solidFill>
                  <a:schemeClr val="bg1"/>
                </a:solidFill>
              </a:defRPr>
            </a:lvl4pPr>
            <a:lvl5pPr marL="731520" indent="-182880">
              <a:lnSpc>
                <a:spcPct val="100000"/>
              </a:lnSpc>
              <a:spcBef>
                <a:spcPts val="0"/>
              </a:spcBef>
              <a:spcAft>
                <a:spcPts val="0"/>
              </a:spcAft>
              <a:buFont typeface="Arial" panose="020B0604020202020204" pitchFamily="34" charset="0"/>
              <a:buChar char="–"/>
              <a:defRPr b="0">
                <a:solidFill>
                  <a:schemeClr val="bg1"/>
                </a:solidFill>
              </a:defRPr>
            </a:lvl5pPr>
            <a:lvl6pPr marL="914400" indent="-182880">
              <a:spcBef>
                <a:spcPts val="0"/>
              </a:spcBef>
              <a:buFont typeface="Arial" panose="020B0604020202020204" pitchFamily="34" charset="0"/>
              <a:buChar char="•"/>
              <a:defRPr>
                <a:solidFill>
                  <a:schemeClr val="bg1"/>
                </a:solidFill>
              </a:defRPr>
            </a:lvl6pPr>
            <a:lvl7pPr marL="1097280" indent="-182880">
              <a:spcBef>
                <a:spcPts val="0"/>
              </a:spcBef>
              <a:buFont typeface="Arial" panose="020B0604020202020204" pitchFamily="34" charset="0"/>
              <a:buChar char="–"/>
              <a:defRPr>
                <a:solidFill>
                  <a:schemeClr val="bg1"/>
                </a:solidFill>
              </a:defRPr>
            </a:lvl7pPr>
            <a:lvl8pPr marL="1280160" indent="-182880">
              <a:spcBef>
                <a:spcPts val="0"/>
              </a:spcBef>
              <a:buFont typeface="Arial" panose="020B0604020202020204" pitchFamily="34" charset="0"/>
              <a:buChar char="•"/>
              <a:defRPr>
                <a:solidFill>
                  <a:schemeClr val="bg1"/>
                </a:solidFill>
              </a:defRPr>
            </a:lvl8pPr>
            <a:lvl9pPr marL="1463040" indent="-182880">
              <a:spcBef>
                <a:spcPts val="0"/>
              </a:spcBef>
              <a:buFont typeface="Arial" panose="020B0604020202020204" pitchFamily="34" charset="0"/>
              <a:buChar char="–"/>
              <a:defRPr>
                <a:solidFill>
                  <a:schemeClr val="bg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Chart Placeholder 8"/>
          <p:cNvSpPr>
            <a:spLocks noGrp="1"/>
          </p:cNvSpPr>
          <p:nvPr>
            <p:ph type="chart" sz="quarter" idx="13"/>
          </p:nvPr>
        </p:nvSpPr>
        <p:spPr>
          <a:xfrm>
            <a:off x="4327525" y="2095500"/>
            <a:ext cx="7421563" cy="4076699"/>
          </a:xfrm>
        </p:spPr>
        <p:txBody>
          <a:bodyPr anchor="ctr" anchorCtr="0"/>
          <a:lstStyle>
            <a:lvl1pPr algn="ctr">
              <a:defRPr sz="1200" b="0">
                <a:solidFill>
                  <a:schemeClr val="tx1"/>
                </a:solidFill>
              </a:defRPr>
            </a:lvl1pPr>
          </a:lstStyle>
          <a:p>
            <a:r>
              <a:rPr lang="en-GB"/>
              <a:t>Click icon to add chart</a:t>
            </a:r>
          </a:p>
        </p:txBody>
      </p:sp>
      <p:sp>
        <p:nvSpPr>
          <p:cNvPr id="13" name="Date Placeholder 12">
            <a:extLst>
              <a:ext uri="{FF2B5EF4-FFF2-40B4-BE49-F238E27FC236}">
                <a16:creationId xmlns:a16="http://schemas.microsoft.com/office/drawing/2014/main" id="{859C7764-42D9-47BC-B9A2-986C0F4DB61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4" name="Footer Placeholder 13">
            <a:extLst>
              <a:ext uri="{FF2B5EF4-FFF2-40B4-BE49-F238E27FC236}">
                <a16:creationId xmlns:a16="http://schemas.microsoft.com/office/drawing/2014/main" id="{BBA93C56-50D5-4AB4-89BE-1D12EA5AD8CD}"/>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5" name="Slide Number Placeholder 14">
            <a:extLst>
              <a:ext uri="{FF2B5EF4-FFF2-40B4-BE49-F238E27FC236}">
                <a16:creationId xmlns:a16="http://schemas.microsoft.com/office/drawing/2014/main" id="{71B4285D-6971-4182-A22A-A411A549CAC3}"/>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3C6E312F-5A65-4EC0-945F-99AF0FD898F3}" type="slidenum">
              <a:rPr lang="en-HK" smtClean="0"/>
              <a:pPr/>
              <a:t>‹#›</a:t>
            </a:fld>
            <a:endParaRPr lang="en-HK"/>
          </a:p>
        </p:txBody>
      </p:sp>
    </p:spTree>
    <p:extLst>
      <p:ext uri="{BB962C8B-B14F-4D97-AF65-F5344CB8AC3E}">
        <p14:creationId xmlns:p14="http://schemas.microsoft.com/office/powerpoint/2010/main" val="3812281156"/>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preserve="1" userDrawn="1">
  <p:cSld name="7_Three Content Infographic">
    <p:spTree>
      <p:nvGrpSpPr>
        <p:cNvPr id="1" name=""/>
        <p:cNvGrpSpPr/>
        <p:nvPr/>
      </p:nvGrpSpPr>
      <p:grpSpPr>
        <a:xfrm>
          <a:off x="0" y="0"/>
          <a:ext cx="0" cy="0"/>
          <a:chOff x="0" y="0"/>
          <a:chExt cx="0" cy="0"/>
        </a:xfrm>
      </p:grpSpPr>
      <p:sp>
        <p:nvSpPr>
          <p:cNvPr id="6" name="Title 1"/>
          <p:cNvSpPr>
            <a:spLocks noGrp="1"/>
          </p:cNvSpPr>
          <p:nvPr>
            <p:ph type="title" hasCustomPrompt="1"/>
          </p:nvPr>
        </p:nvSpPr>
        <p:spPr/>
        <p:txBody>
          <a:bodyPr/>
          <a:lstStyle>
            <a:lvl1pPr>
              <a:defRPr/>
            </a:lvl1pPr>
          </a:lstStyle>
          <a:p>
            <a:r>
              <a:rPr lang="en-GB"/>
              <a:t>[Slide title]</a:t>
            </a:r>
          </a:p>
        </p:txBody>
      </p:sp>
      <p:sp>
        <p:nvSpPr>
          <p:cNvPr id="10" name="Text Placeholder 2"/>
          <p:cNvSpPr>
            <a:spLocks noGrp="1"/>
          </p:cNvSpPr>
          <p:nvPr>
            <p:ph type="body" sz="quarter" idx="14" hasCustomPrompt="1"/>
          </p:nvPr>
        </p:nvSpPr>
        <p:spPr>
          <a:xfrm>
            <a:off x="442913" y="2095500"/>
            <a:ext cx="3529012" cy="1333500"/>
          </a:xfrm>
        </p:spPr>
        <p:txBody>
          <a:bodyPr anchor="ctr" anchorCtr="0"/>
          <a:lstStyle>
            <a:lvl1pPr>
              <a:lnSpc>
                <a:spcPct val="100000"/>
              </a:lnSpc>
              <a:defRPr sz="8500" b="0" spc="-100" baseline="0">
                <a:solidFill>
                  <a:schemeClr val="accent3"/>
                </a:solidFill>
              </a:defRPr>
            </a:lvl1pPr>
          </a:lstStyle>
          <a:p>
            <a:pPr lvl="0"/>
            <a:r>
              <a:rPr lang="en-GB"/>
              <a:t>00%</a:t>
            </a:r>
          </a:p>
        </p:txBody>
      </p:sp>
      <p:sp>
        <p:nvSpPr>
          <p:cNvPr id="13" name="Text Placeholder 3"/>
          <p:cNvSpPr>
            <a:spLocks noGrp="1"/>
          </p:cNvSpPr>
          <p:nvPr>
            <p:ph type="body" sz="quarter" idx="15" hasCustomPrompt="1"/>
          </p:nvPr>
        </p:nvSpPr>
        <p:spPr>
          <a:xfrm>
            <a:off x="4327524" y="2095500"/>
            <a:ext cx="3533775" cy="1333500"/>
          </a:xfrm>
        </p:spPr>
        <p:txBody>
          <a:bodyPr anchor="ctr" anchorCtr="0"/>
          <a:lstStyle>
            <a:lvl1pPr>
              <a:lnSpc>
                <a:spcPct val="100000"/>
              </a:lnSpc>
              <a:defRPr sz="8500" b="0" spc="-100" baseline="0">
                <a:solidFill>
                  <a:schemeClr val="tx2"/>
                </a:solidFill>
              </a:defRPr>
            </a:lvl1pPr>
          </a:lstStyle>
          <a:p>
            <a:pPr lvl="0"/>
            <a:r>
              <a:rPr lang="en-GB"/>
              <a:t>00%</a:t>
            </a:r>
          </a:p>
        </p:txBody>
      </p:sp>
      <p:sp>
        <p:nvSpPr>
          <p:cNvPr id="14" name="Text Placeholder 4"/>
          <p:cNvSpPr>
            <a:spLocks noGrp="1"/>
          </p:cNvSpPr>
          <p:nvPr>
            <p:ph type="body" sz="quarter" idx="16" hasCustomPrompt="1"/>
          </p:nvPr>
        </p:nvSpPr>
        <p:spPr>
          <a:xfrm>
            <a:off x="8222571" y="2095500"/>
            <a:ext cx="3529012" cy="1333500"/>
          </a:xfrm>
        </p:spPr>
        <p:txBody>
          <a:bodyPr anchor="ctr" anchorCtr="0"/>
          <a:lstStyle>
            <a:lvl1pPr>
              <a:lnSpc>
                <a:spcPct val="100000"/>
              </a:lnSpc>
              <a:defRPr sz="8500" b="0" spc="-100" baseline="0">
                <a:solidFill>
                  <a:schemeClr val="accent1"/>
                </a:solidFill>
              </a:defRPr>
            </a:lvl1pPr>
          </a:lstStyle>
          <a:p>
            <a:pPr lvl="0"/>
            <a:r>
              <a:rPr lang="en-GB"/>
              <a:t>00%</a:t>
            </a:r>
          </a:p>
        </p:txBody>
      </p:sp>
      <p:sp>
        <p:nvSpPr>
          <p:cNvPr id="3" name="Content Placeholder 2"/>
          <p:cNvSpPr>
            <a:spLocks noGrp="1"/>
          </p:cNvSpPr>
          <p:nvPr>
            <p:ph sz="half" idx="1"/>
          </p:nvPr>
        </p:nvSpPr>
        <p:spPr>
          <a:xfrm>
            <a:off x="442913" y="3599542"/>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Content Placeholder 3">
            <a:extLst>
              <a:ext uri="{FF2B5EF4-FFF2-40B4-BE49-F238E27FC236}">
                <a16:creationId xmlns:a16="http://schemas.microsoft.com/office/drawing/2014/main" id="{904FBFED-85D0-8C43-84C6-BADD19241EDC}"/>
              </a:ext>
            </a:extLst>
          </p:cNvPr>
          <p:cNvSpPr>
            <a:spLocks noGrp="1"/>
          </p:cNvSpPr>
          <p:nvPr>
            <p:ph sz="half" idx="19"/>
          </p:nvPr>
        </p:nvSpPr>
        <p:spPr>
          <a:xfrm>
            <a:off x="4327525" y="3599542"/>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Content Placeholder 4">
            <a:extLst>
              <a:ext uri="{FF2B5EF4-FFF2-40B4-BE49-F238E27FC236}">
                <a16:creationId xmlns:a16="http://schemas.microsoft.com/office/drawing/2014/main" id="{C7D43B0B-6C29-D449-BC95-219F98DA27E0}"/>
              </a:ext>
            </a:extLst>
          </p:cNvPr>
          <p:cNvSpPr>
            <a:spLocks noGrp="1"/>
          </p:cNvSpPr>
          <p:nvPr>
            <p:ph sz="half" idx="20"/>
          </p:nvPr>
        </p:nvSpPr>
        <p:spPr>
          <a:xfrm>
            <a:off x="8222571" y="3599542"/>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 name="Date Placeholder 10">
            <a:extLst>
              <a:ext uri="{FF2B5EF4-FFF2-40B4-BE49-F238E27FC236}">
                <a16:creationId xmlns:a16="http://schemas.microsoft.com/office/drawing/2014/main" id="{CB71B0F6-A0A2-44BE-AB8D-B2E0C0A701E9}"/>
              </a:ext>
            </a:extLst>
          </p:cNvPr>
          <p:cNvSpPr>
            <a:spLocks noGrp="1"/>
          </p:cNvSpPr>
          <p:nvPr>
            <p:ph type="dt" sz="half" idx="21"/>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EAF9D58D-C6E6-4F53-B8BA-5AB79EB0C977}"/>
              </a:ext>
            </a:extLst>
          </p:cNvPr>
          <p:cNvSpPr>
            <a:spLocks noGrp="1"/>
          </p:cNvSpPr>
          <p:nvPr>
            <p:ph type="ftr" sz="quarter" idx="22"/>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7" name="Slide Number Placeholder 16">
            <a:extLst>
              <a:ext uri="{FF2B5EF4-FFF2-40B4-BE49-F238E27FC236}">
                <a16:creationId xmlns:a16="http://schemas.microsoft.com/office/drawing/2014/main" id="{A7A5CCFE-413D-4B90-83C8-1CB080B5AE10}"/>
              </a:ext>
            </a:extLst>
          </p:cNvPr>
          <p:cNvSpPr>
            <a:spLocks noGrp="1"/>
          </p:cNvSpPr>
          <p:nvPr>
            <p:ph type="sldNum" sz="quarter" idx="23"/>
          </p:nvPr>
        </p:nvSpPr>
        <p:spPr>
          <a:xfrm>
            <a:off x="9984296" y="6492240"/>
            <a:ext cx="1764792" cy="137160"/>
          </a:xfrm>
        </p:spPr>
        <p:txBody>
          <a:bodyPr vert="horz" lIns="0" tIns="0" rIns="0" bIns="0" rtlCol="0" anchor="b" anchorCtr="0">
            <a:noAutofit/>
          </a:bodyPr>
          <a:lstStyle>
            <a:lvl1pPr algn="r">
              <a:defRPr lang="en-US" smtClean="0"/>
            </a:lvl1pPr>
          </a:lstStyle>
          <a:p>
            <a:fld id="{61ABD594-1082-4A6B-A166-28A7AB94BE5C}" type="slidenum">
              <a:rPr lang="en-HK" smtClean="0"/>
              <a:pPr/>
              <a:t>‹#›</a:t>
            </a:fld>
            <a:endParaRPr lang="en-HK"/>
          </a:p>
        </p:txBody>
      </p:sp>
    </p:spTree>
    <p:extLst>
      <p:ext uri="{BB962C8B-B14F-4D97-AF65-F5344CB8AC3E}">
        <p14:creationId xmlns:p14="http://schemas.microsoft.com/office/powerpoint/2010/main" val="1813998761"/>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preserve="1" userDrawn="1">
  <p:cSld name="7_Title and Chart Dark">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p:txBody>
          <a:bodyPr/>
          <a:lstStyle>
            <a:lvl1pPr>
              <a:defRPr>
                <a:solidFill>
                  <a:schemeClr val="tx1"/>
                </a:solidFill>
              </a:defRPr>
            </a:lvl1pPr>
          </a:lstStyle>
          <a:p>
            <a:r>
              <a:rPr lang="en-GB"/>
              <a:t>[Slide title]</a:t>
            </a:r>
          </a:p>
        </p:txBody>
      </p:sp>
      <p:sp>
        <p:nvSpPr>
          <p:cNvPr id="8" name="Chart Placeholder 2"/>
          <p:cNvSpPr>
            <a:spLocks noGrp="1"/>
          </p:cNvSpPr>
          <p:nvPr>
            <p:ph type="chart" sz="quarter" idx="13"/>
          </p:nvPr>
        </p:nvSpPr>
        <p:spPr>
          <a:xfrm>
            <a:off x="442913" y="2103438"/>
            <a:ext cx="11306175" cy="4068762"/>
          </a:xfrm>
        </p:spPr>
        <p:txBody>
          <a:bodyPr anchor="ctr" anchorCtr="0"/>
          <a:lstStyle>
            <a:lvl1pPr algn="ctr">
              <a:defRPr sz="1200" b="0">
                <a:solidFill>
                  <a:schemeClr val="tx1"/>
                </a:solidFill>
              </a:defRPr>
            </a:lvl1pPr>
          </a:lstStyle>
          <a:p>
            <a:r>
              <a:rPr lang="en-GB"/>
              <a:t>Click icon to add chart</a:t>
            </a:r>
          </a:p>
        </p:txBody>
      </p:sp>
      <p:sp>
        <p:nvSpPr>
          <p:cNvPr id="10" name="Date Placeholder 9">
            <a:extLst>
              <a:ext uri="{FF2B5EF4-FFF2-40B4-BE49-F238E27FC236}">
                <a16:creationId xmlns:a16="http://schemas.microsoft.com/office/drawing/2014/main" id="{B442108D-3493-4015-B9AD-B16D22C3E25A}"/>
              </a:ext>
            </a:extLst>
          </p:cNvPr>
          <p:cNvSpPr>
            <a:spLocks noGrp="1"/>
          </p:cNvSpPr>
          <p:nvPr>
            <p:ph type="dt" sz="half" idx="14"/>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EBE14740-BA2E-4AC6-ABAD-7DFD0F7E8D51}"/>
              </a:ext>
            </a:extLst>
          </p:cNvPr>
          <p:cNvSpPr>
            <a:spLocks noGrp="1"/>
          </p:cNvSpPr>
          <p:nvPr>
            <p:ph type="ftr" sz="quarter" idx="15"/>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1FE8A78B-4E06-4F5B-AAF3-DA7D3A733125}"/>
              </a:ext>
            </a:extLst>
          </p:cNvPr>
          <p:cNvSpPr>
            <a:spLocks noGrp="1"/>
          </p:cNvSpPr>
          <p:nvPr>
            <p:ph type="sldNum" sz="quarter" idx="16"/>
          </p:nvPr>
        </p:nvSpPr>
        <p:spPr>
          <a:xfrm>
            <a:off x="9984296" y="6492240"/>
            <a:ext cx="1764792" cy="137160"/>
          </a:xfrm>
        </p:spPr>
        <p:txBody>
          <a:bodyPr vert="horz" lIns="0" tIns="0" rIns="0" bIns="0" rtlCol="0" anchor="b" anchorCtr="0">
            <a:noAutofit/>
          </a:bodyPr>
          <a:lstStyle>
            <a:lvl1pPr algn="r">
              <a:defRPr lang="en-US" smtClean="0"/>
            </a:lvl1pPr>
          </a:lstStyle>
          <a:p>
            <a:fld id="{F41A417E-FC8A-4887-B969-27C27A542BBB}" type="slidenum">
              <a:rPr lang="en-HK" smtClean="0"/>
              <a:pPr/>
              <a:t>‹#›</a:t>
            </a:fld>
            <a:endParaRPr lang="en-HK"/>
          </a:p>
        </p:txBody>
      </p:sp>
    </p:spTree>
    <p:extLst>
      <p:ext uri="{BB962C8B-B14F-4D97-AF65-F5344CB8AC3E}">
        <p14:creationId xmlns:p14="http://schemas.microsoft.com/office/powerpoint/2010/main" val="3059940140"/>
      </p:ext>
    </p:extLst>
  </p:cSld>
  <p:clrMapOvr>
    <a:overrideClrMapping bg1="dk1" tx1="lt1" bg2="dk2" tx2="lt2" accent1="accent1" accent2="accent2" accent3="accent3" accent4="accent4" accent5="accent5" accent6="accent6" hlink="hlink" folHlink="folHlink"/>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showMasterSp="0" preserve="1" userDrawn="1">
  <p:cSld name="9_Thank You Light">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800">
                <a:solidFill>
                  <a:schemeClr val="tx1"/>
                </a:solidFill>
              </a:defRPr>
            </a:lvl1pPr>
          </a:lstStyle>
          <a:p>
            <a:r>
              <a:rPr lang="en-GB"/>
              <a:t>Thank you</a:t>
            </a:r>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48"/>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GB" sz="1200">
                <a:solidFill>
                  <a:schemeClr val="tx1"/>
                </a:solidFill>
              </a:rPr>
              <a:t>pwc.com</a:t>
            </a: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GB"/>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3587730"/>
      </p:ext>
    </p:extLst>
  </p:cSld>
  <p:clrMapOvr>
    <a:overrideClrMapping bg1="lt1" tx1="dk1" bg2="lt2" tx2="dk2" accent1="accent1" accent2="accent2" accent3="accent3" accent4="accent4" accent5="accent5" accent6="accent6" hlink="hlink" folHlink="folHlink"/>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showMasterSp="0" preserve="1" userDrawn="1">
  <p:cSld name="5_Section Header Orange">
    <p:bg>
      <p:bgPr>
        <a:solidFill>
          <a:srgbClr val="D04A0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4" name="Subtitle 2">
            <a:extLst>
              <a:ext uri="{FF2B5EF4-FFF2-40B4-BE49-F238E27FC236}">
                <a16:creationId xmlns:a16="http://schemas.microsoft.com/office/drawing/2014/main" id="{A1971A9E-1347-2E4A-8F01-32BA5D5488B1}"/>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1</a:t>
            </a:r>
          </a:p>
        </p:txBody>
      </p:sp>
    </p:spTree>
    <p:extLst>
      <p:ext uri="{BB962C8B-B14F-4D97-AF65-F5344CB8AC3E}">
        <p14:creationId xmlns:p14="http://schemas.microsoft.com/office/powerpoint/2010/main" val="1735623104"/>
      </p:ext>
    </p:extLst>
  </p:cSld>
  <p:clrMapOvr>
    <a:overrideClrMapping bg1="lt1" tx1="dk1" bg2="lt2" tx2="dk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Header Orange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1</a:t>
            </a:r>
          </a:p>
        </p:txBody>
      </p:sp>
    </p:spTree>
    <p:extLst>
      <p:ext uri="{BB962C8B-B14F-4D97-AF65-F5344CB8AC3E}">
        <p14:creationId xmlns:p14="http://schemas.microsoft.com/office/powerpoint/2010/main" val="687455599"/>
      </p:ext>
    </p:extLst>
  </p:cSld>
  <p:clrMapOvr>
    <a:overrideClrMapping bg1="lt1" tx1="dk1" bg2="lt2" tx2="dk2" accent1="accent1" accent2="accent2" accent3="accent3" accent4="accent4" accent5="accent5" accent6="accent6" hlink="hlink" folHlink="folHlink"/>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showMasterSp="0" preserve="1" userDrawn="1">
  <p:cSld name="5_Section Header Red">
    <p:bg>
      <p:bgPr>
        <a:solidFill>
          <a:srgbClr val="E0301E"/>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5" name="Subtitle 2">
            <a:extLst>
              <a:ext uri="{FF2B5EF4-FFF2-40B4-BE49-F238E27FC236}">
                <a16:creationId xmlns:a16="http://schemas.microsoft.com/office/drawing/2014/main" id="{C60A2100-6DF1-414A-91DA-B6027C61BAAC}"/>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2</a:t>
            </a:r>
          </a:p>
        </p:txBody>
      </p:sp>
    </p:spTree>
    <p:extLst>
      <p:ext uri="{BB962C8B-B14F-4D97-AF65-F5344CB8AC3E}">
        <p14:creationId xmlns:p14="http://schemas.microsoft.com/office/powerpoint/2010/main" val="257737189"/>
      </p:ext>
    </p:extLst>
  </p:cSld>
  <p:clrMapOvr>
    <a:overrideClrMapping bg1="lt1" tx1="dk1" bg2="lt2" tx2="dk2" accent1="accent1" accent2="accent2" accent3="accent3" accent4="accent4" accent5="accent5" accent6="accent6" hlink="hlink" folHlink="folHlink"/>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showMasterSp="0" preserve="1" userDrawn="1">
  <p:cSld name="5_Section Header Rose">
    <p:bg>
      <p:bgPr>
        <a:solidFill>
          <a:srgbClr val="DB536A"/>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5" name="Subtitle 2">
            <a:extLst>
              <a:ext uri="{FF2B5EF4-FFF2-40B4-BE49-F238E27FC236}">
                <a16:creationId xmlns:a16="http://schemas.microsoft.com/office/drawing/2014/main" id="{96D911B5-C441-B44D-9980-56426B1A1974}"/>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3</a:t>
            </a:r>
          </a:p>
        </p:txBody>
      </p:sp>
    </p:spTree>
    <p:extLst>
      <p:ext uri="{BB962C8B-B14F-4D97-AF65-F5344CB8AC3E}">
        <p14:creationId xmlns:p14="http://schemas.microsoft.com/office/powerpoint/2010/main" val="4090537153"/>
      </p:ext>
    </p:extLst>
  </p:cSld>
  <p:clrMapOvr>
    <a:overrideClrMapping bg1="lt1" tx1="dk1" bg2="lt2" tx2="dk2" accent1="accent1" accent2="accent2" accent3="accent3" accent4="accent4" accent5="accent5" accent6="accent6" hlink="hlink" folHlink="folHlink"/>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showMasterSp="0" preserve="1" userDrawn="1">
  <p:cSld name="7_Section Header Grey">
    <p:bg>
      <p:bgPr>
        <a:solidFill>
          <a:srgbClr val="464646"/>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38"/>
            <a:ext cx="4936658" cy="2564265"/>
          </a:xfrm>
        </p:spPr>
        <p:txBody>
          <a:bodyPr anchor="t" anchorCtr="0">
            <a:noAutofit/>
          </a:bodyPr>
          <a:lstStyle>
            <a:lvl1pPr>
              <a:lnSpc>
                <a:spcPct val="85000"/>
              </a:lnSpc>
              <a:defRPr sz="4000" b="0">
                <a:solidFill>
                  <a:schemeClr val="bg1"/>
                </a:solidFill>
                <a:latin typeface="+mn-lt"/>
              </a:defRPr>
            </a:lvl1pPr>
          </a:lstStyle>
          <a:p>
            <a:r>
              <a:rPr lang="en-GB"/>
              <a:t>[Section header title]</a:t>
            </a:r>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2" y="0"/>
            <a:ext cx="4344987" cy="6858000"/>
          </a:xfrm>
          <a:noFill/>
        </p:spPr>
        <p:txBody>
          <a:bodyPr anchor="ctr" anchorCtr="0"/>
          <a:lstStyle>
            <a:lvl1pPr marL="0" indent="0" algn="l">
              <a:lnSpc>
                <a:spcPct val="95000"/>
              </a:lnSpc>
              <a:spcBef>
                <a:spcPts val="0"/>
              </a:spcBef>
              <a:spcAft>
                <a:spcPts val="0"/>
              </a:spcAft>
              <a:buNone/>
              <a:defRPr sz="65000" b="0">
                <a:solidFill>
                  <a:schemeClr val="bg1"/>
                </a:solidFill>
              </a:defRPr>
            </a:lvl1pPr>
            <a:lvl2pPr marL="0" indent="0" algn="l">
              <a:lnSpc>
                <a:spcPct val="95000"/>
              </a:lnSpc>
              <a:spcBef>
                <a:spcPts val="0"/>
              </a:spcBef>
              <a:spcAft>
                <a:spcPts val="0"/>
              </a:spcAft>
              <a:buNone/>
              <a:defRPr sz="65000">
                <a:solidFill>
                  <a:schemeClr val="bg1"/>
                </a:solidFill>
              </a:defRPr>
            </a:lvl2pPr>
            <a:lvl3pPr marL="0" indent="0" algn="l">
              <a:lnSpc>
                <a:spcPct val="95000"/>
              </a:lnSpc>
              <a:spcBef>
                <a:spcPts val="0"/>
              </a:spcBef>
              <a:spcAft>
                <a:spcPts val="0"/>
              </a:spcAft>
              <a:buNone/>
              <a:defRPr sz="65000">
                <a:solidFill>
                  <a:schemeClr val="bg1"/>
                </a:solidFill>
              </a:defRPr>
            </a:lvl3pPr>
            <a:lvl4pPr marL="0" indent="0" algn="l">
              <a:lnSpc>
                <a:spcPct val="95000"/>
              </a:lnSpc>
              <a:spcBef>
                <a:spcPts val="0"/>
              </a:spcBef>
              <a:spcAft>
                <a:spcPts val="0"/>
              </a:spcAft>
              <a:buNone/>
              <a:defRPr sz="65000">
                <a:solidFill>
                  <a:schemeClr val="bg1"/>
                </a:solidFill>
              </a:defRPr>
            </a:lvl4pPr>
            <a:lvl5pPr marL="0" indent="0" algn="l">
              <a:lnSpc>
                <a:spcPct val="95000"/>
              </a:lnSpc>
              <a:spcBef>
                <a:spcPts val="0"/>
              </a:spcBef>
              <a:spcAft>
                <a:spcPts val="0"/>
              </a:spcAft>
              <a:buNone/>
              <a:defRPr sz="65000">
                <a:solidFill>
                  <a:schemeClr val="bg1"/>
                </a:solidFill>
              </a:defRPr>
            </a:lvl5pPr>
            <a:lvl6pPr marL="0" indent="0" algn="l">
              <a:lnSpc>
                <a:spcPct val="95000"/>
              </a:lnSpc>
              <a:spcBef>
                <a:spcPts val="0"/>
              </a:spcBef>
              <a:spcAft>
                <a:spcPts val="0"/>
              </a:spcAft>
              <a:buNone/>
              <a:defRPr sz="65000">
                <a:solidFill>
                  <a:schemeClr val="bg1"/>
                </a:solidFill>
              </a:defRPr>
            </a:lvl6pPr>
            <a:lvl7pPr marL="0" indent="0" algn="l">
              <a:lnSpc>
                <a:spcPct val="95000"/>
              </a:lnSpc>
              <a:spcBef>
                <a:spcPts val="0"/>
              </a:spcBef>
              <a:spcAft>
                <a:spcPts val="0"/>
              </a:spcAft>
              <a:buNone/>
              <a:defRPr sz="65000">
                <a:solidFill>
                  <a:schemeClr val="bg1"/>
                </a:solidFill>
              </a:defRPr>
            </a:lvl7pPr>
            <a:lvl8pPr marL="0" indent="0" algn="l">
              <a:lnSpc>
                <a:spcPct val="95000"/>
              </a:lnSpc>
              <a:spcBef>
                <a:spcPts val="0"/>
              </a:spcBef>
              <a:spcAft>
                <a:spcPts val="0"/>
              </a:spcAft>
              <a:buNone/>
              <a:defRPr sz="65000">
                <a:solidFill>
                  <a:schemeClr val="bg1"/>
                </a:solidFill>
              </a:defRPr>
            </a:lvl8pPr>
            <a:lvl9pPr marL="0" indent="0" algn="l">
              <a:lnSpc>
                <a:spcPct val="95000"/>
              </a:lnSpc>
              <a:spcBef>
                <a:spcPts val="0"/>
              </a:spcBef>
              <a:spcAft>
                <a:spcPts val="0"/>
              </a:spcAft>
              <a:buNone/>
              <a:defRPr sz="65000">
                <a:solidFill>
                  <a:schemeClr val="bg1"/>
                </a:solidFill>
              </a:defRPr>
            </a:lvl9pPr>
          </a:lstStyle>
          <a:p>
            <a:r>
              <a:rPr lang="en-GB"/>
              <a:t>4</a:t>
            </a:r>
          </a:p>
        </p:txBody>
      </p:sp>
    </p:spTree>
    <p:extLst>
      <p:ext uri="{BB962C8B-B14F-4D97-AF65-F5344CB8AC3E}">
        <p14:creationId xmlns:p14="http://schemas.microsoft.com/office/powerpoint/2010/main" val="1824012078"/>
      </p:ext>
    </p:extLst>
  </p:cSld>
  <p:clrMapOvr>
    <a:overrideClrMapping bg1="lt1" tx1="dk1" bg2="lt2" tx2="dk2" accent1="accent1" accent2="accent2" accent3="accent3" accent4="accent4" accent5="accent5" accent6="accent6" hlink="hlink" folHlink="folHlink"/>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showMasterSp="0" preserve="1" userDrawn="1">
  <p:cSld name="5_Section Header Orange Manual">
    <p:bg>
      <p:bgPr>
        <a:solidFill>
          <a:srgbClr val="D04A0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9D68526-5625-1E4A-90D0-6166C1CB098D}"/>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1</a:t>
            </a:r>
          </a:p>
        </p:txBody>
      </p:sp>
    </p:spTree>
    <p:extLst>
      <p:ext uri="{BB962C8B-B14F-4D97-AF65-F5344CB8AC3E}">
        <p14:creationId xmlns:p14="http://schemas.microsoft.com/office/powerpoint/2010/main" val="3124274676"/>
      </p:ext>
    </p:extLst>
  </p:cSld>
  <p:clrMapOvr>
    <a:overrideClrMapping bg1="lt1" tx1="dk1" bg2="lt2" tx2="dk2" accent1="accent1" accent2="accent2" accent3="accent3" accent4="accent4" accent5="accent5" accent6="accent6" hlink="hlink" folHlink="folHlink"/>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showMasterSp="0" preserve="1" userDrawn="1">
  <p:cSld name="7_Section Header Red Manual">
    <p:bg>
      <p:bgPr>
        <a:solidFill>
          <a:srgbClr val="E0301E"/>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2</a:t>
            </a:r>
          </a:p>
        </p:txBody>
      </p:sp>
    </p:spTree>
    <p:extLst>
      <p:ext uri="{BB962C8B-B14F-4D97-AF65-F5344CB8AC3E}">
        <p14:creationId xmlns:p14="http://schemas.microsoft.com/office/powerpoint/2010/main" val="3128523711"/>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userDrawn="1">
  <p:cSld name="7_Section Header Rose Manual">
    <p:bg>
      <p:bgPr>
        <a:solidFill>
          <a:srgbClr val="DB536A"/>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3</a:t>
            </a:r>
          </a:p>
        </p:txBody>
      </p:sp>
    </p:spTree>
    <p:extLst>
      <p:ext uri="{BB962C8B-B14F-4D97-AF65-F5344CB8AC3E}">
        <p14:creationId xmlns:p14="http://schemas.microsoft.com/office/powerpoint/2010/main" val="323073317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showMasterSp="0" preserve="1" userDrawn="1">
  <p:cSld name="7_Section Header Grey Manual">
    <p:bg>
      <p:bgPr>
        <a:solidFill>
          <a:srgbClr val="464646"/>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GB"/>
              <a:t>4</a:t>
            </a:r>
          </a:p>
        </p:txBody>
      </p:sp>
    </p:spTree>
    <p:extLst>
      <p:ext uri="{BB962C8B-B14F-4D97-AF65-F5344CB8AC3E}">
        <p14:creationId xmlns:p14="http://schemas.microsoft.com/office/powerpoint/2010/main" val="3416657794"/>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preserve="1" userDrawn="1">
  <p:cSld name="5_Quote 1 Image Full">
    <p:bg>
      <p:bgPr>
        <a:solidFill>
          <a:srgbClr val="DEDEDE"/>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GB"/>
              <a:t>Click icon to add picture</a:t>
            </a:r>
          </a:p>
        </p:txBody>
      </p:sp>
      <p:sp>
        <p:nvSpPr>
          <p:cNvPr id="3" name="Content Placeholder 2"/>
          <p:cNvSpPr>
            <a:spLocks noGrp="1"/>
          </p:cNvSpPr>
          <p:nvPr>
            <p:ph idx="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9" name="Date Placeholder 8">
            <a:extLst>
              <a:ext uri="{FF2B5EF4-FFF2-40B4-BE49-F238E27FC236}">
                <a16:creationId xmlns:a16="http://schemas.microsoft.com/office/drawing/2014/main" id="{AF277830-2631-4F6A-90EE-27E003B997E0}"/>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BB2C6CD1-AA99-4388-BADE-3BE7F17E727F}"/>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BEE70B89-ADC2-4ADA-8710-F2F90E9CE3E0}"/>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C4FD0DBE-AD71-418B-8D4F-0032A947FBE5}" type="slidenum">
              <a:rPr lang="en-HK" smtClean="0"/>
              <a:pPr/>
              <a:t>‹#›</a:t>
            </a:fld>
            <a:endParaRPr lang="en-HK"/>
          </a:p>
        </p:txBody>
      </p:sp>
    </p:spTree>
    <p:extLst>
      <p:ext uri="{BB962C8B-B14F-4D97-AF65-F5344CB8AC3E}">
        <p14:creationId xmlns:p14="http://schemas.microsoft.com/office/powerpoint/2010/main" val="14827253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8.xml><?xml version="1.0" encoding="utf-8"?>
<p:sldLayout xmlns:a="http://schemas.openxmlformats.org/drawingml/2006/main" xmlns:r="http://schemas.openxmlformats.org/officeDocument/2006/relationships" xmlns:p="http://schemas.openxmlformats.org/presentationml/2006/main" preserve="1" userDrawn="1">
  <p:cSld name="5_Quote 1 Image Orange">
    <p:bg>
      <p:bgPr>
        <a:solidFill>
          <a:srgbClr val="D04A02"/>
        </a:solidFill>
        <a:effectLst/>
      </p:bgPr>
    </p:bg>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GB"/>
              <a:t>Click icon to add picture</a:t>
            </a:r>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Date Placeholder 10">
            <a:extLst>
              <a:ext uri="{FF2B5EF4-FFF2-40B4-BE49-F238E27FC236}">
                <a16:creationId xmlns:a16="http://schemas.microsoft.com/office/drawing/2014/main" id="{235FB911-A6BE-4E0D-9224-E09102E72FEF}"/>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D2CFD503-1263-4057-9383-934963F46D40}"/>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1A531C84-A257-4F26-946E-6484941211A8}"/>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D14DF6C5-5B92-453A-97DB-775DE6EA1A9E}" type="slidenum">
              <a:rPr lang="en-HK" smtClean="0"/>
              <a:pPr/>
              <a:t>‹#›</a:t>
            </a:fld>
            <a:endParaRPr lang="en-HK"/>
          </a:p>
        </p:txBody>
      </p:sp>
    </p:spTree>
    <p:extLst>
      <p:ext uri="{BB962C8B-B14F-4D97-AF65-F5344CB8AC3E}">
        <p14:creationId xmlns:p14="http://schemas.microsoft.com/office/powerpoint/2010/main" val="110607934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9.xml><?xml version="1.0" encoding="utf-8"?>
<p:sldLayout xmlns:a="http://schemas.openxmlformats.org/drawingml/2006/main" xmlns:r="http://schemas.openxmlformats.org/officeDocument/2006/relationships" xmlns:p="http://schemas.openxmlformats.org/presentationml/2006/main" preserve="1" userDrawn="1">
  <p:cSld name="5_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GB"/>
              <a:t>Click icon to add picture</a:t>
            </a:r>
          </a:p>
        </p:txBody>
      </p:sp>
      <p:sp>
        <p:nvSpPr>
          <p:cNvPr id="3" name="Content Placeholder 2"/>
          <p:cNvSpPr>
            <a:spLocks noGrp="1"/>
          </p:cNvSpPr>
          <p:nvPr>
            <p:ph idx="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Date Placeholder 10">
            <a:extLst>
              <a:ext uri="{FF2B5EF4-FFF2-40B4-BE49-F238E27FC236}">
                <a16:creationId xmlns:a16="http://schemas.microsoft.com/office/drawing/2014/main" id="{89C75FB8-168F-4280-91AD-6E060453A952}"/>
              </a:ext>
            </a:extLst>
          </p:cNvPr>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2" name="Footer Placeholder 11">
            <a:extLst>
              <a:ext uri="{FF2B5EF4-FFF2-40B4-BE49-F238E27FC236}">
                <a16:creationId xmlns:a16="http://schemas.microsoft.com/office/drawing/2014/main" id="{48B37BD4-1C9F-41C9-A39C-2EC30BE10CFA}"/>
              </a:ext>
            </a:extLst>
          </p:cNvPr>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3" name="Slide Number Placeholder 12">
            <a:extLst>
              <a:ext uri="{FF2B5EF4-FFF2-40B4-BE49-F238E27FC236}">
                <a16:creationId xmlns:a16="http://schemas.microsoft.com/office/drawing/2014/main" id="{E4F04F05-0E17-45DE-9FF5-0902A5BF5C46}"/>
              </a:ext>
            </a:extLst>
          </p:cNvPr>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9B80DB9B-13C5-45B7-B986-EBD2A0486E94}" type="slidenum">
              <a:rPr lang="en-HK" smtClean="0"/>
              <a:pPr/>
              <a:t>‹#›</a:t>
            </a:fld>
            <a:endParaRPr lang="en-HK"/>
          </a:p>
        </p:txBody>
      </p:sp>
    </p:spTree>
    <p:extLst>
      <p:ext uri="{BB962C8B-B14F-4D97-AF65-F5344CB8AC3E}">
        <p14:creationId xmlns:p14="http://schemas.microsoft.com/office/powerpoint/2010/main" val="134274647"/>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Red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2</a:t>
            </a:r>
          </a:p>
        </p:txBody>
      </p:sp>
    </p:spTree>
    <p:extLst>
      <p:ext uri="{BB962C8B-B14F-4D97-AF65-F5344CB8AC3E}">
        <p14:creationId xmlns:p14="http://schemas.microsoft.com/office/powerpoint/2010/main" val="3499687930"/>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preserve="1" userDrawn="1">
  <p:cSld name="7_Quote 2">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5FCC137F-C0B0-483D-BFC4-5BF2BE858F1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28E9AF16-D8B0-4402-B532-5FD2CC87282E}"/>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AC92D263-A6CA-4B54-90B4-CF0496803A4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905F4D43-B1C8-4D9D-AF42-935C89607E2E}" type="slidenum">
              <a:rPr lang="en-HK" smtClean="0"/>
              <a:pPr/>
              <a:t>‹#›</a:t>
            </a:fld>
            <a:endParaRPr lang="en-HK"/>
          </a:p>
        </p:txBody>
      </p:sp>
    </p:spTree>
    <p:extLst>
      <p:ext uri="{BB962C8B-B14F-4D97-AF65-F5344CB8AC3E}">
        <p14:creationId xmlns:p14="http://schemas.microsoft.com/office/powerpoint/2010/main" val="3977401482"/>
      </p:ext>
    </p:extLst>
  </p:cSld>
  <p:clrMapOvr>
    <a:masterClrMapping/>
  </p:clrMapOvr>
  <p:extLst>
    <p:ext uri="{DCECCB84-F9BA-43D5-87BE-67443E8EF086}">
      <p15:sldGuideLst xmlns:p15="http://schemas.microsoft.com/office/powerpoint/2012/main"/>
    </p:ext>
  </p:extLst>
</p:sldLayout>
</file>

<file path=ppt/slideLayouts/slideLayout391.xml><?xml version="1.0" encoding="utf-8"?>
<p:sldLayout xmlns:a="http://schemas.openxmlformats.org/drawingml/2006/main" xmlns:r="http://schemas.openxmlformats.org/officeDocument/2006/relationships" xmlns:p="http://schemas.openxmlformats.org/presentationml/2006/main" preserve="1" userDrawn="1">
  <p:cSld name="5_Quote 2 Orange">
    <p:bg>
      <p:bgPr>
        <a:solidFill>
          <a:srgbClr val="D04A02"/>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CD727344-706D-4DE9-829B-FADD96DAE281}"/>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C8BED15A-A457-4978-97EB-7BE882B9D994}"/>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D1AB2B85-A8E1-4B21-A3C4-62D785C710EB}"/>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637388D0-926C-4D51-B65E-7EE236BFCD64}" type="slidenum">
              <a:rPr lang="en-HK" smtClean="0"/>
              <a:pPr/>
              <a:t>‹#›</a:t>
            </a:fld>
            <a:endParaRPr lang="en-HK"/>
          </a:p>
        </p:txBody>
      </p:sp>
    </p:spTree>
    <p:extLst>
      <p:ext uri="{BB962C8B-B14F-4D97-AF65-F5344CB8AC3E}">
        <p14:creationId xmlns:p14="http://schemas.microsoft.com/office/powerpoint/2010/main" val="4217800743"/>
      </p:ext>
    </p:extLst>
  </p:cSld>
  <p:clrMapOvr>
    <a:overrideClrMapping bg1="dk1" tx1="lt1" bg2="dk2" tx2="lt2" accent1="accent1" accent2="accent2" accent3="accent3" accent4="accent4" accent5="accent5" accent6="accent6" hlink="hlink" folHlink="folHlink"/>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preserve="1" userDrawn="1">
  <p:cSld name="5_Quote 2 Red">
    <p:bg>
      <p:bgPr>
        <a:solidFill>
          <a:srgbClr val="E0301E"/>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8810C4F8-52C7-4A74-9CE2-D19C44999E06}"/>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CCCE8E28-47B1-41F1-9B55-7951070FD54C}"/>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1B4BEC11-E782-4DDD-B935-329E1A1EFCD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F6143F1B-3FF8-4B24-9A27-50ADA7994EE9}" type="slidenum">
              <a:rPr lang="en-HK" smtClean="0"/>
              <a:pPr/>
              <a:t>‹#›</a:t>
            </a:fld>
            <a:endParaRPr lang="en-HK"/>
          </a:p>
        </p:txBody>
      </p:sp>
    </p:spTree>
    <p:extLst>
      <p:ext uri="{BB962C8B-B14F-4D97-AF65-F5344CB8AC3E}">
        <p14:creationId xmlns:p14="http://schemas.microsoft.com/office/powerpoint/2010/main" val="3353753898"/>
      </p:ext>
    </p:extLst>
  </p:cSld>
  <p:clrMapOvr>
    <a:overrideClrMapping bg1="dk1" tx1="lt1" bg2="dk2" tx2="lt2" accent1="accent1" accent2="accent2" accent3="accent3" accent4="accent4" accent5="accent5" accent6="accent6" hlink="hlink" folHlink="folHlink"/>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preserve="1" userDrawn="1">
  <p:cSld name="5_Quote 2 Rose">
    <p:bg>
      <p:bgPr>
        <a:solidFill>
          <a:srgbClr val="DB536A"/>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2C03EF88-F2EC-46AE-9B35-B25783C86FF8}"/>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6123AFD5-535A-410F-96D0-05D75200EE50}"/>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D136465D-01FE-4ECA-8A08-CBDE1E9E00AF}"/>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F83096EF-56E9-4AB2-9685-273051579DCB}" type="slidenum">
              <a:rPr lang="en-HK" smtClean="0"/>
              <a:pPr/>
              <a:t>‹#›</a:t>
            </a:fld>
            <a:endParaRPr lang="en-HK"/>
          </a:p>
        </p:txBody>
      </p:sp>
    </p:spTree>
    <p:extLst>
      <p:ext uri="{BB962C8B-B14F-4D97-AF65-F5344CB8AC3E}">
        <p14:creationId xmlns:p14="http://schemas.microsoft.com/office/powerpoint/2010/main" val="2686322759"/>
      </p:ext>
    </p:extLst>
  </p:cSld>
  <p:clrMapOvr>
    <a:overrideClrMapping bg1="dk1" tx1="lt1" bg2="dk2" tx2="lt2" accent1="accent1" accent2="accent2" accent3="accent3" accent4="accent4" accent5="accent5" accent6="accent6" hlink="hlink" folHlink="folHlink"/>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preserve="1" userDrawn="1">
  <p:cSld name="5_Quote 2 Grey">
    <p:bg>
      <p:bgPr>
        <a:solidFill>
          <a:srgbClr val="464646"/>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a:p>
            <a:pPr lvl="5"/>
            <a:r>
              <a:rPr lang="en-GB"/>
              <a:t>Sixth level</a:t>
            </a:r>
          </a:p>
          <a:p>
            <a:pPr lvl="6"/>
            <a:r>
              <a:rPr lang="en-GB"/>
              <a:t>Seventh level</a:t>
            </a:r>
          </a:p>
          <a:p>
            <a:pPr lvl="7"/>
            <a:r>
              <a:rPr lang="en-GB"/>
              <a:t>Eighth level</a:t>
            </a:r>
          </a:p>
          <a:p>
            <a:pPr lvl="8"/>
            <a:r>
              <a:rPr lang="en-GB"/>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0" name="Date Placeholder 9">
            <a:extLst>
              <a:ext uri="{FF2B5EF4-FFF2-40B4-BE49-F238E27FC236}">
                <a16:creationId xmlns:a16="http://schemas.microsoft.com/office/drawing/2014/main" id="{63811767-8030-4299-B6CC-8DB651032D2B}"/>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865253B1-960A-4377-88AB-89F7DBCBCD7F}"/>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296E0EFF-0607-4C78-ADB9-C7D2CBB67B9D}"/>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56003A4-3DBD-43D1-8977-410AA350198A}" type="slidenum">
              <a:rPr lang="en-HK" smtClean="0"/>
              <a:pPr/>
              <a:t>‹#›</a:t>
            </a:fld>
            <a:endParaRPr lang="en-HK"/>
          </a:p>
        </p:txBody>
      </p:sp>
    </p:spTree>
    <p:extLst>
      <p:ext uri="{BB962C8B-B14F-4D97-AF65-F5344CB8AC3E}">
        <p14:creationId xmlns:p14="http://schemas.microsoft.com/office/powerpoint/2010/main" val="1780700721"/>
      </p:ext>
    </p:extLst>
  </p:cSld>
  <p:clrMapOvr>
    <a:overrideClrMapping bg1="dk1" tx1="lt1" bg2="dk2" tx2="lt2" accent1="accent1" accent2="accent2" accent3="accent3" accent4="accent4" accent5="accent5" accent6="accent6" hlink="hlink" folHlink="folHlink"/>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showMasterSp="0" userDrawn="1">
  <p:cSld name="2_Gallery 1">
    <p:spTree>
      <p:nvGrpSpPr>
        <p:cNvPr id="1" name=""/>
        <p:cNvGrpSpPr/>
        <p:nvPr/>
      </p:nvGrpSpPr>
      <p:grpSpPr>
        <a:xfrm>
          <a:off x="0" y="0"/>
          <a:ext cx="0" cy="0"/>
          <a:chOff x="0" y="0"/>
          <a:chExt cx="0" cy="0"/>
        </a:xfrm>
      </p:grpSpPr>
      <p:sp>
        <p:nvSpPr>
          <p:cNvPr id="13" name="Picture Placeholder 12"/>
          <p:cNvSpPr>
            <a:spLocks noGrp="1"/>
          </p:cNvSpPr>
          <p:nvPr>
            <p:ph type="pic" sz="quarter" idx="15"/>
          </p:nvPr>
        </p:nvSpPr>
        <p:spPr>
          <a:xfrm>
            <a:off x="1" y="1"/>
            <a:ext cx="6317691" cy="6858000"/>
          </a:xfrm>
        </p:spPr>
        <p:txBody>
          <a:bodyPr numCol="1"/>
          <a:lstStyle/>
          <a:p>
            <a:r>
              <a:rPr lang="en-US"/>
              <a:t>Click icon to add picture</a:t>
            </a:r>
          </a:p>
        </p:txBody>
      </p:sp>
      <p:sp>
        <p:nvSpPr>
          <p:cNvPr id="7" name="Content Placeholder 2"/>
          <p:cNvSpPr>
            <a:spLocks noGrp="1"/>
          </p:cNvSpPr>
          <p:nvPr>
            <p:ph idx="14"/>
          </p:nvPr>
        </p:nvSpPr>
        <p:spPr>
          <a:xfrm>
            <a:off x="415926" y="5906188"/>
            <a:ext cx="3544183" cy="281480"/>
          </a:xfrm>
        </p:spPr>
        <p:txBody>
          <a:bodyPr numCol="1">
            <a:noAutofit/>
          </a:bodyPr>
          <a:lstStyle>
            <a:lvl1pPr>
              <a:spcBef>
                <a:spcPts val="800"/>
              </a:spcBef>
              <a:tabLst>
                <a:tab pos="380990" algn="l"/>
              </a:tabLst>
              <a:defRPr sz="1067" cap="none" baseline="0">
                <a:solidFill>
                  <a:schemeClr val="bg1"/>
                </a:solidFill>
                <a:latin typeface="+mn-lt"/>
              </a:defRPr>
            </a:lvl1pPr>
          </a:lstStyle>
          <a:p>
            <a:pPr lvl="0"/>
            <a:r>
              <a:rPr lang="en-US"/>
              <a:t>Click to edit Master text styles</a:t>
            </a:r>
          </a:p>
        </p:txBody>
      </p:sp>
      <p:cxnSp>
        <p:nvCxnSpPr>
          <p:cNvPr id="8" name="Straight Connector 7"/>
          <p:cNvCxnSpPr/>
          <p:nvPr userDrawn="1"/>
        </p:nvCxnSpPr>
        <p:spPr>
          <a:xfrm>
            <a:off x="415926" y="5694197"/>
            <a:ext cx="368300" cy="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Date Placeholder 9">
            <a:extLst>
              <a:ext uri="{FF2B5EF4-FFF2-40B4-BE49-F238E27FC236}">
                <a16:creationId xmlns:a16="http://schemas.microsoft.com/office/drawing/2014/main" id="{80C05B26-5281-4C5D-BEAC-AC033563680C}"/>
              </a:ext>
            </a:extLst>
          </p:cNvPr>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HK"/>
          </a:p>
        </p:txBody>
      </p:sp>
      <p:sp>
        <p:nvSpPr>
          <p:cNvPr id="11" name="Footer Placeholder 10">
            <a:extLst>
              <a:ext uri="{FF2B5EF4-FFF2-40B4-BE49-F238E27FC236}">
                <a16:creationId xmlns:a16="http://schemas.microsoft.com/office/drawing/2014/main" id="{4F9D1C7C-ED1C-4FF2-93B2-83B7E0926628}"/>
              </a:ext>
            </a:extLst>
          </p:cNvPr>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HK"/>
          </a:p>
        </p:txBody>
      </p:sp>
      <p:sp>
        <p:nvSpPr>
          <p:cNvPr id="12" name="Slide Number Placeholder 11">
            <a:extLst>
              <a:ext uri="{FF2B5EF4-FFF2-40B4-BE49-F238E27FC236}">
                <a16:creationId xmlns:a16="http://schemas.microsoft.com/office/drawing/2014/main" id="{C0D24096-23A0-4ED5-A4F1-BF98F2A8AB3E}"/>
              </a:ext>
            </a:extLst>
          </p:cNvPr>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74EEA0A5-0071-4AFC-A0C8-C629F64C1524}" type="slidenum">
              <a:rPr lang="en-HK" smtClean="0"/>
              <a:pPr/>
              <a:t>‹#›</a:t>
            </a:fld>
            <a:endParaRPr lang="en-HK"/>
          </a:p>
        </p:txBody>
      </p:sp>
    </p:spTree>
    <p:extLst>
      <p:ext uri="{BB962C8B-B14F-4D97-AF65-F5344CB8AC3E}">
        <p14:creationId xmlns:p14="http://schemas.microsoft.com/office/powerpoint/2010/main" val="2202238264"/>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preserve="1" userDrawn="1">
  <p:cSld name="10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GB"/>
              <a:t>7 November 2022 – 11 November 2022</a:t>
            </a:r>
            <a:endParaRPr lang="en-US"/>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F9F0C9B-5F2F-4F5C-9BAD-7DE921B49191}" type="slidenum">
              <a:rPr lang="en-US" smtClean="0"/>
              <a:pPr/>
              <a:t>‹#›</a:t>
            </a:fld>
            <a:endParaRPr lang="en-US"/>
          </a:p>
        </p:txBody>
      </p:sp>
    </p:spTree>
    <p:extLst>
      <p:ext uri="{BB962C8B-B14F-4D97-AF65-F5344CB8AC3E}">
        <p14:creationId xmlns:p14="http://schemas.microsoft.com/office/powerpoint/2010/main" val="152511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F9F0C9B-5F2F-4F5C-9BAD-7DE921B49191}" type="slidenum">
              <a:rPr lang="en-US" smtClean="0"/>
              <a:pPr/>
              <a:t>‹#›</a:t>
            </a:fld>
            <a:endParaRPr lang="en-US"/>
          </a:p>
        </p:txBody>
      </p:sp>
      <p:sp>
        <p:nvSpPr>
          <p:cNvPr id="8" name="Date">
            <a:extLst>
              <a:ext uri="{FF2B5EF4-FFF2-40B4-BE49-F238E27FC236}">
                <a16:creationId xmlns:a16="http://schemas.microsoft.com/office/drawing/2014/main" id="{FC86E7AF-AB1C-4966-9FFA-5C68A2A3ED17}"/>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US" dirty="0"/>
              <a:t>23 November 2024 – 29 November 2024Y</a:t>
            </a:r>
          </a:p>
        </p:txBody>
      </p:sp>
    </p:spTree>
    <p:extLst>
      <p:ext uri="{BB962C8B-B14F-4D97-AF65-F5344CB8AC3E}">
        <p14:creationId xmlns:p14="http://schemas.microsoft.com/office/powerpoint/2010/main" val="23986543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 Rose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3</a:t>
            </a:r>
          </a:p>
        </p:txBody>
      </p:sp>
    </p:spTree>
    <p:extLst>
      <p:ext uri="{BB962C8B-B14F-4D97-AF65-F5344CB8AC3E}">
        <p14:creationId xmlns:p14="http://schemas.microsoft.com/office/powerpoint/2010/main" val="36414457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 Grey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3" y="428625"/>
            <a:ext cx="1374457" cy="1965960"/>
          </a:xfrm>
        </p:spPr>
        <p:txBody>
          <a:bodyPr anchor="t" anchorCtr="0">
            <a:noAutofit/>
          </a:bodyPr>
          <a:lstStyle>
            <a:lvl1pPr>
              <a:lnSpc>
                <a:spcPct val="80000"/>
              </a:lnSpc>
              <a:defRPr sz="14400" b="0">
                <a:solidFill>
                  <a:schemeClr val="bg1"/>
                </a:solidFill>
                <a:latin typeface="+mn-lt"/>
              </a:defRPr>
            </a:lvl1pPr>
          </a:lstStyle>
          <a:p>
            <a:r>
              <a:rPr lang="en-US"/>
              <a:t>4</a:t>
            </a:r>
          </a:p>
        </p:txBody>
      </p:sp>
    </p:spTree>
    <p:extLst>
      <p:ext uri="{BB962C8B-B14F-4D97-AF65-F5344CB8AC3E}">
        <p14:creationId xmlns:p14="http://schemas.microsoft.com/office/powerpoint/2010/main" val="21851196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1 Image Full">
    <p:spTree>
      <p:nvGrpSpPr>
        <p:cNvPr id="1" name=""/>
        <p:cNvGrpSpPr/>
        <p:nvPr/>
      </p:nvGrpSpPr>
      <p:grpSpPr>
        <a:xfrm>
          <a:off x="0" y="0"/>
          <a:ext cx="0" cy="0"/>
          <a:chOff x="0" y="0"/>
          <a:chExt cx="0" cy="0"/>
        </a:xfrm>
      </p:grpSpPr>
      <p:sp>
        <p:nvSpPr>
          <p:cNvPr id="10" name="Picture Placeholder 9"/>
          <p:cNvSpPr>
            <a:spLocks noGrp="1"/>
          </p:cNvSpPr>
          <p:nvPr>
            <p:ph type="pic" sz="quarter" idx="14"/>
          </p:nvPr>
        </p:nvSpPr>
        <p:spPr>
          <a:xfrm>
            <a:off x="0" y="0"/>
            <a:ext cx="12192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0" y="1143000"/>
            <a:ext cx="4572000" cy="4572000"/>
          </a:xfrm>
          <a:solidFill>
            <a:srgbClr val="E0301E"/>
          </a:solidFill>
        </p:spPr>
        <p:txBody>
          <a:bodyPr lIns="438912" tIns="1440000" rIns="252000" bIns="180000"/>
          <a:lstStyle>
            <a:lvl1pPr marL="0" indent="0">
              <a:lnSpc>
                <a:spcPct val="90000"/>
              </a:lnSpc>
              <a:spcBef>
                <a:spcPts val="0"/>
              </a:spcBef>
              <a:spcAft>
                <a:spcPts val="3000"/>
              </a:spcAft>
              <a:buFont typeface="Arial" panose="020B0604020202020204" pitchFamily="34" charset="0"/>
              <a:buNone/>
              <a:defRPr sz="2600" b="0">
                <a:solidFill>
                  <a:schemeClr val="tx1"/>
                </a:solidFill>
                <a:latin typeface="+mj-lt"/>
              </a:defRPr>
            </a:lvl1pPr>
            <a:lvl2pPr marL="0" indent="0">
              <a:spcBef>
                <a:spcPts val="0"/>
              </a:spcBef>
              <a:spcAft>
                <a:spcPts val="0"/>
              </a:spcAft>
              <a:buFontTx/>
              <a:buNone/>
              <a:defRPr sz="1600" b="1">
                <a:solidFill>
                  <a:schemeClr val="tx1"/>
                </a:solidFill>
                <a:latin typeface="+mn-lt"/>
              </a:defRPr>
            </a:lvl2pPr>
            <a:lvl3pPr marL="0" indent="0">
              <a:spcBef>
                <a:spcPts val="0"/>
              </a:spcBef>
              <a:spcAft>
                <a:spcPts val="0"/>
              </a:spcAft>
              <a:buFontTx/>
              <a:buNone/>
              <a:defRPr sz="1600" b="0">
                <a:solidFill>
                  <a:schemeClr val="tx1"/>
                </a:solidFill>
                <a:latin typeface="+mn-lt"/>
              </a:defRPr>
            </a:lvl3pPr>
            <a:lvl4pPr marL="0" indent="0">
              <a:spcBef>
                <a:spcPts val="0"/>
              </a:spcBef>
              <a:spcAft>
                <a:spcPts val="0"/>
              </a:spcAft>
              <a:buFontTx/>
              <a:buNone/>
              <a:defRPr sz="1600" b="0">
                <a:solidFill>
                  <a:schemeClr val="tx1"/>
                </a:solidFill>
                <a:latin typeface="+mn-lt"/>
              </a:defRPr>
            </a:lvl4pPr>
            <a:lvl5pPr marL="0" indent="0">
              <a:spcBef>
                <a:spcPts val="0"/>
              </a:spcBef>
              <a:spcAft>
                <a:spcPts val="0"/>
              </a:spcAft>
              <a:buFontTx/>
              <a:buNone/>
              <a:defRPr sz="1600" b="0">
                <a:solidFill>
                  <a:schemeClr val="tx1"/>
                </a:solidFill>
                <a:latin typeface="+mn-lt"/>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1" name="Freeform 5">
            <a:extLst>
              <a:ext uri="{FF2B5EF4-FFF2-40B4-BE49-F238E27FC236}">
                <a16:creationId xmlns:a16="http://schemas.microsoft.com/office/drawing/2014/main" id="{5E9DA768-B963-3547-B650-2E77ED7439D3}"/>
              </a:ext>
            </a:extLst>
          </p:cNvPr>
          <p:cNvSpPr>
            <a:spLocks noChangeAspect="1" noEditPoints="1"/>
          </p:cNvSpPr>
          <p:nvPr userDrawn="1"/>
        </p:nvSpPr>
        <p:spPr bwMode="white">
          <a:xfrm>
            <a:off x="442913" y="1623703"/>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D11ED00-1C36-4F24-9704-523314B3AAF7}" type="slidenum">
              <a:rPr lang="en-US" smtClean="0"/>
              <a:pPr/>
              <a:t>‹#›</a:t>
            </a:fld>
            <a:endParaRPr lang="en-US"/>
          </a:p>
        </p:txBody>
      </p:sp>
    </p:spTree>
    <p:extLst>
      <p:ext uri="{BB962C8B-B14F-4D97-AF65-F5344CB8AC3E}">
        <p14:creationId xmlns:p14="http://schemas.microsoft.com/office/powerpoint/2010/main" val="2739609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1 Image Oran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tx2"/>
          </a:solidFill>
        </p:spPr>
        <p:txBody>
          <a:bodyPr anchor="ctr" anchorCtr="0"/>
          <a:lstStyle>
            <a:lvl1pPr algn="ctr">
              <a:defRPr sz="1200" b="0">
                <a:solidFill>
                  <a:schemeClr val="bg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EBA5CA3E-5ADF-C84E-8B6D-07C039516DFE}"/>
              </a:ext>
            </a:extLst>
          </p:cNvPr>
          <p:cNvSpPr>
            <a:spLocks noChangeAspect="1" noEditPoints="1"/>
          </p:cNvSpPr>
          <p:nvPr userDrawn="1"/>
        </p:nvSpPr>
        <p:spPr bwMode="black">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8" name="Footer Placeholder 7"/>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10" name="Slide Number Placeholder 9"/>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704EA97E-3A0E-4E21-B21A-52E0608112D4}" type="slidenum">
              <a:rPr lang="en-US" smtClean="0"/>
              <a:pPr/>
              <a:t>‹#›</a:t>
            </a:fld>
            <a:endParaRPr lang="en-US"/>
          </a:p>
        </p:txBody>
      </p:sp>
    </p:spTree>
    <p:extLst>
      <p:ext uri="{BB962C8B-B14F-4D97-AF65-F5344CB8AC3E}">
        <p14:creationId xmlns:p14="http://schemas.microsoft.com/office/powerpoint/2010/main" val="27831334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1 Image">
    <p:spTree>
      <p:nvGrpSpPr>
        <p:cNvPr id="1" name=""/>
        <p:cNvGrpSpPr/>
        <p:nvPr/>
      </p:nvGrpSpPr>
      <p:grpSpPr>
        <a:xfrm>
          <a:off x="0" y="0"/>
          <a:ext cx="0" cy="0"/>
          <a:chOff x="0" y="0"/>
          <a:chExt cx="0" cy="0"/>
        </a:xfrm>
      </p:grpSpPr>
      <p:sp>
        <p:nvSpPr>
          <p:cNvPr id="7" name="Picture Placeholder 8"/>
          <p:cNvSpPr>
            <a:spLocks noGrp="1"/>
          </p:cNvSpPr>
          <p:nvPr>
            <p:ph type="pic" sz="quarter" idx="14"/>
          </p:nvPr>
        </p:nvSpPr>
        <p:spPr>
          <a:xfrm>
            <a:off x="6096000" y="0"/>
            <a:ext cx="6096000" cy="6858000"/>
          </a:xfrm>
          <a:solidFill>
            <a:schemeClr val="bg2"/>
          </a:solidFill>
        </p:spPr>
        <p:txBody>
          <a:bodyPr anchor="ctr" anchorCtr="0"/>
          <a:lstStyle>
            <a:lvl1pPr algn="ctr">
              <a:defRPr sz="1200" b="0">
                <a:solidFill>
                  <a:schemeClr val="tx1"/>
                </a:solidFill>
              </a:defRPr>
            </a:lvl1pPr>
          </a:lstStyle>
          <a:p>
            <a:r>
              <a:rPr lang="en-US"/>
              <a:t>Click icon to add picture</a:t>
            </a:r>
          </a:p>
        </p:txBody>
      </p:sp>
      <p:sp>
        <p:nvSpPr>
          <p:cNvPr id="3" name="Content Placeholder 2"/>
          <p:cNvSpPr>
            <a:spLocks noGrp="1"/>
          </p:cNvSpPr>
          <p:nvPr>
            <p:ph idx="1" hasCustomPrompt="1"/>
          </p:nvPr>
        </p:nvSpPr>
        <p:spPr>
          <a:xfrm>
            <a:off x="442913" y="1714500"/>
            <a:ext cx="5299393" cy="445770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Freeform 5">
            <a:extLst>
              <a:ext uri="{FF2B5EF4-FFF2-40B4-BE49-F238E27FC236}">
                <a16:creationId xmlns:a16="http://schemas.microsoft.com/office/drawing/2014/main" id="{751F50DC-1032-F848-8EFD-503462F60157}"/>
              </a:ext>
            </a:extLst>
          </p:cNvPr>
          <p:cNvSpPr>
            <a:spLocks noChangeAspect="1" noEditPoints="1"/>
          </p:cNvSpPr>
          <p:nvPr userDrawn="1"/>
        </p:nvSpPr>
        <p:spPr bwMode="auto">
          <a:xfrm>
            <a:off x="442913" y="687001"/>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5"/>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8" name="Footer Placeholder 7"/>
          <p:cNvSpPr>
            <a:spLocks noGrp="1"/>
          </p:cNvSpPr>
          <p:nvPr>
            <p:ph type="ftr" sz="quarter" idx="16"/>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9" name="Slide Number Placeholder 8"/>
          <p:cNvSpPr>
            <a:spLocks noGrp="1"/>
          </p:cNvSpPr>
          <p:nvPr>
            <p:ph type="sldNum" sz="quarter" idx="17"/>
          </p:nvPr>
        </p:nvSpPr>
        <p:spPr>
          <a:xfrm>
            <a:off x="9984296" y="6492240"/>
            <a:ext cx="1764792" cy="137160"/>
          </a:xfrm>
        </p:spPr>
        <p:txBody>
          <a:bodyPr vert="horz" lIns="0" tIns="0" rIns="0" bIns="0" rtlCol="0" anchor="b" anchorCtr="0">
            <a:noAutofit/>
          </a:bodyPr>
          <a:lstStyle>
            <a:lvl1pPr algn="r">
              <a:defRPr lang="en-US" smtClean="0"/>
            </a:lvl1pPr>
          </a:lstStyle>
          <a:p>
            <a:fld id="{206FC655-CFDB-4C95-9859-F304E1DAC900}" type="slidenum">
              <a:rPr lang="en-US" smtClean="0"/>
              <a:pPr/>
              <a:t>‹#›</a:t>
            </a:fld>
            <a:endParaRPr lang="en-US"/>
          </a:p>
        </p:txBody>
      </p:sp>
    </p:spTree>
    <p:extLst>
      <p:ext uri="{BB962C8B-B14F-4D97-AF65-F5344CB8AC3E}">
        <p14:creationId xmlns:p14="http://schemas.microsoft.com/office/powerpoint/2010/main" val="3982914350"/>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8" name="Footer Placeholder 7"/>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9" name="Slide Number Placeholder 8"/>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38E4D31A-A4FE-4192-98A8-8FB7598B9F79}" type="slidenum">
              <a:rPr lang="en-US" smtClean="0"/>
              <a:pPr/>
              <a:t>‹#›</a:t>
            </a:fld>
            <a:endParaRPr lang="en-US"/>
          </a:p>
        </p:txBody>
      </p:sp>
    </p:spTree>
    <p:extLst>
      <p:ext uri="{BB962C8B-B14F-4D97-AF65-F5344CB8AC3E}">
        <p14:creationId xmlns:p14="http://schemas.microsoft.com/office/powerpoint/2010/main" val="3425103113"/>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Orang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9" name="Freeform 5">
            <a:extLst>
              <a:ext uri="{FF2B5EF4-FFF2-40B4-BE49-F238E27FC236}">
                <a16:creationId xmlns:a16="http://schemas.microsoft.com/office/drawing/2014/main" id="{753C6A26-069C-C142-8C96-315DE67FAD09}"/>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DD4378E9-9897-4CD0-8088-B55E8A8AA305}" type="slidenum">
              <a:rPr lang="en-US" smtClean="0"/>
              <a:pPr/>
              <a:t>‹#›</a:t>
            </a:fld>
            <a:endParaRPr lang="en-US"/>
          </a:p>
        </p:txBody>
      </p:sp>
    </p:spTree>
    <p:extLst>
      <p:ext uri="{BB962C8B-B14F-4D97-AF65-F5344CB8AC3E}">
        <p14:creationId xmlns:p14="http://schemas.microsoft.com/office/powerpoint/2010/main" val="411539757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2 Red">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75C37678-6A0A-C84B-9A52-9B7F891FFFD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7" name="Footer Placeholder 6"/>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765CB15B-5688-428F-B7ED-92EEE1B226E4}" type="slidenum">
              <a:rPr lang="en-US" smtClean="0"/>
              <a:pPr/>
              <a:t>‹#›</a:t>
            </a:fld>
            <a:endParaRPr lang="en-US"/>
          </a:p>
        </p:txBody>
      </p:sp>
    </p:spTree>
    <p:extLst>
      <p:ext uri="{BB962C8B-B14F-4D97-AF65-F5344CB8AC3E}">
        <p14:creationId xmlns:p14="http://schemas.microsoft.com/office/powerpoint/2010/main" val="1293781495"/>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Quote 2 Ros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F3D58181-4255-CF4B-AEC5-6ADD879A60CA}"/>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7" name="Footer Placeholder 6"/>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EC7C795-9181-42D6-994E-303A3587E048}" type="slidenum">
              <a:rPr lang="en-US" smtClean="0"/>
              <a:pPr/>
              <a:t>‹#›</a:t>
            </a:fld>
            <a:endParaRPr lang="en-US"/>
          </a:p>
        </p:txBody>
      </p:sp>
    </p:spTree>
    <p:extLst>
      <p:ext uri="{BB962C8B-B14F-4D97-AF65-F5344CB8AC3E}">
        <p14:creationId xmlns:p14="http://schemas.microsoft.com/office/powerpoint/2010/main" val="1980317696"/>
      </p:ext>
    </p:extLst>
  </p:cSld>
  <p:clrMapOvr>
    <a:overrideClrMapping bg1="dk1" tx1="lt1" bg2="dk2" tx2="lt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2 Grey">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3000"/>
              </a:spcAft>
              <a:defRPr sz="3800" b="0">
                <a:solidFill>
                  <a:schemeClr val="tx1"/>
                </a:solidFill>
                <a:latin typeface="+mj-lt"/>
              </a:defRPr>
            </a:lvl1pPr>
            <a:lvl2pPr marL="0" indent="0">
              <a:spcBef>
                <a:spcPts val="0"/>
              </a:spcBef>
              <a:spcAft>
                <a:spcPts val="0"/>
              </a:spcAft>
              <a:buFont typeface="Arial" panose="020B0604020202020204" pitchFamily="34" charset="0"/>
              <a:buNone/>
              <a:defRPr sz="1600" b="1">
                <a:solidFill>
                  <a:schemeClr val="tx1"/>
                </a:solidFill>
              </a:defRPr>
            </a:lvl2pPr>
            <a:lvl3pPr marL="0" indent="0">
              <a:spcBef>
                <a:spcPts val="0"/>
              </a:spcBef>
              <a:spcAft>
                <a:spcPts val="0"/>
              </a:spcAft>
              <a:buFontTx/>
              <a:buNone/>
              <a:defRPr sz="1600">
                <a:solidFill>
                  <a:schemeClr val="tx1"/>
                </a:solidFill>
              </a:defRPr>
            </a:lvl3pPr>
            <a:lvl4pPr marL="0" indent="0">
              <a:spcBef>
                <a:spcPts val="0"/>
              </a:spcBef>
              <a:spcAft>
                <a:spcPts val="0"/>
              </a:spcAft>
              <a:buFontTx/>
              <a:buNone/>
              <a:defRPr sz="1600">
                <a:solidFill>
                  <a:schemeClr val="tx1"/>
                </a:solidFill>
              </a:defRPr>
            </a:lvl4pPr>
            <a:lvl5pPr marL="0" indent="0">
              <a:spcBef>
                <a:spcPts val="0"/>
              </a:spcBef>
              <a:spcAft>
                <a:spcPts val="0"/>
              </a:spcAft>
              <a:buFontTx/>
              <a:buNone/>
              <a:defRPr sz="1600">
                <a:solidFill>
                  <a:schemeClr val="tx1"/>
                </a:solidFill>
              </a:defRPr>
            </a:lvl5pPr>
            <a:lvl6pPr marL="0" indent="0">
              <a:spcBef>
                <a:spcPts val="0"/>
              </a:spcBef>
              <a:spcAft>
                <a:spcPts val="0"/>
              </a:spcAft>
              <a:buFontTx/>
              <a:buNone/>
              <a:defRPr sz="1600">
                <a:solidFill>
                  <a:schemeClr val="tx1"/>
                </a:solidFill>
              </a:defRPr>
            </a:lvl6pPr>
            <a:lvl7pPr marL="0" indent="0">
              <a:spcBef>
                <a:spcPts val="0"/>
              </a:spcBef>
              <a:spcAft>
                <a:spcPts val="0"/>
              </a:spcAft>
              <a:buFontTx/>
              <a:buNone/>
              <a:defRPr sz="1600">
                <a:solidFill>
                  <a:schemeClr val="tx1"/>
                </a:solidFill>
              </a:defRPr>
            </a:lvl7pPr>
            <a:lvl8pPr marL="0" indent="0">
              <a:spcBef>
                <a:spcPts val="0"/>
              </a:spcBef>
              <a:spcAft>
                <a:spcPts val="0"/>
              </a:spcAft>
              <a:buFontTx/>
              <a:buNone/>
              <a:defRPr sz="1600">
                <a:solidFill>
                  <a:schemeClr val="tx1"/>
                </a:solidFill>
              </a:defRPr>
            </a:lvl8pPr>
            <a:lvl9pPr marL="0" indent="0">
              <a:spcBef>
                <a:spcPts val="0"/>
              </a:spcBef>
              <a:spcAft>
                <a:spcPts val="0"/>
              </a:spcAft>
              <a:buFontTx/>
              <a:buNone/>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56180B7-FBDB-F345-B5D1-21FE86D79BA3}"/>
              </a:ext>
            </a:extLst>
          </p:cNvPr>
          <p:cNvSpPr>
            <a:spLocks noChangeAspect="1" noEditPoints="1"/>
          </p:cNvSpPr>
          <p:nvPr userDrawn="1"/>
        </p:nvSpPr>
        <p:spPr bwMode="black">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7" name="Footer Placeholder 6"/>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8" name="Slide Number Placeholder 7"/>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3D7420C8-BA8D-4B88-8A5C-8BEE67243A87}" type="slidenum">
              <a:rPr lang="en-US" smtClean="0"/>
              <a:pPr/>
              <a:t>‹#›</a:t>
            </a:fld>
            <a:endParaRPr lang="en-US"/>
          </a:p>
        </p:txBody>
      </p:sp>
    </p:spTree>
    <p:extLst>
      <p:ext uri="{BB962C8B-B14F-4D97-AF65-F5344CB8AC3E}">
        <p14:creationId xmlns:p14="http://schemas.microsoft.com/office/powerpoint/2010/main" val="237683063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BC6779E-37C7-4628-8358-9976E17B90ED}" type="slidenum">
              <a:rPr lang="en-US" smtClean="0"/>
              <a:pPr/>
              <a:t>‹#›</a:t>
            </a:fld>
            <a:endParaRPr lang="en-US"/>
          </a:p>
        </p:txBody>
      </p:sp>
    </p:spTree>
    <p:extLst>
      <p:ext uri="{BB962C8B-B14F-4D97-AF65-F5344CB8AC3E}">
        <p14:creationId xmlns:p14="http://schemas.microsoft.com/office/powerpoint/2010/main" val="305611879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Content: One">
    <p:spTree>
      <p:nvGrpSpPr>
        <p:cNvPr id="1" name=""/>
        <p:cNvGrpSpPr/>
        <p:nvPr/>
      </p:nvGrpSpPr>
      <p:grpSpPr>
        <a:xfrm>
          <a:off x="0" y="0"/>
          <a:ext cx="0" cy="0"/>
          <a:chOff x="0" y="0"/>
          <a:chExt cx="0" cy="0"/>
        </a:xfrm>
      </p:grpSpPr>
      <p:sp>
        <p:nvSpPr>
          <p:cNvPr id="2" name="Title 1"/>
          <p:cNvSpPr>
            <a:spLocks noGrp="1"/>
          </p:cNvSpPr>
          <p:nvPr>
            <p:ph type="title"/>
          </p:nvPr>
        </p:nvSpPr>
        <p:spPr bwMode="auto">
          <a:xfrm>
            <a:off x="442913" y="432001"/>
            <a:ext cx="11306175" cy="1387274"/>
          </a:xfrm>
        </p:spPr>
        <p:txBody>
          <a:bodyPr vert="horz" lIns="0" tIns="0" rIns="0" bIns="0" rtlCol="0" anchor="t" anchorCtr="0">
            <a:normAutofit/>
          </a:bodyPr>
          <a:lstStyle>
            <a:lvl1pPr>
              <a:defRPr lang="en-US" altLang="zh-TW" noProof="0" dirty="0"/>
            </a:lvl1pPr>
          </a:lstStyle>
          <a:p>
            <a:pPr lvl="0"/>
            <a:r>
              <a:rPr lang="en-US" altLang="zh-TW" noProof="0"/>
              <a:t>Click to edit Master title style</a:t>
            </a:r>
          </a:p>
        </p:txBody>
      </p:sp>
      <p:sp>
        <p:nvSpPr>
          <p:cNvPr id="31" name="Content Placeholder 26"/>
          <p:cNvSpPr>
            <a:spLocks noGrp="1"/>
          </p:cNvSpPr>
          <p:nvPr>
            <p:ph sz="quarter" idx="15"/>
          </p:nvPr>
        </p:nvSpPr>
        <p:spPr>
          <a:xfrm>
            <a:off x="711200" y="1752600"/>
            <a:ext cx="10769600" cy="4419600"/>
          </a:xfrm>
        </p:spPr>
        <p:txBody>
          <a:bodyPr/>
          <a:lstStyle>
            <a:lvl1pPr>
              <a:defRPr baseline="0"/>
            </a:lvl1p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3" name="Date Placeholder 2"/>
          <p:cNvSpPr>
            <a:spLocks noGrp="1"/>
          </p:cNvSpPr>
          <p:nvPr>
            <p:ph type="dt" sz="half" idx="16"/>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7"/>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8"/>
          </p:nvPr>
        </p:nvSpPr>
        <p:spPr>
          <a:xfrm>
            <a:off x="9984296" y="6492240"/>
            <a:ext cx="1764792" cy="137160"/>
          </a:xfrm>
        </p:spPr>
        <p:txBody>
          <a:bodyPr vert="horz" lIns="0" tIns="0" rIns="0" bIns="0" rtlCol="0" anchor="b" anchorCtr="0">
            <a:noAutofit/>
          </a:bodyPr>
          <a:lstStyle>
            <a:lvl1pPr algn="r">
              <a:defRPr lang="en-US" smtClean="0"/>
            </a:lvl1pPr>
          </a:lstStyle>
          <a:p>
            <a:fld id="{C84CB513-F66A-4450-97A1-08A9244C5359}" type="slidenum">
              <a:rPr lang="en-US" smtClean="0"/>
              <a:pPr/>
              <a:t>‹#›</a:t>
            </a:fld>
            <a:endParaRPr lang="en-US"/>
          </a:p>
        </p:txBody>
      </p:sp>
    </p:spTree>
    <p:extLst>
      <p:ext uri="{BB962C8B-B14F-4D97-AF65-F5344CB8AC3E}">
        <p14:creationId xmlns:p14="http://schemas.microsoft.com/office/powerpoint/2010/main" val="21905516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2336801" y="3"/>
            <a:ext cx="98552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grpSp>
      <p:sp>
        <p:nvSpPr>
          <p:cNvPr id="15" name="Title 1"/>
          <p:cNvSpPr>
            <a:spLocks noGrp="1"/>
          </p:cNvSpPr>
          <p:nvPr>
            <p:ph type="ctrTitle" hasCustomPrompt="1"/>
          </p:nvPr>
        </p:nvSpPr>
        <p:spPr bwMode="white">
          <a:xfrm>
            <a:off x="2527302" y="838200"/>
            <a:ext cx="7124700" cy="914400"/>
          </a:xfrm>
        </p:spPr>
        <p:txBody>
          <a:bodyPr anchor="t" anchorCtr="0">
            <a:noAutofit/>
          </a:bodyPr>
          <a:lstStyle>
            <a:lvl1pPr>
              <a:lnSpc>
                <a:spcPct val="90000"/>
              </a:lnSpc>
              <a:defRPr sz="2399" b="1" i="1" baseline="0">
                <a:solidFill>
                  <a:schemeClr val="bg1"/>
                </a:solidFill>
              </a:defRPr>
            </a:lvl1pPr>
          </a:lstStyle>
          <a:p>
            <a:r>
              <a:rPr lang="en-US" noProof="0"/>
              <a:t>Click to add the presentation’s main title</a:t>
            </a:r>
          </a:p>
        </p:txBody>
      </p:sp>
      <p:sp>
        <p:nvSpPr>
          <p:cNvPr id="18" name="Subtitle 2"/>
          <p:cNvSpPr>
            <a:spLocks noGrp="1"/>
          </p:cNvSpPr>
          <p:nvPr>
            <p:ph type="subTitle" idx="1" hasCustomPrompt="1"/>
          </p:nvPr>
        </p:nvSpPr>
        <p:spPr bwMode="white">
          <a:xfrm>
            <a:off x="2527302" y="1828801"/>
            <a:ext cx="7124700" cy="914401"/>
          </a:xfrm>
        </p:spPr>
        <p:txBody>
          <a:bodyPr>
            <a:noAutofit/>
          </a:bodyPr>
          <a:lstStyle>
            <a:lvl1pPr marL="0" indent="0" algn="l">
              <a:lnSpc>
                <a:spcPct val="90000"/>
              </a:lnSpc>
              <a:spcAft>
                <a:spcPts val="0"/>
              </a:spcAft>
              <a:buNone/>
              <a:defRPr sz="2399" baseline="0">
                <a:solidFill>
                  <a:schemeClr val="bg1"/>
                </a:solidFill>
                <a:latin typeface="+mj-lt"/>
              </a:defRPr>
            </a:lvl1pPr>
            <a:lvl2pPr marL="0" indent="0" algn="l">
              <a:buNone/>
              <a:defRPr sz="1350">
                <a:solidFill>
                  <a:schemeClr val="bg1"/>
                </a:solidFill>
                <a:latin typeface="+mj-lt"/>
              </a:defRPr>
            </a:lvl2pPr>
            <a:lvl3pPr marL="342809" indent="0" algn="l">
              <a:buNone/>
              <a:defRPr sz="1350">
                <a:solidFill>
                  <a:schemeClr val="bg1"/>
                </a:solidFill>
                <a:latin typeface="+mj-lt"/>
              </a:defRPr>
            </a:lvl3pPr>
            <a:lvl4pPr marL="685617" indent="0" algn="l">
              <a:buNone/>
              <a:defRPr sz="1350">
                <a:solidFill>
                  <a:schemeClr val="bg1"/>
                </a:solidFill>
                <a:latin typeface="+mj-lt"/>
              </a:defRPr>
            </a:lvl4pPr>
            <a:lvl5pPr marL="1028426" indent="0" algn="l">
              <a:buNone/>
              <a:defRPr sz="1350">
                <a:solidFill>
                  <a:schemeClr val="bg1"/>
                </a:solidFill>
                <a:latin typeface="+mj-lt"/>
              </a:defRPr>
            </a:lvl5pPr>
            <a:lvl6pPr marL="1371234" indent="0" algn="l">
              <a:buNone/>
              <a:defRPr sz="1350">
                <a:solidFill>
                  <a:schemeClr val="bg1"/>
                </a:solidFill>
                <a:latin typeface="+mj-lt"/>
              </a:defRPr>
            </a:lvl6pPr>
            <a:lvl7pPr marL="1714043" indent="0" algn="l">
              <a:buNone/>
              <a:defRPr sz="1350">
                <a:solidFill>
                  <a:schemeClr val="bg1"/>
                </a:solidFill>
                <a:latin typeface="+mj-lt"/>
              </a:defRPr>
            </a:lvl7pPr>
            <a:lvl8pPr marL="2056851" indent="0" algn="l">
              <a:buNone/>
              <a:defRPr sz="1350">
                <a:solidFill>
                  <a:schemeClr val="bg1"/>
                </a:solidFill>
                <a:latin typeface="+mj-lt"/>
              </a:defRPr>
            </a:lvl8pPr>
            <a:lvl9pPr marL="2399660" indent="0" algn="l">
              <a:buNone/>
              <a:defRPr sz="1350">
                <a:solidFill>
                  <a:schemeClr val="bg1"/>
                </a:solidFill>
                <a:latin typeface="+mj-lt"/>
              </a:defRPr>
            </a:lvl9pPr>
          </a:lstStyle>
          <a:p>
            <a:r>
              <a:rPr lang="en-US" noProof="0"/>
              <a:t>Subtitle and date (move higher if title is only one line)</a:t>
            </a:r>
          </a:p>
        </p:txBody>
      </p:sp>
      <p:sp>
        <p:nvSpPr>
          <p:cNvPr id="21" name="Text Placeholder 31"/>
          <p:cNvSpPr>
            <a:spLocks noGrp="1"/>
          </p:cNvSpPr>
          <p:nvPr>
            <p:ph type="body" sz="quarter" idx="10" hasCustomPrompt="1"/>
          </p:nvPr>
        </p:nvSpPr>
        <p:spPr bwMode="white">
          <a:xfrm>
            <a:off x="2527300" y="374904"/>
            <a:ext cx="5474208" cy="146304"/>
          </a:xfrm>
        </p:spPr>
        <p:txBody>
          <a:bodyPr/>
          <a:lstStyle>
            <a:lvl1pPr>
              <a:defRPr sz="825">
                <a:solidFill>
                  <a:schemeClr val="bg1"/>
                </a:solidFill>
                <a:latin typeface="Arial" pitchFamily="34" charset="0"/>
                <a:cs typeface="Arial" pitchFamily="34" charset="0"/>
              </a:defRPr>
            </a:lvl1pPr>
            <a:lvl2pPr>
              <a:defRPr sz="750">
                <a:solidFill>
                  <a:schemeClr val="bg1"/>
                </a:solidFill>
                <a:latin typeface="Arial" pitchFamily="34" charset="0"/>
                <a:cs typeface="Arial" pitchFamily="34" charset="0"/>
              </a:defRPr>
            </a:lvl2pPr>
            <a:lvl3pPr>
              <a:defRPr sz="750">
                <a:solidFill>
                  <a:schemeClr val="bg1"/>
                </a:solidFill>
                <a:latin typeface="Arial" pitchFamily="34" charset="0"/>
                <a:cs typeface="Arial" pitchFamily="34" charset="0"/>
              </a:defRPr>
            </a:lvl3pPr>
            <a:lvl4pPr>
              <a:defRPr sz="750">
                <a:solidFill>
                  <a:schemeClr val="bg1"/>
                </a:solidFill>
                <a:latin typeface="Arial" pitchFamily="34" charset="0"/>
                <a:cs typeface="Arial" pitchFamily="34" charset="0"/>
              </a:defRPr>
            </a:lvl4pPr>
            <a:lvl5pPr>
              <a:defRPr sz="750">
                <a:solidFill>
                  <a:schemeClr val="bg1"/>
                </a:solidFill>
                <a:latin typeface="Arial" pitchFamily="34" charset="0"/>
                <a:cs typeface="Arial" pitchFamily="34" charset="0"/>
              </a:defRPr>
            </a:lvl5pPr>
          </a:lstStyle>
          <a:p>
            <a:pPr lvl="0"/>
            <a:r>
              <a:rPr lang="en-US" noProof="0"/>
              <a:t>www.pwc.com</a:t>
            </a:r>
          </a:p>
        </p:txBody>
      </p:sp>
      <p:grpSp>
        <p:nvGrpSpPr>
          <p:cNvPr id="22" name="Group 32"/>
          <p:cNvGrpSpPr/>
          <p:nvPr userDrawn="1"/>
        </p:nvGrpSpPr>
        <p:grpSpPr>
          <a:xfrm>
            <a:off x="1550013" y="6172202"/>
            <a:ext cx="914161" cy="533479"/>
            <a:chOff x="518032" y="978681"/>
            <a:chExt cx="4572000" cy="2667393"/>
          </a:xfrm>
        </p:grpSpPr>
        <p:sp>
          <p:nvSpPr>
            <p:cNvPr id="2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sp>
          <p:nvSpPr>
            <p:cNvPr id="2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sz="1350">
                <a:solidFill>
                  <a:srgbClr val="000000"/>
                </a:solidFill>
              </a:endParaRPr>
            </a:p>
          </p:txBody>
        </p:sp>
      </p:grpSp>
    </p:spTree>
    <p:extLst>
      <p:ext uri="{BB962C8B-B14F-4D97-AF65-F5344CB8AC3E}">
        <p14:creationId xmlns:p14="http://schemas.microsoft.com/office/powerpoint/2010/main" val="149942055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Title Slide 2">
    <p:spTree>
      <p:nvGrpSpPr>
        <p:cNvPr id="1" name=""/>
        <p:cNvGrpSpPr/>
        <p:nvPr/>
      </p:nvGrpSpPr>
      <p:grpSpPr>
        <a:xfrm>
          <a:off x="0" y="0"/>
          <a:ext cx="0" cy="0"/>
          <a:chOff x="0" y="0"/>
          <a:chExt cx="0" cy="0"/>
        </a:xfrm>
      </p:grpSpPr>
      <p:sp>
        <p:nvSpPr>
          <p:cNvPr id="13" name="Picture Placeholder 4"/>
          <p:cNvSpPr>
            <a:spLocks noGrp="1"/>
          </p:cNvSpPr>
          <p:nvPr>
            <p:ph type="pic" sz="quarter" idx="10"/>
          </p:nvPr>
        </p:nvSpPr>
        <p:spPr bwMode="hidden">
          <a:xfrm>
            <a:off x="6096000" y="0"/>
            <a:ext cx="6096000" cy="4575812"/>
          </a:xfrm>
          <a:solidFill>
            <a:srgbClr val="DEDEDE"/>
          </a:solidFill>
        </p:spPr>
        <p:txBody>
          <a:bodyPr anchor="ctr" anchorCtr="0"/>
          <a:lstStyle>
            <a:lvl1pPr algn="ctr">
              <a:defRPr sz="1200" b="0">
                <a:solidFill>
                  <a:schemeClr val="tx1"/>
                </a:solidFill>
              </a:defRPr>
            </a:lvl1pPr>
          </a:lstStyle>
          <a:p>
            <a:r>
              <a:rPr lang="en-US"/>
              <a:t>Click icon to add picture</a:t>
            </a:r>
          </a:p>
        </p:txBody>
      </p:sp>
      <p:sp>
        <p:nvSpPr>
          <p:cNvPr id="9" name="Rectangle 8"/>
          <p:cNvSpPr/>
          <p:nvPr/>
        </p:nvSpPr>
        <p:spPr bwMode="hidden">
          <a:xfrm>
            <a:off x="-1" y="0"/>
            <a:ext cx="7733945" cy="4575812"/>
          </a:xfrm>
          <a:prstGeom prst="rect">
            <a:avLst/>
          </a:prstGeom>
          <a:solidFill>
            <a:srgbClr val="464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bwMode="hidden">
          <a:xfrm>
            <a:off x="0" y="4575812"/>
            <a:ext cx="7733944" cy="2282188"/>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42913" y="428625"/>
            <a:ext cx="5473700" cy="2066926"/>
          </a:xfrm>
        </p:spPr>
        <p:txBody>
          <a:bodyPr anchor="b" anchorCtr="0"/>
          <a:lstStyle>
            <a:lvl1pPr algn="l">
              <a:lnSpc>
                <a:spcPct val="85000"/>
              </a:lnSpc>
              <a:defRPr sz="5000">
                <a:solidFill>
                  <a:schemeClr val="bg1"/>
                </a:solidFill>
              </a:defRPr>
            </a:lvl1pPr>
          </a:lstStyle>
          <a:p>
            <a:r>
              <a:rPr lang="en-US"/>
              <a:t>[Presentation title]</a:t>
            </a:r>
          </a:p>
        </p:txBody>
      </p:sp>
      <p:sp>
        <p:nvSpPr>
          <p:cNvPr id="3" name="Subtitle 2"/>
          <p:cNvSpPr>
            <a:spLocks noGrp="1"/>
          </p:cNvSpPr>
          <p:nvPr>
            <p:ph type="subTitle" idx="1" hasCustomPrompt="1"/>
          </p:nvPr>
        </p:nvSpPr>
        <p:spPr>
          <a:xfrm>
            <a:off x="442913" y="5101594"/>
            <a:ext cx="5473700" cy="594360"/>
          </a:xfrm>
        </p:spPr>
        <p:txBody>
          <a:bodyPr/>
          <a:lstStyle>
            <a:lvl1pPr marL="0" indent="0" algn="l">
              <a:lnSpc>
                <a:spcPct val="100000"/>
              </a:lnSpc>
              <a:spcBef>
                <a:spcPts val="0"/>
              </a:spcBef>
              <a:spcAft>
                <a:spcPts val="0"/>
              </a:spcAft>
              <a:buNone/>
              <a:defRPr sz="1600" b="0">
                <a:solidFill>
                  <a:schemeClr val="bg1"/>
                </a:solidFill>
              </a:defRPr>
            </a:lvl1pPr>
            <a:lvl2pPr marL="0" indent="0" algn="l">
              <a:lnSpc>
                <a:spcPct val="100000"/>
              </a:lnSpc>
              <a:spcBef>
                <a:spcPts val="0"/>
              </a:spcBef>
              <a:spcAft>
                <a:spcPts val="0"/>
              </a:spcAft>
              <a:buNone/>
              <a:defRPr sz="1600">
                <a:solidFill>
                  <a:schemeClr val="bg1"/>
                </a:solidFill>
              </a:defRPr>
            </a:lvl2pPr>
            <a:lvl3pPr marL="0" indent="0" algn="l">
              <a:lnSpc>
                <a:spcPct val="100000"/>
              </a:lnSpc>
              <a:spcBef>
                <a:spcPts val="0"/>
              </a:spcBef>
              <a:spcAft>
                <a:spcPts val="0"/>
              </a:spcAft>
              <a:buNone/>
              <a:defRPr sz="1600">
                <a:solidFill>
                  <a:schemeClr val="bg1"/>
                </a:solidFill>
              </a:defRPr>
            </a:lvl3pPr>
            <a:lvl4pPr marL="0" indent="0" algn="l">
              <a:lnSpc>
                <a:spcPct val="100000"/>
              </a:lnSpc>
              <a:spcBef>
                <a:spcPts val="0"/>
              </a:spcBef>
              <a:spcAft>
                <a:spcPts val="0"/>
              </a:spcAft>
              <a:buNone/>
              <a:defRPr sz="1600">
                <a:solidFill>
                  <a:schemeClr val="bg1"/>
                </a:solidFill>
              </a:defRPr>
            </a:lvl4pPr>
            <a:lvl5pPr marL="0" indent="0" algn="l">
              <a:lnSpc>
                <a:spcPct val="100000"/>
              </a:lnSpc>
              <a:spcBef>
                <a:spcPts val="0"/>
              </a:spcBef>
              <a:spcAft>
                <a:spcPts val="0"/>
              </a:spcAft>
              <a:buNone/>
              <a:defRPr sz="1600">
                <a:solidFill>
                  <a:schemeClr val="bg1"/>
                </a:solidFill>
              </a:defRPr>
            </a:lvl5pPr>
            <a:lvl6pPr marL="0" indent="0" algn="l">
              <a:lnSpc>
                <a:spcPct val="100000"/>
              </a:lnSpc>
              <a:spcBef>
                <a:spcPts val="0"/>
              </a:spcBef>
              <a:spcAft>
                <a:spcPts val="0"/>
              </a:spcAft>
              <a:buNone/>
              <a:defRPr sz="1600">
                <a:solidFill>
                  <a:schemeClr val="bg1"/>
                </a:solidFill>
              </a:defRPr>
            </a:lvl6pPr>
            <a:lvl7pPr marL="0" indent="0" algn="l">
              <a:lnSpc>
                <a:spcPct val="100000"/>
              </a:lnSpc>
              <a:spcBef>
                <a:spcPts val="0"/>
              </a:spcBef>
              <a:spcAft>
                <a:spcPts val="0"/>
              </a:spcAft>
              <a:buNone/>
              <a:defRPr sz="1600">
                <a:solidFill>
                  <a:schemeClr val="bg1"/>
                </a:solidFill>
              </a:defRPr>
            </a:lvl7pPr>
            <a:lvl8pPr marL="0" indent="0" algn="l">
              <a:lnSpc>
                <a:spcPct val="100000"/>
              </a:lnSpc>
              <a:spcBef>
                <a:spcPts val="0"/>
              </a:spcBef>
              <a:spcAft>
                <a:spcPts val="0"/>
              </a:spcAft>
              <a:buNone/>
              <a:defRPr sz="1600">
                <a:solidFill>
                  <a:schemeClr val="bg1"/>
                </a:solidFill>
              </a:defRPr>
            </a:lvl8pPr>
            <a:lvl9pPr marL="0" indent="0" algn="l">
              <a:lnSpc>
                <a:spcPct val="100000"/>
              </a:lnSpc>
              <a:spcBef>
                <a:spcPts val="0"/>
              </a:spcBef>
              <a:spcAft>
                <a:spcPts val="0"/>
              </a:spcAft>
              <a:buNone/>
              <a:defRPr sz="1600">
                <a:solidFill>
                  <a:schemeClr val="bg1"/>
                </a:solidFill>
              </a:defRPr>
            </a:lvl9pPr>
          </a:lstStyle>
          <a:p>
            <a:r>
              <a:rPr lang="en-US"/>
              <a:t>[Presentation subtitle]</a:t>
            </a:r>
          </a:p>
        </p:txBody>
      </p:sp>
      <p:pic>
        <p:nvPicPr>
          <p:cNvPr id="8" name="Picture 7">
            <a:extLst>
              <a:ext uri="{FF2B5EF4-FFF2-40B4-BE49-F238E27FC236}">
                <a16:creationId xmlns:a16="http://schemas.microsoft.com/office/drawing/2014/main" id="{009BFEA4-1A04-C344-804A-E610366F998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gray">
          <a:xfrm>
            <a:off x="10337737" y="5330952"/>
            <a:ext cx="1636776" cy="1351185"/>
          </a:xfrm>
          <a:prstGeom prst="rect">
            <a:avLst/>
          </a:prstGeom>
        </p:spPr>
      </p:pic>
    </p:spTree>
    <p:extLst>
      <p:ext uri="{BB962C8B-B14F-4D97-AF65-F5344CB8AC3E}">
        <p14:creationId xmlns:p14="http://schemas.microsoft.com/office/powerpoint/2010/main" val="18007749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4" y="432002"/>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6" name="Slide Number Placeholder 5"/>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en-GB" smtClean="0"/>
            </a:lvl1pPr>
          </a:lstStyle>
          <a:p>
            <a:fld id="{E8D8AB83-9BD6-4522-BB59-09AE8CB026D2}" type="slidenum">
              <a:rPr lang="en-GB" smtClean="0"/>
              <a:pPr/>
              <a:t>‹#›</a:t>
            </a:fld>
            <a:endParaRPr lang="en-GB"/>
          </a:p>
        </p:txBody>
      </p:sp>
    </p:spTree>
    <p:extLst>
      <p:ext uri="{BB962C8B-B14F-4D97-AF65-F5344CB8AC3E}">
        <p14:creationId xmlns:p14="http://schemas.microsoft.com/office/powerpoint/2010/main" val="29305737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One Column Content Dark">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36491112"/>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hank You Ligh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798">
                <a:solidFill>
                  <a:schemeClr val="tx1"/>
                </a:solidFill>
              </a:defRPr>
            </a:lvl1pPr>
          </a:lstStyle>
          <a:p>
            <a:r>
              <a:rPr lang="en-US"/>
              <a:t>Thank you</a:t>
            </a:r>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50"/>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p>
        </p:txBody>
      </p:sp>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US" sz="1799"/>
          </a:p>
        </p:txBody>
      </p:sp>
    </p:spTree>
    <p:extLst>
      <p:ext uri="{BB962C8B-B14F-4D97-AF65-F5344CB8AC3E}">
        <p14:creationId xmlns:p14="http://schemas.microsoft.com/office/powerpoint/2010/main" val="1259026762"/>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Section Header Grey">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4951413" y="2103440"/>
            <a:ext cx="4936658" cy="2564265"/>
          </a:xfrm>
        </p:spPr>
        <p:txBody>
          <a:bodyPr anchor="t" anchorCtr="0">
            <a:noAutofit/>
          </a:bodyPr>
          <a:lstStyle>
            <a:lvl1pPr>
              <a:lnSpc>
                <a:spcPct val="85000"/>
              </a:lnSpc>
              <a:defRPr sz="3999" b="0">
                <a:solidFill>
                  <a:schemeClr val="bg1"/>
                </a:solidFill>
                <a:latin typeface="+mn-lt"/>
              </a:defRPr>
            </a:lvl1pPr>
          </a:lstStyle>
          <a:p>
            <a:r>
              <a:rPr lang="en-US"/>
              <a:t>[Section header title]</a:t>
            </a:r>
          </a:p>
        </p:txBody>
      </p:sp>
      <p:sp>
        <p:nvSpPr>
          <p:cNvPr id="5" name="Subtitle 2">
            <a:extLst>
              <a:ext uri="{FF2B5EF4-FFF2-40B4-BE49-F238E27FC236}">
                <a16:creationId xmlns:a16="http://schemas.microsoft.com/office/drawing/2014/main" id="{4F941B13-F925-1C4F-8990-F4149ED1B18B}"/>
              </a:ext>
            </a:extLst>
          </p:cNvPr>
          <p:cNvSpPr>
            <a:spLocks noGrp="1"/>
          </p:cNvSpPr>
          <p:nvPr>
            <p:ph type="subTitle" idx="1" hasCustomPrompt="1"/>
          </p:nvPr>
        </p:nvSpPr>
        <p:spPr>
          <a:xfrm>
            <a:off x="442913" y="0"/>
            <a:ext cx="4344987" cy="6858000"/>
          </a:xfrm>
          <a:noFill/>
        </p:spPr>
        <p:txBody>
          <a:bodyPr anchor="ctr" anchorCtr="0"/>
          <a:lstStyle>
            <a:lvl1pPr marL="0" indent="0" algn="l">
              <a:lnSpc>
                <a:spcPct val="95000"/>
              </a:lnSpc>
              <a:spcBef>
                <a:spcPts val="0"/>
              </a:spcBef>
              <a:spcAft>
                <a:spcPts val="0"/>
              </a:spcAft>
              <a:buNone/>
              <a:defRPr sz="64980" b="0">
                <a:solidFill>
                  <a:schemeClr val="bg1"/>
                </a:solidFill>
              </a:defRPr>
            </a:lvl1pPr>
            <a:lvl2pPr marL="0" indent="0" algn="l">
              <a:lnSpc>
                <a:spcPct val="95000"/>
              </a:lnSpc>
              <a:spcBef>
                <a:spcPts val="0"/>
              </a:spcBef>
              <a:spcAft>
                <a:spcPts val="0"/>
              </a:spcAft>
              <a:buNone/>
              <a:defRPr sz="64980">
                <a:solidFill>
                  <a:schemeClr val="bg1"/>
                </a:solidFill>
              </a:defRPr>
            </a:lvl2pPr>
            <a:lvl3pPr marL="0" indent="0" algn="l">
              <a:lnSpc>
                <a:spcPct val="95000"/>
              </a:lnSpc>
              <a:spcBef>
                <a:spcPts val="0"/>
              </a:spcBef>
              <a:spcAft>
                <a:spcPts val="0"/>
              </a:spcAft>
              <a:buNone/>
              <a:defRPr sz="64980">
                <a:solidFill>
                  <a:schemeClr val="bg1"/>
                </a:solidFill>
              </a:defRPr>
            </a:lvl3pPr>
            <a:lvl4pPr marL="0" indent="0" algn="l">
              <a:lnSpc>
                <a:spcPct val="95000"/>
              </a:lnSpc>
              <a:spcBef>
                <a:spcPts val="0"/>
              </a:spcBef>
              <a:spcAft>
                <a:spcPts val="0"/>
              </a:spcAft>
              <a:buNone/>
              <a:defRPr sz="64980">
                <a:solidFill>
                  <a:schemeClr val="bg1"/>
                </a:solidFill>
              </a:defRPr>
            </a:lvl4pPr>
            <a:lvl5pPr marL="0" indent="0" algn="l">
              <a:lnSpc>
                <a:spcPct val="95000"/>
              </a:lnSpc>
              <a:spcBef>
                <a:spcPts val="0"/>
              </a:spcBef>
              <a:spcAft>
                <a:spcPts val="0"/>
              </a:spcAft>
              <a:buNone/>
              <a:defRPr sz="64980">
                <a:solidFill>
                  <a:schemeClr val="bg1"/>
                </a:solidFill>
              </a:defRPr>
            </a:lvl5pPr>
            <a:lvl6pPr marL="0" indent="0" algn="l">
              <a:lnSpc>
                <a:spcPct val="95000"/>
              </a:lnSpc>
              <a:spcBef>
                <a:spcPts val="0"/>
              </a:spcBef>
              <a:spcAft>
                <a:spcPts val="0"/>
              </a:spcAft>
              <a:buNone/>
              <a:defRPr sz="64980">
                <a:solidFill>
                  <a:schemeClr val="bg1"/>
                </a:solidFill>
              </a:defRPr>
            </a:lvl6pPr>
            <a:lvl7pPr marL="0" indent="0" algn="l">
              <a:lnSpc>
                <a:spcPct val="95000"/>
              </a:lnSpc>
              <a:spcBef>
                <a:spcPts val="0"/>
              </a:spcBef>
              <a:spcAft>
                <a:spcPts val="0"/>
              </a:spcAft>
              <a:buNone/>
              <a:defRPr sz="64980">
                <a:solidFill>
                  <a:schemeClr val="bg1"/>
                </a:solidFill>
              </a:defRPr>
            </a:lvl7pPr>
            <a:lvl8pPr marL="0" indent="0" algn="l">
              <a:lnSpc>
                <a:spcPct val="95000"/>
              </a:lnSpc>
              <a:spcBef>
                <a:spcPts val="0"/>
              </a:spcBef>
              <a:spcAft>
                <a:spcPts val="0"/>
              </a:spcAft>
              <a:buNone/>
              <a:defRPr sz="64980">
                <a:solidFill>
                  <a:schemeClr val="bg1"/>
                </a:solidFill>
              </a:defRPr>
            </a:lvl8pPr>
            <a:lvl9pPr marL="0" indent="0" algn="l">
              <a:lnSpc>
                <a:spcPct val="95000"/>
              </a:lnSpc>
              <a:spcBef>
                <a:spcPts val="0"/>
              </a:spcBef>
              <a:spcAft>
                <a:spcPts val="0"/>
              </a:spcAft>
              <a:buNone/>
              <a:defRPr sz="64980">
                <a:solidFill>
                  <a:schemeClr val="bg1"/>
                </a:solidFill>
              </a:defRPr>
            </a:lvl9pPr>
          </a:lstStyle>
          <a:p>
            <a:r>
              <a:rPr lang="en-US"/>
              <a:t>4</a:t>
            </a:r>
          </a:p>
        </p:txBody>
      </p:sp>
    </p:spTree>
    <p:extLst>
      <p:ext uri="{BB962C8B-B14F-4D97-AF65-F5344CB8AC3E}">
        <p14:creationId xmlns:p14="http://schemas.microsoft.com/office/powerpoint/2010/main" val="2077057477"/>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Header Red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7054294-58FB-3646-A032-19FD697995B5}"/>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2</a:t>
            </a:r>
          </a:p>
        </p:txBody>
      </p:sp>
    </p:spTree>
    <p:extLst>
      <p:ext uri="{BB962C8B-B14F-4D97-AF65-F5344CB8AC3E}">
        <p14:creationId xmlns:p14="http://schemas.microsoft.com/office/powerpoint/2010/main" val="5471375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Section Header Rose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F4BCE9-03B0-5C4D-A70B-519F67263FF7}"/>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3</a:t>
            </a:r>
          </a:p>
        </p:txBody>
      </p:sp>
    </p:spTree>
    <p:extLst>
      <p:ext uri="{BB962C8B-B14F-4D97-AF65-F5344CB8AC3E}">
        <p14:creationId xmlns:p14="http://schemas.microsoft.com/office/powerpoint/2010/main" val="2673476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Section Header Grey Manual">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146EE5-5980-A84E-9311-F5B9956E43AB}"/>
              </a:ext>
            </a:extLst>
          </p:cNvPr>
          <p:cNvSpPr>
            <a:spLocks noGrp="1"/>
          </p:cNvSpPr>
          <p:nvPr>
            <p:ph type="title" hasCustomPrompt="1"/>
          </p:nvPr>
        </p:nvSpPr>
        <p:spPr>
          <a:xfrm>
            <a:off x="442914" y="428625"/>
            <a:ext cx="1374457" cy="1965960"/>
          </a:xfrm>
        </p:spPr>
        <p:txBody>
          <a:bodyPr anchor="t" anchorCtr="0">
            <a:noAutofit/>
          </a:bodyPr>
          <a:lstStyle>
            <a:lvl1pPr>
              <a:lnSpc>
                <a:spcPct val="80000"/>
              </a:lnSpc>
              <a:defRPr sz="14396" b="0">
                <a:solidFill>
                  <a:schemeClr val="bg1"/>
                </a:solidFill>
                <a:latin typeface="+mn-lt"/>
              </a:defRPr>
            </a:lvl1pPr>
          </a:lstStyle>
          <a:p>
            <a:r>
              <a:rPr lang="en-US"/>
              <a:t>4</a:t>
            </a:r>
          </a:p>
        </p:txBody>
      </p:sp>
    </p:spTree>
    <p:extLst>
      <p:ext uri="{BB962C8B-B14F-4D97-AF65-F5344CB8AC3E}">
        <p14:creationId xmlns:p14="http://schemas.microsoft.com/office/powerpoint/2010/main" val="1138763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5" name="Slide Number Placeholder 4"/>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AC3A1F8-D7B2-4F5F-A44E-03C344678B91}" type="slidenum">
              <a:rPr lang="en-US" smtClean="0"/>
              <a:pPr/>
              <a:t>‹#›</a:t>
            </a:fld>
            <a:endParaRPr lang="en-US"/>
          </a:p>
        </p:txBody>
      </p:sp>
    </p:spTree>
    <p:extLst>
      <p:ext uri="{BB962C8B-B14F-4D97-AF65-F5344CB8AC3E}">
        <p14:creationId xmlns:p14="http://schemas.microsoft.com/office/powerpoint/2010/main" val="39138583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Quote 2">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274570"/>
            <a:ext cx="9540366" cy="3897630"/>
          </a:xfrm>
        </p:spPr>
        <p:txBody>
          <a:bodyPr/>
          <a:lstStyle>
            <a:lvl1pPr>
              <a:lnSpc>
                <a:spcPct val="85000"/>
              </a:lnSpc>
              <a:spcBef>
                <a:spcPts val="0"/>
              </a:spcBef>
              <a:spcAft>
                <a:spcPts val="2999"/>
              </a:spcAft>
              <a:defRPr sz="3799" b="0">
                <a:solidFill>
                  <a:schemeClr val="tx1"/>
                </a:solidFill>
                <a:latin typeface="+mj-lt"/>
              </a:defRPr>
            </a:lvl1pPr>
            <a:lvl2pPr marL="0" indent="0">
              <a:spcBef>
                <a:spcPts val="0"/>
              </a:spcBef>
              <a:spcAft>
                <a:spcPts val="0"/>
              </a:spcAft>
              <a:buFont typeface="Arial" panose="020B0604020202020204" pitchFamily="34" charset="0"/>
              <a:buNone/>
              <a:defRPr sz="1600" b="1"/>
            </a:lvl2pPr>
            <a:lvl3pPr marL="0" indent="0">
              <a:spcBef>
                <a:spcPts val="0"/>
              </a:spcBef>
              <a:spcAft>
                <a:spcPts val="0"/>
              </a:spcAft>
              <a:buFontTx/>
              <a:buNone/>
              <a:defRPr sz="1600"/>
            </a:lvl3pPr>
            <a:lvl4pPr marL="0" indent="0">
              <a:spcBef>
                <a:spcPts val="0"/>
              </a:spcBef>
              <a:spcAft>
                <a:spcPts val="0"/>
              </a:spcAft>
              <a:buFontTx/>
              <a:buNone/>
              <a:defRPr sz="1600"/>
            </a:lvl4pPr>
            <a:lvl5pPr marL="0" indent="0">
              <a:spcBef>
                <a:spcPts val="0"/>
              </a:spcBef>
              <a:spcAft>
                <a:spcPts val="0"/>
              </a:spcAft>
              <a:buFontTx/>
              <a:buNone/>
              <a:defRPr sz="1600"/>
            </a:lvl5pPr>
            <a:lvl6pPr marL="0" indent="0">
              <a:spcBef>
                <a:spcPts val="0"/>
              </a:spcBef>
              <a:spcAft>
                <a:spcPts val="0"/>
              </a:spcAft>
              <a:buFontTx/>
              <a:buNone/>
              <a:defRPr sz="1600"/>
            </a:lvl6pPr>
            <a:lvl7pPr marL="0" indent="0">
              <a:spcBef>
                <a:spcPts val="0"/>
              </a:spcBef>
              <a:spcAft>
                <a:spcPts val="0"/>
              </a:spcAft>
              <a:buFontTx/>
              <a:buNone/>
              <a:defRPr sz="1600"/>
            </a:lvl7pPr>
            <a:lvl8pPr marL="0" indent="0">
              <a:spcBef>
                <a:spcPts val="0"/>
              </a:spcBef>
              <a:spcAft>
                <a:spcPts val="0"/>
              </a:spcAft>
              <a:buFontTx/>
              <a:buNone/>
              <a:defRPr sz="1600"/>
            </a:lvl8pPr>
            <a:lvl9pPr marL="0" indent="0">
              <a:spcBef>
                <a:spcPts val="0"/>
              </a:spcBef>
              <a:spcAft>
                <a:spcPts val="0"/>
              </a:spcAft>
              <a:buFontTx/>
              <a:buNone/>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reeform 5">
            <a:extLst>
              <a:ext uri="{FF2B5EF4-FFF2-40B4-BE49-F238E27FC236}">
                <a16:creationId xmlns:a16="http://schemas.microsoft.com/office/drawing/2014/main" id="{07AD3661-A443-F74F-9528-11F7BA264BF5}"/>
              </a:ext>
            </a:extLst>
          </p:cNvPr>
          <p:cNvSpPr>
            <a:spLocks noChangeAspect="1" noEditPoints="1"/>
          </p:cNvSpPr>
          <p:nvPr userDrawn="1"/>
        </p:nvSpPr>
        <p:spPr bwMode="auto">
          <a:xfrm>
            <a:off x="442913" y="1362959"/>
            <a:ext cx="871538" cy="679450"/>
          </a:xfrm>
          <a:custGeom>
            <a:avLst/>
            <a:gdLst>
              <a:gd name="T0" fmla="*/ 1757 w 1811"/>
              <a:gd name="T1" fmla="*/ 1424 h 1424"/>
              <a:gd name="T2" fmla="*/ 1757 w 1811"/>
              <a:gd name="T3" fmla="*/ 1424 h 1424"/>
              <a:gd name="T4" fmla="*/ 1099 w 1811"/>
              <a:gd name="T5" fmla="*/ 1424 h 1424"/>
              <a:gd name="T6" fmla="*/ 1099 w 1811"/>
              <a:gd name="T7" fmla="*/ 953 h 1424"/>
              <a:gd name="T8" fmla="*/ 1149 w 1811"/>
              <a:gd name="T9" fmla="*/ 501 h 1424"/>
              <a:gd name="T10" fmla="*/ 1337 w 1811"/>
              <a:gd name="T11" fmla="*/ 206 h 1424"/>
              <a:gd name="T12" fmla="*/ 1682 w 1811"/>
              <a:gd name="T13" fmla="*/ 0 h 1424"/>
              <a:gd name="T14" fmla="*/ 1811 w 1811"/>
              <a:gd name="T15" fmla="*/ 271 h 1424"/>
              <a:gd name="T16" fmla="*/ 1529 w 1811"/>
              <a:gd name="T17" fmla="*/ 454 h 1424"/>
              <a:gd name="T18" fmla="*/ 1439 w 1811"/>
              <a:gd name="T19" fmla="*/ 766 h 1424"/>
              <a:gd name="T20" fmla="*/ 1757 w 1811"/>
              <a:gd name="T21" fmla="*/ 766 h 1424"/>
              <a:gd name="T22" fmla="*/ 1757 w 1811"/>
              <a:gd name="T23" fmla="*/ 1424 h 1424"/>
              <a:gd name="T24" fmla="*/ 658 w 1811"/>
              <a:gd name="T25" fmla="*/ 1424 h 1424"/>
              <a:gd name="T26" fmla="*/ 658 w 1811"/>
              <a:gd name="T27" fmla="*/ 1424 h 1424"/>
              <a:gd name="T28" fmla="*/ 0 w 1811"/>
              <a:gd name="T29" fmla="*/ 1424 h 1424"/>
              <a:gd name="T30" fmla="*/ 0 w 1811"/>
              <a:gd name="T31" fmla="*/ 953 h 1424"/>
              <a:gd name="T32" fmla="*/ 50 w 1811"/>
              <a:gd name="T33" fmla="*/ 502 h 1424"/>
              <a:gd name="T34" fmla="*/ 236 w 1811"/>
              <a:gd name="T35" fmla="*/ 206 h 1424"/>
              <a:gd name="T36" fmla="*/ 583 w 1811"/>
              <a:gd name="T37" fmla="*/ 0 h 1424"/>
              <a:gd name="T38" fmla="*/ 712 w 1811"/>
              <a:gd name="T39" fmla="*/ 271 h 1424"/>
              <a:gd name="T40" fmla="*/ 430 w 1811"/>
              <a:gd name="T41" fmla="*/ 454 h 1424"/>
              <a:gd name="T42" fmla="*/ 339 w 1811"/>
              <a:gd name="T43" fmla="*/ 766 h 1424"/>
              <a:gd name="T44" fmla="*/ 658 w 1811"/>
              <a:gd name="T45" fmla="*/ 766 h 1424"/>
              <a:gd name="T46" fmla="*/ 658 w 1811"/>
              <a:gd name="T47" fmla="*/ 1424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11" h="1424">
                <a:moveTo>
                  <a:pt x="1757" y="1424"/>
                </a:moveTo>
                <a:lnTo>
                  <a:pt x="1757" y="1424"/>
                </a:lnTo>
                <a:lnTo>
                  <a:pt x="1099" y="1424"/>
                </a:lnTo>
                <a:lnTo>
                  <a:pt x="1099" y="953"/>
                </a:lnTo>
                <a:cubicBezTo>
                  <a:pt x="1099" y="761"/>
                  <a:pt x="1115" y="610"/>
                  <a:pt x="1149" y="501"/>
                </a:cubicBezTo>
                <a:cubicBezTo>
                  <a:pt x="1183" y="392"/>
                  <a:pt x="1245" y="293"/>
                  <a:pt x="1337" y="206"/>
                </a:cubicBezTo>
                <a:cubicBezTo>
                  <a:pt x="1428" y="118"/>
                  <a:pt x="1543" y="50"/>
                  <a:pt x="1682" y="0"/>
                </a:cubicBezTo>
                <a:lnTo>
                  <a:pt x="1811" y="271"/>
                </a:lnTo>
                <a:cubicBezTo>
                  <a:pt x="1680" y="315"/>
                  <a:pt x="1586" y="376"/>
                  <a:pt x="1529" y="454"/>
                </a:cubicBezTo>
                <a:cubicBezTo>
                  <a:pt x="1472" y="532"/>
                  <a:pt x="1442" y="636"/>
                  <a:pt x="1439" y="766"/>
                </a:cubicBezTo>
                <a:lnTo>
                  <a:pt x="1757" y="766"/>
                </a:lnTo>
                <a:lnTo>
                  <a:pt x="1757" y="1424"/>
                </a:lnTo>
                <a:close/>
                <a:moveTo>
                  <a:pt x="658" y="1424"/>
                </a:moveTo>
                <a:lnTo>
                  <a:pt x="658" y="1424"/>
                </a:lnTo>
                <a:lnTo>
                  <a:pt x="0" y="1424"/>
                </a:lnTo>
                <a:lnTo>
                  <a:pt x="0" y="953"/>
                </a:lnTo>
                <a:cubicBezTo>
                  <a:pt x="0" y="763"/>
                  <a:pt x="16" y="612"/>
                  <a:pt x="50" y="502"/>
                </a:cubicBezTo>
                <a:cubicBezTo>
                  <a:pt x="83" y="392"/>
                  <a:pt x="146" y="293"/>
                  <a:pt x="236" y="206"/>
                </a:cubicBezTo>
                <a:cubicBezTo>
                  <a:pt x="327" y="118"/>
                  <a:pt x="442" y="50"/>
                  <a:pt x="583" y="0"/>
                </a:cubicBezTo>
                <a:lnTo>
                  <a:pt x="712" y="271"/>
                </a:lnTo>
                <a:cubicBezTo>
                  <a:pt x="581" y="315"/>
                  <a:pt x="487" y="376"/>
                  <a:pt x="430" y="454"/>
                </a:cubicBezTo>
                <a:cubicBezTo>
                  <a:pt x="373" y="532"/>
                  <a:pt x="342" y="636"/>
                  <a:pt x="339" y="766"/>
                </a:cubicBezTo>
                <a:lnTo>
                  <a:pt x="658" y="766"/>
                </a:lnTo>
                <a:lnTo>
                  <a:pt x="658" y="1424"/>
                </a:lnTo>
                <a:close/>
              </a:path>
            </a:pathLst>
          </a:custGeom>
          <a:solidFill>
            <a:srgbClr val="000000"/>
          </a:solidFill>
          <a:ln w="0">
            <a:noFill/>
            <a:prstDash val="solid"/>
            <a:round/>
            <a:headEnd/>
            <a:tailEnd/>
          </a:ln>
        </p:spPr>
        <p:txBody>
          <a:bodyPr vert="horz" wrap="square" lIns="91416" tIns="45708" rIns="91416" bIns="45708" numCol="1" anchor="t" anchorCtr="0" compatLnSpc="1">
            <a:prstTxWarp prst="textNoShape">
              <a:avLst/>
            </a:prstTxWarp>
          </a:bodyPr>
          <a:lstStyle/>
          <a:p>
            <a:endParaRPr lang="en-US" sz="1799"/>
          </a:p>
        </p:txBody>
      </p:sp>
      <p:sp>
        <p:nvSpPr>
          <p:cNvPr id="5" name="Date Placeholder 4"/>
          <p:cNvSpPr>
            <a:spLocks noGrp="1"/>
          </p:cNvSpPr>
          <p:nvPr>
            <p:ph type="dt" sz="half" idx="10"/>
          </p:nvPr>
        </p:nvSpPr>
        <p:spPr>
          <a:xfrm>
            <a:off x="9984296" y="6355080"/>
            <a:ext cx="1764792" cy="137160"/>
          </a:xfrm>
          <a:prstGeom prst="rect">
            <a:avLst/>
          </a:prstGeo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9" name="Slide Number Placeholder 8"/>
          <p:cNvSpPr>
            <a:spLocks noGrp="1"/>
          </p:cNvSpPr>
          <p:nvPr>
            <p:ph type="sldNum" sz="quarter" idx="12"/>
          </p:nvPr>
        </p:nvSpPr>
        <p:spPr>
          <a:xfrm>
            <a:off x="9984296" y="6492240"/>
            <a:ext cx="1764792" cy="137160"/>
          </a:xfrm>
          <a:prstGeom prst="rect">
            <a:avLst/>
          </a:prstGeom>
        </p:spPr>
        <p:txBody>
          <a:bodyPr vert="horz" lIns="0" tIns="0" rIns="0" bIns="0" rtlCol="0" anchor="b" anchorCtr="0">
            <a:noAutofit/>
          </a:bodyPr>
          <a:lstStyle>
            <a:lvl1pPr algn="r">
              <a:defRPr lang="en-GB" smtClean="0"/>
            </a:lvl1pPr>
          </a:lstStyle>
          <a:p>
            <a:fld id="{D3FEA41E-9205-409B-B9F4-D0152BAEAA89}" type="slidenum">
              <a:rPr lang="en-GB" smtClean="0"/>
              <a:pPr/>
              <a:t>‹#›</a:t>
            </a:fld>
            <a:endParaRPr lang="en-GB"/>
          </a:p>
        </p:txBody>
      </p:sp>
    </p:spTree>
    <p:extLst>
      <p:ext uri="{BB962C8B-B14F-4D97-AF65-F5344CB8AC3E}">
        <p14:creationId xmlns:p14="http://schemas.microsoft.com/office/powerpoint/2010/main" val="1397679374"/>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itle and Full Conten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A78C6408-9684-F649-A01B-20A1E9A52ED4}"/>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2709AE37-4C0E-9449-8811-AF627111A71F}"/>
              </a:ext>
            </a:extLst>
          </p:cNvPr>
          <p:cNvSpPr>
            <a:spLocks noGrp="1"/>
          </p:cNvSpPr>
          <p:nvPr>
            <p:ph type="dt" sz="half" idx="17"/>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0E5A4581-58A2-5947-96BD-212EB8536951}"/>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61899808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One Column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5" name="Title 4"/>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A1127051-9445-A34F-940C-D451EEF39800}"/>
              </a:ext>
            </a:extLst>
          </p:cNvPr>
          <p:cNvSpPr>
            <a:spLocks noGrp="1"/>
          </p:cNvSpPr>
          <p:nvPr>
            <p:ph type="sldNum" sz="quarter" idx="11"/>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C5E96824-1DC8-8F4C-9F19-4AA8BD36E946}"/>
              </a:ext>
            </a:extLst>
          </p:cNvPr>
          <p:cNvSpPr>
            <a:spLocks noGrp="1"/>
          </p:cNvSpPr>
          <p:nvPr>
            <p:ph type="dt" sz="half" idx="12"/>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46C406C8-2617-D442-A446-EA4D0CC6D9A3}"/>
              </a:ext>
            </a:extLst>
          </p:cNvPr>
          <p:cNvSpPr>
            <a:spLocks noGrp="1"/>
          </p:cNvSpPr>
          <p:nvPr>
            <p:ph type="ftr" sz="quarter" idx="13"/>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3805958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One Column Conten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C8CAC806-7708-6C42-A901-982FA119C086}"/>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F75A8AA7-C631-FC48-B78E-A7C28CBFC4D6}"/>
              </a:ext>
            </a:extLst>
          </p:cNvPr>
          <p:cNvSpPr>
            <a:spLocks noGrp="1"/>
          </p:cNvSpPr>
          <p:nvPr>
            <p:ph type="dt" sz="half" idx="17"/>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6039EA78-0E25-1E49-9BAA-8BB4D19EDF64}"/>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859520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_One Column Content Dark">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5" name="Title 4"/>
          <p:cNvSpPr>
            <a:spLocks noGrp="1"/>
          </p:cNvSpPr>
          <p:nvPr>
            <p:ph type="title" hasCustomPrompt="1"/>
          </p:nvPr>
        </p:nvSpPr>
        <p:spPr/>
        <p:txBody>
          <a:bodyPr/>
          <a:lstStyle>
            <a:lvl1pPr>
              <a:defRPr>
                <a:solidFill>
                  <a:schemeClr val="tx1"/>
                </a:solidFill>
              </a:defRPr>
            </a:lvl1pPr>
          </a:lstStyle>
          <a:p>
            <a:r>
              <a:rPr lang="en-US"/>
              <a:t>[Slide title]</a:t>
            </a:r>
            <a:endParaRPr lang="en-GB"/>
          </a:p>
        </p:txBody>
      </p:sp>
      <p:sp>
        <p:nvSpPr>
          <p:cNvPr id="9" name="Date Placeholder 8">
            <a:extLst>
              <a:ext uri="{FF2B5EF4-FFF2-40B4-BE49-F238E27FC236}">
                <a16:creationId xmlns:a16="http://schemas.microsoft.com/office/drawing/2014/main" id="{534FC478-2103-444D-A788-6C385FEADA19}"/>
              </a:ext>
            </a:extLst>
          </p:cNvPr>
          <p:cNvSpPr>
            <a:spLocks noGrp="1"/>
          </p:cNvSpPr>
          <p:nvPr>
            <p:ph type="dt" sz="half" idx="10"/>
          </p:nvPr>
        </p:nvSpPr>
        <p:spPr>
          <a:xfrm>
            <a:off x="9984296" y="6355080"/>
            <a:ext cx="1764792" cy="137160"/>
          </a:xfrm>
          <a:prstGeom prst="rect">
            <a:avLst/>
          </a:prstGeom>
        </p:spPr>
        <p:txBody>
          <a:bodyPr/>
          <a:lstStyle/>
          <a:p>
            <a:r>
              <a:rPr lang="en-US" dirty="0"/>
              <a:t>23 November 2024 – 29 November 2024Y</a:t>
            </a:r>
          </a:p>
        </p:txBody>
      </p:sp>
      <p:sp>
        <p:nvSpPr>
          <p:cNvPr id="10" name="Footer Placeholder 9">
            <a:extLst>
              <a:ext uri="{FF2B5EF4-FFF2-40B4-BE49-F238E27FC236}">
                <a16:creationId xmlns:a16="http://schemas.microsoft.com/office/drawing/2014/main" id="{50208723-B803-0D42-8863-6E0ACA5FA811}"/>
              </a:ext>
            </a:extLst>
          </p:cNvPr>
          <p:cNvSpPr>
            <a:spLocks noGrp="1"/>
          </p:cNvSpPr>
          <p:nvPr>
            <p:ph type="ftr" sz="quarter" idx="11"/>
          </p:nvPr>
        </p:nvSpPr>
        <p:spPr>
          <a:xfrm>
            <a:off x="442912" y="6355080"/>
            <a:ext cx="5473701" cy="137160"/>
          </a:xfrm>
          <a:prstGeom prst="rect">
            <a:avLst/>
          </a:prstGeom>
        </p:spPr>
        <p:txBody>
          <a:bodyPr/>
          <a:lstStyle/>
          <a:p>
            <a:pPr algn="l"/>
            <a:endParaRPr lang="en-US"/>
          </a:p>
        </p:txBody>
      </p:sp>
      <p:sp>
        <p:nvSpPr>
          <p:cNvPr id="11" name="Slide Number Placeholder 10">
            <a:extLst>
              <a:ext uri="{FF2B5EF4-FFF2-40B4-BE49-F238E27FC236}">
                <a16:creationId xmlns:a16="http://schemas.microsoft.com/office/drawing/2014/main" id="{B9D3C748-DE6A-F649-888F-43A3773D1D4D}"/>
              </a:ext>
            </a:extLst>
          </p:cNvPr>
          <p:cNvSpPr>
            <a:spLocks noGrp="1"/>
          </p:cNvSpPr>
          <p:nvPr>
            <p:ph type="sldNum" sz="quarter" idx="1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Tree>
    <p:extLst>
      <p:ext uri="{BB962C8B-B14F-4D97-AF65-F5344CB8AC3E}">
        <p14:creationId xmlns:p14="http://schemas.microsoft.com/office/powerpoint/2010/main" val="1553378687"/>
      </p:ext>
    </p:extLst>
  </p:cSld>
  <p:clrMapOvr>
    <a:overrideClrMapping bg1="dk1" tx1="lt1" bg2="dk2" tx2="lt2" accent1="accent1" accent2="accent2" accent3="accent3" accent4="accent4" accent5="accent5" accent6="accent6" hlink="hlink" folHlink="folHlink"/>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4" y="2103440"/>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Title 5"/>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7" name="Slide Number Placeholder 6">
            <a:extLst>
              <a:ext uri="{FF2B5EF4-FFF2-40B4-BE49-F238E27FC236}">
                <a16:creationId xmlns:a16="http://schemas.microsoft.com/office/drawing/2014/main" id="{00456CA5-A388-1D41-B4AF-6658D4C957A1}"/>
              </a:ext>
            </a:extLst>
          </p:cNvPr>
          <p:cNvSpPr>
            <a:spLocks noGrp="1"/>
          </p:cNvSpPr>
          <p:nvPr>
            <p:ph type="sldNum" sz="quarter" idx="11"/>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31232899-915E-C74D-8F7F-7C2DD55182A1}"/>
              </a:ext>
            </a:extLst>
          </p:cNvPr>
          <p:cNvSpPr>
            <a:spLocks noGrp="1"/>
          </p:cNvSpPr>
          <p:nvPr>
            <p:ph type="dt" sz="half" idx="12"/>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09E4EFE4-848B-FB4C-92AC-48F9C8C7E472}"/>
              </a:ext>
            </a:extLst>
          </p:cNvPr>
          <p:cNvSpPr>
            <a:spLocks noGrp="1"/>
          </p:cNvSpPr>
          <p:nvPr>
            <p:ph type="ftr" sz="quarter" idx="13"/>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71302910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wo Content -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4" y="2103440"/>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6275389" y="2103439"/>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E7945371-B6F9-F541-89EE-24D897592CA4}"/>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701872E8-5749-484B-9C68-8AF6F238E4A1}"/>
              </a:ext>
            </a:extLst>
          </p:cNvPr>
          <p:cNvSpPr>
            <a:spLocks noGrp="1"/>
          </p:cNvSpPr>
          <p:nvPr>
            <p:ph type="dt" sz="half" idx="17"/>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00AD96B6-4E2D-5D4D-9281-01075C08C040}"/>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425504064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Content and Imag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3" name="Content Placeholder 2"/>
          <p:cNvSpPr>
            <a:spLocks noGrp="1"/>
          </p:cNvSpPr>
          <p:nvPr>
            <p:ph sz="half" idx="1" hasCustomPrompt="1"/>
          </p:nvPr>
        </p:nvSpPr>
        <p:spPr>
          <a:xfrm>
            <a:off x="442914" y="2103440"/>
            <a:ext cx="5317807"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2" name="Title 1"/>
          <p:cNvSpPr>
            <a:spLocks noGrp="1"/>
          </p:cNvSpPr>
          <p:nvPr>
            <p:ph type="title" hasCustomPrompt="1"/>
          </p:nvPr>
        </p:nvSpPr>
        <p:spPr>
          <a:xfrm>
            <a:off x="442914" y="432002"/>
            <a:ext cx="5317807" cy="1387275"/>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D3536595-57B2-5848-8E3C-E2D5B4D0F21A}"/>
              </a:ext>
            </a:extLst>
          </p:cNvPr>
          <p:cNvSpPr>
            <a:spLocks noGrp="1"/>
          </p:cNvSpPr>
          <p:nvPr>
            <p:ph type="sldNum" sz="quarter" idx="15"/>
          </p:nvPr>
        </p:nvSpPr>
        <p:spPr bwMode="gray">
          <a:xfrm>
            <a:off x="9984296" y="6492240"/>
            <a:ext cx="1764792" cy="137160"/>
          </a:xfrm>
          <a:prstGeom prst="rect">
            <a:avLst/>
          </a:prstGeom>
        </p:spPr>
        <p:txBody>
          <a:bodyPr/>
          <a:lstStyle>
            <a:lvl1pPr>
              <a:defRPr>
                <a:solidFill>
                  <a:schemeClr val="bg1"/>
                </a:solidFill>
              </a:defRPr>
            </a:lvl1pPr>
          </a:lstStyle>
          <a:p>
            <a:fld id="{7870704B-CE94-48CC-AF30-84932A1262A7}" type="slidenum">
              <a:rPr lang="en-GB" smtClean="0"/>
              <a:pPr/>
              <a:t>‹#›</a:t>
            </a:fld>
            <a:endParaRPr lang="en-GB"/>
          </a:p>
        </p:txBody>
      </p:sp>
      <p:sp>
        <p:nvSpPr>
          <p:cNvPr id="4" name="Date Placeholder 3">
            <a:extLst>
              <a:ext uri="{FF2B5EF4-FFF2-40B4-BE49-F238E27FC236}">
                <a16:creationId xmlns:a16="http://schemas.microsoft.com/office/drawing/2014/main" id="{A3DF40C9-D7F9-A14D-8F2B-F46833A0170E}"/>
              </a:ext>
            </a:extLst>
          </p:cNvPr>
          <p:cNvSpPr>
            <a:spLocks noGrp="1"/>
          </p:cNvSpPr>
          <p:nvPr>
            <p:ph type="dt" sz="half" idx="16"/>
          </p:nvPr>
        </p:nvSpPr>
        <p:spPr>
          <a:xfrm>
            <a:off x="9984296" y="6355080"/>
            <a:ext cx="1764792" cy="137160"/>
          </a:xfrm>
          <a:prstGeom prst="rect">
            <a:avLst/>
          </a:prstGeom>
        </p:spPr>
        <p:txBody>
          <a:bodyPr/>
          <a:lstStyle>
            <a:lvl1pPr>
              <a:defRPr>
                <a:solidFill>
                  <a:schemeClr val="bg1"/>
                </a:solidFill>
              </a:defRPr>
            </a:lvl1pPr>
          </a:lstStyle>
          <a:p>
            <a:r>
              <a:rPr lang="en-US" dirty="0"/>
              <a:t>23 November 2024 – 29 November 2024Y</a:t>
            </a:r>
          </a:p>
        </p:txBody>
      </p:sp>
      <p:sp>
        <p:nvSpPr>
          <p:cNvPr id="5" name="Footer Placeholder 4">
            <a:extLst>
              <a:ext uri="{FF2B5EF4-FFF2-40B4-BE49-F238E27FC236}">
                <a16:creationId xmlns:a16="http://schemas.microsoft.com/office/drawing/2014/main" id="{B2913943-67C1-A441-988B-505B7F0D23BF}"/>
              </a:ext>
            </a:extLst>
          </p:cNvPr>
          <p:cNvSpPr>
            <a:spLocks noGrp="1"/>
          </p:cNvSpPr>
          <p:nvPr>
            <p:ph type="ftr" sz="quarter" idx="17"/>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43364350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Content and Image - Subtitle">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6096000" y="0"/>
            <a:ext cx="6096000" cy="685800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3" name="Content Placeholder 2"/>
          <p:cNvSpPr>
            <a:spLocks noGrp="1"/>
          </p:cNvSpPr>
          <p:nvPr>
            <p:ph sz="half" idx="1" hasCustomPrompt="1"/>
          </p:nvPr>
        </p:nvSpPr>
        <p:spPr>
          <a:xfrm>
            <a:off x="442914" y="2103438"/>
            <a:ext cx="5317807"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2" name="Title 1"/>
          <p:cNvSpPr>
            <a:spLocks noGrp="1"/>
          </p:cNvSpPr>
          <p:nvPr>
            <p:ph type="title" hasCustomPrompt="1"/>
          </p:nvPr>
        </p:nvSpPr>
        <p:spPr>
          <a:xfrm>
            <a:off x="442914" y="430514"/>
            <a:ext cx="5317806"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F064736F-99D3-5349-B4BB-3F5BE96B5885}"/>
              </a:ext>
            </a:extLst>
          </p:cNvPr>
          <p:cNvSpPr>
            <a:spLocks noGrp="1"/>
          </p:cNvSpPr>
          <p:nvPr>
            <p:ph type="sldNum" sz="quarter" idx="18"/>
          </p:nvPr>
        </p:nvSpPr>
        <p:spPr bwMode="gray">
          <a:xfrm>
            <a:off x="9984296" y="6492240"/>
            <a:ext cx="1764792" cy="137160"/>
          </a:xfrm>
          <a:prstGeom prst="rect">
            <a:avLst/>
          </a:prstGeom>
        </p:spPr>
        <p:txBody>
          <a:bodyPr/>
          <a:lstStyle>
            <a:lvl1pPr>
              <a:defRPr>
                <a:solidFill>
                  <a:schemeClr val="bg1"/>
                </a:solidFill>
              </a:defRPr>
            </a:lvl1pPr>
          </a:lstStyle>
          <a:p>
            <a:fld id="{7870704B-CE94-48CC-AF30-84932A1262A7}" type="slidenum">
              <a:rPr lang="en-GB" smtClean="0"/>
              <a:pPr/>
              <a:t>‹#›</a:t>
            </a:fld>
            <a:endParaRPr lang="en-GB"/>
          </a:p>
        </p:txBody>
      </p:sp>
      <p:sp>
        <p:nvSpPr>
          <p:cNvPr id="7" name="Subtitle 2">
            <a:extLst>
              <a:ext uri="{FF2B5EF4-FFF2-40B4-BE49-F238E27FC236}">
                <a16:creationId xmlns:a16="http://schemas.microsoft.com/office/drawing/2014/main" id="{339845CC-465C-0147-BB19-41367E39D82E}"/>
              </a:ext>
            </a:extLst>
          </p:cNvPr>
          <p:cNvSpPr>
            <a:spLocks noGrp="1"/>
          </p:cNvSpPr>
          <p:nvPr>
            <p:ph type="subTitle" idx="16" hasCustomPrompt="1"/>
          </p:nvPr>
        </p:nvSpPr>
        <p:spPr>
          <a:xfrm>
            <a:off x="442912" y="933433"/>
            <a:ext cx="5317808"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CAF02CD0-5DDD-1F41-AEB4-55BDD643AC82}"/>
              </a:ext>
            </a:extLst>
          </p:cNvPr>
          <p:cNvSpPr>
            <a:spLocks noGrp="1"/>
          </p:cNvSpPr>
          <p:nvPr>
            <p:ph type="dt" sz="half" idx="19"/>
          </p:nvPr>
        </p:nvSpPr>
        <p:spPr>
          <a:xfrm>
            <a:off x="9984296" y="6355080"/>
            <a:ext cx="1764792" cy="137160"/>
          </a:xfrm>
          <a:prstGeom prst="rect">
            <a:avLst/>
          </a:prstGeom>
        </p:spPr>
        <p:txBody>
          <a:bodyPr/>
          <a:lstStyle>
            <a:lvl1pPr>
              <a:defRPr>
                <a:solidFill>
                  <a:schemeClr val="bg1"/>
                </a:solidFill>
              </a:defRPr>
            </a:lvl1pPr>
          </a:lstStyle>
          <a:p>
            <a:r>
              <a:rPr lang="en-US" dirty="0"/>
              <a:t>23 November 2024 – 29 November 2024Y</a:t>
            </a:r>
          </a:p>
        </p:txBody>
      </p:sp>
      <p:sp>
        <p:nvSpPr>
          <p:cNvPr id="4" name="Footer Placeholder 3">
            <a:extLst>
              <a:ext uri="{FF2B5EF4-FFF2-40B4-BE49-F238E27FC236}">
                <a16:creationId xmlns:a16="http://schemas.microsoft.com/office/drawing/2014/main" id="{978E0517-3586-2A46-900E-429A592FD731}"/>
              </a:ext>
            </a:extLst>
          </p:cNvPr>
          <p:cNvSpPr>
            <a:spLocks noGrp="1"/>
          </p:cNvSpPr>
          <p:nvPr>
            <p:ph type="ftr" sz="quarter" idx="20"/>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3335836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4332288"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12" name="Content Placeholder 3"/>
          <p:cNvSpPr>
            <a:spLocks noGrp="1"/>
          </p:cNvSpPr>
          <p:nvPr>
            <p:ph sz="half" idx="13" hasCustomPrompt="1"/>
          </p:nvPr>
        </p:nvSpPr>
        <p:spPr>
          <a:xfrm>
            <a:off x="8220077"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Title 5"/>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7" name="Slide Number Placeholder 6">
            <a:extLst>
              <a:ext uri="{FF2B5EF4-FFF2-40B4-BE49-F238E27FC236}">
                <a16:creationId xmlns:a16="http://schemas.microsoft.com/office/drawing/2014/main" id="{2DE0F926-F4BA-044E-B97A-AA8668B032A8}"/>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92EB6748-91CD-EA44-B3CB-A9D864D8B207}"/>
              </a:ext>
            </a:extLst>
          </p:cNvPr>
          <p:cNvSpPr>
            <a:spLocks noGrp="1"/>
          </p:cNvSpPr>
          <p:nvPr>
            <p:ph type="dt" sz="half" idx="16"/>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D1B9031D-3AD3-5746-B707-659608332137}"/>
              </a:ext>
            </a:extLst>
          </p:cNvPr>
          <p:cNvSpPr>
            <a:spLocks noGrp="1"/>
          </p:cNvSpPr>
          <p:nvPr>
            <p:ph type="ftr" sz="quarter" idx="17"/>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426860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Column Content Dark">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4" name="Footer Placeholder 3"/>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EEB42608-26B0-470D-93D2-2037582864EE}" type="slidenum">
              <a:rPr lang="en-US" smtClean="0"/>
              <a:pPr/>
              <a:t>‹#›</a:t>
            </a:fld>
            <a:endParaRPr lang="en-US"/>
          </a:p>
        </p:txBody>
      </p:sp>
    </p:spTree>
    <p:extLst>
      <p:ext uri="{BB962C8B-B14F-4D97-AF65-F5344CB8AC3E}">
        <p14:creationId xmlns:p14="http://schemas.microsoft.com/office/powerpoint/2010/main" val="2516367827"/>
      </p:ext>
    </p:extLst>
  </p:cSld>
  <p:clrMapOvr>
    <a:overrideClrMapping bg1="dk1" tx1="lt1" bg2="dk2" tx2="lt2" accent1="accent1" accent2="accent2" accent3="accent3" accent4="accent4" accent5="accent5" accent6="accent6" hlink="hlink" folHlink="folHlink"/>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Three Content -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4332288"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2" name="Content Placeholder 3"/>
          <p:cNvSpPr>
            <a:spLocks noGrp="1"/>
          </p:cNvSpPr>
          <p:nvPr>
            <p:ph sz="half" idx="13" hasCustomPrompt="1"/>
          </p:nvPr>
        </p:nvSpPr>
        <p:spPr>
          <a:xfrm>
            <a:off x="8220077" y="2103439"/>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5"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C8D01178-C346-1B4F-8DFA-F5B5E0660B1A}"/>
              </a:ext>
            </a:extLst>
          </p:cNvPr>
          <p:cNvSpPr>
            <a:spLocks noGrp="1"/>
          </p:cNvSpPr>
          <p:nvPr>
            <p:ph type="sldNum" sz="quarter" idx="18"/>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8" name="Subtitle 2">
            <a:extLst>
              <a:ext uri="{FF2B5EF4-FFF2-40B4-BE49-F238E27FC236}">
                <a16:creationId xmlns:a16="http://schemas.microsoft.com/office/drawing/2014/main" id="{B56B3548-5EB8-714F-93B3-BD8CE8C6C99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CF957D98-A9BD-6147-8C17-F6034346BCFA}"/>
              </a:ext>
            </a:extLst>
          </p:cNvPr>
          <p:cNvSpPr>
            <a:spLocks noGrp="1"/>
          </p:cNvSpPr>
          <p:nvPr>
            <p:ph type="dt" sz="half" idx="19"/>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6B079912-E66E-9D45-8060-9249926E269D}"/>
              </a:ext>
            </a:extLst>
          </p:cNvPr>
          <p:cNvSpPr>
            <a:spLocks noGrp="1"/>
          </p:cNvSpPr>
          <p:nvPr>
            <p:ph type="ftr" sz="quarter" idx="20"/>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93507553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Four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3"/>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3"/>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Title 8"/>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10" name="Slide Number Placeholder 9">
            <a:extLst>
              <a:ext uri="{FF2B5EF4-FFF2-40B4-BE49-F238E27FC236}">
                <a16:creationId xmlns:a16="http://schemas.microsoft.com/office/drawing/2014/main" id="{CD6E0CB0-5FCA-9E41-ACFD-7D08A524DF43}"/>
              </a:ext>
            </a:extLst>
          </p:cNvPr>
          <p:cNvSpPr>
            <a:spLocks noGrp="1"/>
          </p:cNvSpPr>
          <p:nvPr>
            <p:ph type="sldNum" sz="quarter" idx="16"/>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DE638E35-65AD-4243-B284-707345D47D7E}"/>
              </a:ext>
            </a:extLst>
          </p:cNvPr>
          <p:cNvSpPr>
            <a:spLocks noGrp="1"/>
          </p:cNvSpPr>
          <p:nvPr>
            <p:ph type="dt" sz="half" idx="17"/>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A31698C3-BF03-D940-AA4E-1704020681B6}"/>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8398634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Four Content -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4" name="Content Placeholder 3"/>
          <p:cNvSpPr>
            <a:spLocks noGrp="1"/>
          </p:cNvSpPr>
          <p:nvPr>
            <p:ph sz="half" idx="2" hasCustomPrompt="1"/>
          </p:nvPr>
        </p:nvSpPr>
        <p:spPr>
          <a:xfrm>
            <a:off x="336061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6" name="Content Placeholder 3"/>
          <p:cNvSpPr>
            <a:spLocks noGrp="1"/>
          </p:cNvSpPr>
          <p:nvPr>
            <p:ph sz="half" idx="13" hasCustomPrompt="1"/>
          </p:nvPr>
        </p:nvSpPr>
        <p:spPr>
          <a:xfrm>
            <a:off x="6275388"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7" name="Content Placeholder 3"/>
          <p:cNvSpPr>
            <a:spLocks noGrp="1"/>
          </p:cNvSpPr>
          <p:nvPr>
            <p:ph sz="half" idx="14" hasCustomPrompt="1"/>
          </p:nvPr>
        </p:nvSpPr>
        <p:spPr>
          <a:xfrm>
            <a:off x="9190163" y="2103438"/>
            <a:ext cx="25560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9" name="Slide Number Placeholder 8">
            <a:extLst>
              <a:ext uri="{FF2B5EF4-FFF2-40B4-BE49-F238E27FC236}">
                <a16:creationId xmlns:a16="http://schemas.microsoft.com/office/drawing/2014/main" id="{0FAD9719-920C-B64C-90D2-E337E9E7C112}"/>
              </a:ext>
            </a:extLst>
          </p:cNvPr>
          <p:cNvSpPr>
            <a:spLocks noGrp="1"/>
          </p:cNvSpPr>
          <p:nvPr>
            <p:ph type="sldNum" sz="quarter" idx="19"/>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1" name="Subtitle 2">
            <a:extLst>
              <a:ext uri="{FF2B5EF4-FFF2-40B4-BE49-F238E27FC236}">
                <a16:creationId xmlns:a16="http://schemas.microsoft.com/office/drawing/2014/main" id="{42F08066-BCE7-3945-BE4E-1DEA43569B7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9B41EFB3-11D6-AA4B-8128-47D7D7AFAE91}"/>
              </a:ext>
            </a:extLst>
          </p:cNvPr>
          <p:cNvSpPr>
            <a:spLocks noGrp="1"/>
          </p:cNvSpPr>
          <p:nvPr>
            <p:ph type="dt" sz="half" idx="20"/>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2669CF68-145B-AD42-A079-345D6E783D1E}"/>
              </a:ext>
            </a:extLst>
          </p:cNvPr>
          <p:cNvSpPr>
            <a:spLocks noGrp="1"/>
          </p:cNvSpPr>
          <p:nvPr>
            <p:ph type="ftr" sz="quarter" idx="21"/>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4612356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Fiv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3"/>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3"/>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3"/>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itle 9"/>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11" name="Slide Number Placeholder 10">
            <a:extLst>
              <a:ext uri="{FF2B5EF4-FFF2-40B4-BE49-F238E27FC236}">
                <a16:creationId xmlns:a16="http://schemas.microsoft.com/office/drawing/2014/main" id="{BC0705E1-E330-8C4F-A023-40952CF24C94}"/>
              </a:ext>
            </a:extLst>
          </p:cNvPr>
          <p:cNvSpPr>
            <a:spLocks noGrp="1"/>
          </p:cNvSpPr>
          <p:nvPr>
            <p:ph type="sldNum" sz="quarter" idx="17"/>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222D3CEF-2FE9-6541-A411-8712E77FDE9D}"/>
              </a:ext>
            </a:extLst>
          </p:cNvPr>
          <p:cNvSpPr>
            <a:spLocks noGrp="1"/>
          </p:cNvSpPr>
          <p:nvPr>
            <p:ph type="dt" sz="half" idx="18"/>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4F60C409-BC93-7948-9808-660EF10182CF}"/>
              </a:ext>
            </a:extLst>
          </p:cNvPr>
          <p:cNvSpPr>
            <a:spLocks noGrp="1"/>
          </p:cNvSpPr>
          <p:nvPr>
            <p:ph type="ftr" sz="quarter" idx="19"/>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4582960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Five Content - Sub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4291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77045"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3"/>
          <p:cNvSpPr>
            <a:spLocks noGrp="1"/>
          </p:cNvSpPr>
          <p:nvPr>
            <p:ph sz="half" idx="13"/>
          </p:nvPr>
        </p:nvSpPr>
        <p:spPr>
          <a:xfrm>
            <a:off x="5111177"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3"/>
          <p:cNvSpPr>
            <a:spLocks noGrp="1"/>
          </p:cNvSpPr>
          <p:nvPr>
            <p:ph sz="half" idx="14"/>
          </p:nvPr>
        </p:nvSpPr>
        <p:spPr>
          <a:xfrm>
            <a:off x="7445309"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3"/>
          <p:cNvSpPr>
            <a:spLocks noGrp="1"/>
          </p:cNvSpPr>
          <p:nvPr>
            <p:ph sz="half" idx="15"/>
          </p:nvPr>
        </p:nvSpPr>
        <p:spPr>
          <a:xfrm>
            <a:off x="9779443" y="2103438"/>
            <a:ext cx="1972800" cy="40687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10" name="Slide Number Placeholder 9">
            <a:extLst>
              <a:ext uri="{FF2B5EF4-FFF2-40B4-BE49-F238E27FC236}">
                <a16:creationId xmlns:a16="http://schemas.microsoft.com/office/drawing/2014/main" id="{4B2DB5C5-A275-6447-991C-726CD70A52A9}"/>
              </a:ext>
            </a:extLst>
          </p:cNvPr>
          <p:cNvSpPr>
            <a:spLocks noGrp="1"/>
          </p:cNvSpPr>
          <p:nvPr>
            <p:ph type="sldNum" sz="quarter" idx="20"/>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2" name="Subtitle 2">
            <a:extLst>
              <a:ext uri="{FF2B5EF4-FFF2-40B4-BE49-F238E27FC236}">
                <a16:creationId xmlns:a16="http://schemas.microsoft.com/office/drawing/2014/main" id="{BCBFC701-7287-1F4F-B6FA-1BECCBF324C6}"/>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9A06189D-4BB2-3A4B-BC60-C76CE65FA0CC}"/>
              </a:ext>
            </a:extLst>
          </p:cNvPr>
          <p:cNvSpPr>
            <a:spLocks noGrp="1"/>
          </p:cNvSpPr>
          <p:nvPr>
            <p:ph type="dt" sz="half" idx="21"/>
          </p:nvPr>
        </p:nvSpPr>
        <p:spPr>
          <a:xfrm>
            <a:off x="9984296" y="6355080"/>
            <a:ext cx="1764792" cy="137160"/>
          </a:xfrm>
          <a:prstGeom prst="rect">
            <a:avLst/>
          </a:prstGeom>
        </p:spPr>
        <p:txBody>
          <a:bodyPr/>
          <a:lstStyle/>
          <a:p>
            <a:r>
              <a:rPr lang="en-US" dirty="0"/>
              <a:t>23 November 2024 – 29 November 2024Y</a:t>
            </a:r>
          </a:p>
        </p:txBody>
      </p:sp>
      <p:sp>
        <p:nvSpPr>
          <p:cNvPr id="5" name="Footer Placeholder 4">
            <a:extLst>
              <a:ext uri="{FF2B5EF4-FFF2-40B4-BE49-F238E27FC236}">
                <a16:creationId xmlns:a16="http://schemas.microsoft.com/office/drawing/2014/main" id="{E698595F-E08B-3E4B-8E63-3152F1690C5D}"/>
              </a:ext>
            </a:extLst>
          </p:cNvPr>
          <p:cNvSpPr>
            <a:spLocks noGrp="1"/>
          </p:cNvSpPr>
          <p:nvPr>
            <p:ph type="ftr" sz="quarter" idx="22"/>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426166689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hree Images">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442913"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3"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6" name="Picture Placeholder 9"/>
          <p:cNvSpPr>
            <a:spLocks noGrp="1"/>
          </p:cNvSpPr>
          <p:nvPr>
            <p:ph type="pic" sz="quarter" idx="15"/>
          </p:nvPr>
        </p:nvSpPr>
        <p:spPr>
          <a:xfrm>
            <a:off x="433149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4331495"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8" name="Picture Placeholder 9"/>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8220077"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4" name="Title 3"/>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0FA63A94-C8E2-FB44-885B-EB683E5F6866}"/>
              </a:ext>
            </a:extLst>
          </p:cNvPr>
          <p:cNvSpPr>
            <a:spLocks noGrp="1"/>
          </p:cNvSpPr>
          <p:nvPr>
            <p:ph type="sldNum" sz="quarter" idx="20"/>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055A3E01-BC1E-FC45-9A3B-16FFF0CD47EE}"/>
              </a:ext>
            </a:extLst>
          </p:cNvPr>
          <p:cNvSpPr>
            <a:spLocks noGrp="1"/>
          </p:cNvSpPr>
          <p:nvPr>
            <p:ph type="dt" sz="half" idx="21"/>
          </p:nvPr>
        </p:nvSpPr>
        <p:spPr>
          <a:xfrm>
            <a:off x="9984296" y="6355080"/>
            <a:ext cx="1764792" cy="137160"/>
          </a:xfrm>
          <a:prstGeom prst="rect">
            <a:avLst/>
          </a:prstGeom>
        </p:spPr>
        <p:txBody>
          <a:bodyPr/>
          <a:lstStyle/>
          <a:p>
            <a:r>
              <a:rPr lang="en-US" dirty="0"/>
              <a:t>23 November 2024 – 29 November 2024Y</a:t>
            </a:r>
          </a:p>
        </p:txBody>
      </p:sp>
      <p:sp>
        <p:nvSpPr>
          <p:cNvPr id="3" name="Footer Placeholder 2">
            <a:extLst>
              <a:ext uri="{FF2B5EF4-FFF2-40B4-BE49-F238E27FC236}">
                <a16:creationId xmlns:a16="http://schemas.microsoft.com/office/drawing/2014/main" id="{616CD684-D4FE-F645-A29A-2F42832D27B2}"/>
              </a:ext>
            </a:extLst>
          </p:cNvPr>
          <p:cNvSpPr>
            <a:spLocks noGrp="1"/>
          </p:cNvSpPr>
          <p:nvPr>
            <p:ph type="ftr" sz="quarter" idx="22"/>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97084493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hree Images - Subtitle">
    <p:spTree>
      <p:nvGrpSpPr>
        <p:cNvPr id="1" name=""/>
        <p:cNvGrpSpPr/>
        <p:nvPr/>
      </p:nvGrpSpPr>
      <p:grpSpPr>
        <a:xfrm>
          <a:off x="0" y="0"/>
          <a:ext cx="0" cy="0"/>
          <a:chOff x="0" y="0"/>
          <a:chExt cx="0" cy="0"/>
        </a:xfrm>
      </p:grpSpPr>
      <p:sp>
        <p:nvSpPr>
          <p:cNvPr id="10" name="Picture Placeholder 9"/>
          <p:cNvSpPr>
            <a:spLocks noGrp="1"/>
          </p:cNvSpPr>
          <p:nvPr>
            <p:ph type="pic" sz="quarter" idx="13"/>
          </p:nvPr>
        </p:nvSpPr>
        <p:spPr>
          <a:xfrm>
            <a:off x="442913"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3"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6" name="Picture Placeholder 9"/>
          <p:cNvSpPr>
            <a:spLocks noGrp="1"/>
          </p:cNvSpPr>
          <p:nvPr>
            <p:ph type="pic" sz="quarter" idx="15"/>
          </p:nvPr>
        </p:nvSpPr>
        <p:spPr>
          <a:xfrm>
            <a:off x="433149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4331495"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8" name="Picture Placeholder 9"/>
          <p:cNvSpPr>
            <a:spLocks noGrp="1"/>
          </p:cNvSpPr>
          <p:nvPr>
            <p:ph type="pic" sz="quarter" idx="17"/>
          </p:nvPr>
        </p:nvSpPr>
        <p:spPr>
          <a:xfrm>
            <a:off x="8220075" y="2100263"/>
            <a:ext cx="3529013" cy="301752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8220077" y="5280027"/>
            <a:ext cx="3529012" cy="892175"/>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p:txBody>
      </p:sp>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4" name="Slide Number Placeholder 3">
            <a:extLst>
              <a:ext uri="{FF2B5EF4-FFF2-40B4-BE49-F238E27FC236}">
                <a16:creationId xmlns:a16="http://schemas.microsoft.com/office/drawing/2014/main" id="{ECB03D1A-AA63-224E-A7F2-44C5BFC3BB18}"/>
              </a:ext>
            </a:extLst>
          </p:cNvPr>
          <p:cNvSpPr>
            <a:spLocks noGrp="1"/>
          </p:cNvSpPr>
          <p:nvPr>
            <p:ph type="sldNum" sz="quarter" idx="23"/>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1" name="Subtitle 2">
            <a:extLst>
              <a:ext uri="{FF2B5EF4-FFF2-40B4-BE49-F238E27FC236}">
                <a16:creationId xmlns:a16="http://schemas.microsoft.com/office/drawing/2014/main" id="{5CE153FD-285A-D647-ADE4-833E86A9CF52}"/>
              </a:ext>
            </a:extLst>
          </p:cNvPr>
          <p:cNvSpPr>
            <a:spLocks noGrp="1"/>
          </p:cNvSpPr>
          <p:nvPr>
            <p:ph type="subTitle" idx="24"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689EEA72-3A8E-454B-8611-EF7B92A8D01E}"/>
              </a:ext>
            </a:extLst>
          </p:cNvPr>
          <p:cNvSpPr>
            <a:spLocks noGrp="1"/>
          </p:cNvSpPr>
          <p:nvPr>
            <p:ph type="dt" sz="half" idx="25"/>
          </p:nvPr>
        </p:nvSpPr>
        <p:spPr>
          <a:xfrm>
            <a:off x="9984296" y="6355080"/>
            <a:ext cx="1764792" cy="137160"/>
          </a:xfrm>
          <a:prstGeom prst="rect">
            <a:avLst/>
          </a:prstGeom>
        </p:spPr>
        <p:txBody>
          <a:bodyPr/>
          <a:lstStyle/>
          <a:p>
            <a:r>
              <a:rPr lang="en-US" dirty="0"/>
              <a:t>23 November 2024 – 29 November 2024Y</a:t>
            </a:r>
          </a:p>
        </p:txBody>
      </p:sp>
      <p:sp>
        <p:nvSpPr>
          <p:cNvPr id="3" name="Footer Placeholder 2">
            <a:extLst>
              <a:ext uri="{FF2B5EF4-FFF2-40B4-BE49-F238E27FC236}">
                <a16:creationId xmlns:a16="http://schemas.microsoft.com/office/drawing/2014/main" id="{4FA46C5C-0050-F948-8DC9-450AE0734966}"/>
              </a:ext>
            </a:extLst>
          </p:cNvPr>
          <p:cNvSpPr>
            <a:spLocks noGrp="1"/>
          </p:cNvSpPr>
          <p:nvPr>
            <p:ph type="ftr" sz="quarter" idx="26"/>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5012302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Four Text Boxes for Icons">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442913"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7" name="Text Placeholder 12"/>
          <p:cNvSpPr>
            <a:spLocks noGrp="1"/>
          </p:cNvSpPr>
          <p:nvPr>
            <p:ph type="body" sz="quarter" idx="16" hasCustomPrompt="1"/>
          </p:nvPr>
        </p:nvSpPr>
        <p:spPr>
          <a:xfrm>
            <a:off x="3359639"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9" name="Text Placeholder 12"/>
          <p:cNvSpPr>
            <a:spLocks noGrp="1"/>
          </p:cNvSpPr>
          <p:nvPr>
            <p:ph type="body" sz="quarter" idx="18" hasCustomPrompt="1"/>
          </p:nvPr>
        </p:nvSpPr>
        <p:spPr>
          <a:xfrm>
            <a:off x="6276363"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5" name="Text Placeholder 12"/>
          <p:cNvSpPr>
            <a:spLocks noGrp="1"/>
          </p:cNvSpPr>
          <p:nvPr>
            <p:ph type="body" sz="quarter" idx="20" hasCustomPrompt="1"/>
          </p:nvPr>
        </p:nvSpPr>
        <p:spPr>
          <a:xfrm>
            <a:off x="9193089"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Title 3"/>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A3D2E598-676F-DE44-A364-05E35FEB3110}"/>
              </a:ext>
            </a:extLst>
          </p:cNvPr>
          <p:cNvSpPr>
            <a:spLocks noGrp="1"/>
          </p:cNvSpPr>
          <p:nvPr>
            <p:ph type="sldNum" sz="quarter" idx="2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D4EE7D73-CC34-F34E-8E0D-FE9EFCAB5B6D}"/>
              </a:ext>
            </a:extLst>
          </p:cNvPr>
          <p:cNvSpPr>
            <a:spLocks noGrp="1"/>
          </p:cNvSpPr>
          <p:nvPr>
            <p:ph type="dt" sz="half" idx="23"/>
          </p:nvPr>
        </p:nvSpPr>
        <p:spPr>
          <a:xfrm>
            <a:off x="9984296" y="6355080"/>
            <a:ext cx="1764792" cy="137160"/>
          </a:xfrm>
          <a:prstGeom prst="rect">
            <a:avLst/>
          </a:prstGeom>
        </p:spPr>
        <p:txBody>
          <a:bodyPr/>
          <a:lstStyle/>
          <a:p>
            <a:r>
              <a:rPr lang="en-US" dirty="0"/>
              <a:t>23 November 2024 – 29 November 2024Y</a:t>
            </a:r>
          </a:p>
        </p:txBody>
      </p:sp>
      <p:sp>
        <p:nvSpPr>
          <p:cNvPr id="3" name="Footer Placeholder 2">
            <a:extLst>
              <a:ext uri="{FF2B5EF4-FFF2-40B4-BE49-F238E27FC236}">
                <a16:creationId xmlns:a16="http://schemas.microsoft.com/office/drawing/2014/main" id="{3D69DEA3-5E99-424B-BE2E-8D9202AD4FC0}"/>
              </a:ext>
            </a:extLst>
          </p:cNvPr>
          <p:cNvSpPr>
            <a:spLocks noGrp="1"/>
          </p:cNvSpPr>
          <p:nvPr>
            <p:ph type="ftr" sz="quarter" idx="24"/>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73454671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Four Text Boxes for Icons - Subtitle">
    <p:spTree>
      <p:nvGrpSpPr>
        <p:cNvPr id="1" name=""/>
        <p:cNvGrpSpPr/>
        <p:nvPr/>
      </p:nvGrpSpPr>
      <p:grpSpPr>
        <a:xfrm>
          <a:off x="0" y="0"/>
          <a:ext cx="0" cy="0"/>
          <a:chOff x="0" y="0"/>
          <a:chExt cx="0" cy="0"/>
        </a:xfrm>
      </p:grpSpPr>
      <p:sp>
        <p:nvSpPr>
          <p:cNvPr id="13" name="Text Placeholder 12"/>
          <p:cNvSpPr>
            <a:spLocks noGrp="1"/>
          </p:cNvSpPr>
          <p:nvPr>
            <p:ph type="body" sz="quarter" idx="14" hasCustomPrompt="1"/>
          </p:nvPr>
        </p:nvSpPr>
        <p:spPr>
          <a:xfrm>
            <a:off x="442913"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7" name="Text Placeholder 12"/>
          <p:cNvSpPr>
            <a:spLocks noGrp="1"/>
          </p:cNvSpPr>
          <p:nvPr>
            <p:ph type="body" sz="quarter" idx="16" hasCustomPrompt="1"/>
          </p:nvPr>
        </p:nvSpPr>
        <p:spPr>
          <a:xfrm>
            <a:off x="3358198"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9" name="Text Placeholder 12"/>
          <p:cNvSpPr>
            <a:spLocks noGrp="1"/>
          </p:cNvSpPr>
          <p:nvPr>
            <p:ph type="body" sz="quarter" idx="18" hasCustomPrompt="1"/>
          </p:nvPr>
        </p:nvSpPr>
        <p:spPr>
          <a:xfrm>
            <a:off x="6273484"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5" name="Text Placeholder 12"/>
          <p:cNvSpPr>
            <a:spLocks noGrp="1"/>
          </p:cNvSpPr>
          <p:nvPr>
            <p:ph type="body" sz="quarter" idx="20" hasCustomPrompt="1"/>
          </p:nvPr>
        </p:nvSpPr>
        <p:spPr>
          <a:xfrm>
            <a:off x="9188768" y="3429000"/>
            <a:ext cx="2560320" cy="2743200"/>
          </a:xfrm>
        </p:spPr>
        <p:txBody>
          <a:bodyPr/>
          <a:lstStyle>
            <a:lvl1pPr>
              <a:spcBef>
                <a:spcPts val="0"/>
              </a:spcBef>
              <a:spcAft>
                <a:spcPts val="300"/>
              </a:spcAft>
              <a:defRPr sz="1200" b="1"/>
            </a:lvl1pPr>
            <a:lvl2pPr>
              <a:spcAft>
                <a:spcPts val="300"/>
              </a:spcAft>
              <a:defRPr/>
            </a:lvl2pPr>
            <a:lvl3pPr>
              <a:spcAft>
                <a:spcPts val="300"/>
              </a:spcAft>
              <a:defRPr/>
            </a:lvl3pPr>
            <a:lvl4pPr>
              <a:spcAft>
                <a:spcPts val="300"/>
              </a:spcAft>
              <a:defRPr/>
            </a:lvl4pPr>
            <a:lvl5pPr>
              <a:spcAft>
                <a:spcPts val="300"/>
              </a:spcAft>
              <a:defRPr/>
            </a:lvl5pPr>
            <a:lvl6pPr>
              <a:spcAft>
                <a:spcPts val="300"/>
              </a:spcAft>
              <a:defRPr/>
            </a:lvl6pPr>
            <a:lvl7pPr>
              <a:spcAft>
                <a:spcPts val="300"/>
              </a:spcAft>
              <a:defRPr/>
            </a:lvl7pPr>
            <a:lvl8pPr>
              <a:spcAft>
                <a:spcPts val="300"/>
              </a:spcAft>
              <a:defRPr/>
            </a:lvl8pPr>
            <a:lvl9pPr>
              <a:spcAft>
                <a:spcPts val="300"/>
              </a:spcAf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4"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4" name="Slide Number Placeholder 3">
            <a:extLst>
              <a:ext uri="{FF2B5EF4-FFF2-40B4-BE49-F238E27FC236}">
                <a16:creationId xmlns:a16="http://schemas.microsoft.com/office/drawing/2014/main" id="{B53B37F2-903B-D544-93F5-C52542E06C38}"/>
              </a:ext>
            </a:extLst>
          </p:cNvPr>
          <p:cNvSpPr>
            <a:spLocks noGrp="1"/>
          </p:cNvSpPr>
          <p:nvPr>
            <p:ph type="sldNum" sz="quarter" idx="2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9" name="Subtitle 2">
            <a:extLst>
              <a:ext uri="{FF2B5EF4-FFF2-40B4-BE49-F238E27FC236}">
                <a16:creationId xmlns:a16="http://schemas.microsoft.com/office/drawing/2014/main" id="{DA3591F7-EFF5-C649-BCF8-906639EFF4C9}"/>
              </a:ext>
            </a:extLst>
          </p:cNvPr>
          <p:cNvSpPr>
            <a:spLocks noGrp="1"/>
          </p:cNvSpPr>
          <p:nvPr>
            <p:ph type="subTitle" idx="23"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0460D960-D902-2048-954B-F454F3A9AB3B}"/>
              </a:ext>
            </a:extLst>
          </p:cNvPr>
          <p:cNvSpPr>
            <a:spLocks noGrp="1"/>
          </p:cNvSpPr>
          <p:nvPr>
            <p:ph type="dt" sz="half" idx="24"/>
          </p:nvPr>
        </p:nvSpPr>
        <p:spPr>
          <a:xfrm>
            <a:off x="9984296" y="6355080"/>
            <a:ext cx="1764792" cy="137160"/>
          </a:xfrm>
          <a:prstGeom prst="rect">
            <a:avLst/>
          </a:prstGeom>
        </p:spPr>
        <p:txBody>
          <a:bodyPr/>
          <a:lstStyle/>
          <a:p>
            <a:r>
              <a:rPr lang="en-US" dirty="0"/>
              <a:t>23 November 2024 – 29 November 2024Y</a:t>
            </a:r>
          </a:p>
        </p:txBody>
      </p:sp>
      <p:sp>
        <p:nvSpPr>
          <p:cNvPr id="3" name="Footer Placeholder 2">
            <a:extLst>
              <a:ext uri="{FF2B5EF4-FFF2-40B4-BE49-F238E27FC236}">
                <a16:creationId xmlns:a16="http://schemas.microsoft.com/office/drawing/2014/main" id="{07FAA743-55F3-AE49-BD56-1FC09BDF7C6A}"/>
              </a:ext>
            </a:extLst>
          </p:cNvPr>
          <p:cNvSpPr>
            <a:spLocks noGrp="1"/>
          </p:cNvSpPr>
          <p:nvPr>
            <p:ph type="ftr" sz="quarter" idx="25"/>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01763019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Four Team Images">
    <p:spTree>
      <p:nvGrpSpPr>
        <p:cNvPr id="1" name=""/>
        <p:cNvGrpSpPr/>
        <p:nvPr/>
      </p:nvGrpSpPr>
      <p:grpSpPr>
        <a:xfrm>
          <a:off x="0" y="0"/>
          <a:ext cx="0" cy="0"/>
          <a:chOff x="0" y="0"/>
          <a:chExt cx="0" cy="0"/>
        </a:xfrm>
      </p:grpSpPr>
      <p:sp>
        <p:nvSpPr>
          <p:cNvPr id="10" name="Picture Placeholder 9"/>
          <p:cNvSpPr>
            <a:spLocks noGrp="1" noChangeAspect="1"/>
          </p:cNvSpPr>
          <p:nvPr>
            <p:ph type="pic" sz="quarter" idx="13"/>
          </p:nvPr>
        </p:nvSpPr>
        <p:spPr>
          <a:xfrm>
            <a:off x="442911"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2"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6" name="Picture Placeholder 9"/>
          <p:cNvSpPr>
            <a:spLocks noGrp="1" noChangeAspect="1"/>
          </p:cNvSpPr>
          <p:nvPr>
            <p:ph type="pic" sz="quarter" idx="15"/>
          </p:nvPr>
        </p:nvSpPr>
        <p:spPr>
          <a:xfrm>
            <a:off x="335963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3359639"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8" name="Picture Placeholder 9"/>
          <p:cNvSpPr>
            <a:spLocks noGrp="1" noChangeAspect="1"/>
          </p:cNvSpPr>
          <p:nvPr>
            <p:ph type="pic" sz="quarter" idx="17"/>
          </p:nvPr>
        </p:nvSpPr>
        <p:spPr>
          <a:xfrm>
            <a:off x="6276364"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6276362"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4" name="Picture Placeholder 9"/>
          <p:cNvSpPr>
            <a:spLocks noGrp="1" noChangeAspect="1"/>
          </p:cNvSpPr>
          <p:nvPr>
            <p:ph type="pic" sz="quarter" idx="19"/>
          </p:nvPr>
        </p:nvSpPr>
        <p:spPr>
          <a:xfrm>
            <a:off x="9193088" y="2103120"/>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5" name="Text Placeholder 12"/>
          <p:cNvSpPr>
            <a:spLocks noGrp="1"/>
          </p:cNvSpPr>
          <p:nvPr>
            <p:ph type="body" sz="quarter" idx="20" hasCustomPrompt="1"/>
          </p:nvPr>
        </p:nvSpPr>
        <p:spPr>
          <a:xfrm>
            <a:off x="9193089"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Title 3"/>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0AEC188F-17FB-9741-A681-A3C06DA3BEA1}"/>
              </a:ext>
            </a:extLst>
          </p:cNvPr>
          <p:cNvSpPr>
            <a:spLocks noGrp="1"/>
          </p:cNvSpPr>
          <p:nvPr>
            <p:ph type="sldNum" sz="quarter" idx="22"/>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4C7FE2CE-7430-B14C-8AB3-DE28B3871F56}"/>
              </a:ext>
            </a:extLst>
          </p:cNvPr>
          <p:cNvSpPr>
            <a:spLocks noGrp="1"/>
          </p:cNvSpPr>
          <p:nvPr>
            <p:ph type="dt" sz="half" idx="23"/>
          </p:nvPr>
        </p:nvSpPr>
        <p:spPr>
          <a:xfrm>
            <a:off x="9984296" y="6355080"/>
            <a:ext cx="1764792" cy="137160"/>
          </a:xfrm>
          <a:prstGeom prst="rect">
            <a:avLst/>
          </a:prstGeom>
        </p:spPr>
        <p:txBody>
          <a:bodyPr/>
          <a:lstStyle/>
          <a:p>
            <a:r>
              <a:rPr lang="en-US" dirty="0"/>
              <a:t>23 November 2024 – 29 November 2024Y</a:t>
            </a:r>
          </a:p>
        </p:txBody>
      </p:sp>
      <p:sp>
        <p:nvSpPr>
          <p:cNvPr id="3" name="Footer Placeholder 2">
            <a:extLst>
              <a:ext uri="{FF2B5EF4-FFF2-40B4-BE49-F238E27FC236}">
                <a16:creationId xmlns:a16="http://schemas.microsoft.com/office/drawing/2014/main" id="{B0226472-611E-0C4D-B900-2140DFE78BD1}"/>
              </a:ext>
            </a:extLst>
          </p:cNvPr>
          <p:cNvSpPr>
            <a:spLocks noGrp="1"/>
          </p:cNvSpPr>
          <p:nvPr>
            <p:ph type="ftr" sz="quarter" idx="24"/>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6291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0"/>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7" name="Slide Number Placeholder 6"/>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D75F0C98-4D3B-4801-9CBD-235D3DF934C8}" type="slidenum">
              <a:rPr lang="en-US" smtClean="0"/>
              <a:pPr/>
              <a:t>‹#›</a:t>
            </a:fld>
            <a:endParaRPr lang="en-US"/>
          </a:p>
        </p:txBody>
      </p:sp>
    </p:spTree>
    <p:extLst>
      <p:ext uri="{BB962C8B-B14F-4D97-AF65-F5344CB8AC3E}">
        <p14:creationId xmlns:p14="http://schemas.microsoft.com/office/powerpoint/2010/main" val="304226100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Four Team Images - Subtitle">
    <p:spTree>
      <p:nvGrpSpPr>
        <p:cNvPr id="1" name=""/>
        <p:cNvGrpSpPr/>
        <p:nvPr/>
      </p:nvGrpSpPr>
      <p:grpSpPr>
        <a:xfrm>
          <a:off x="0" y="0"/>
          <a:ext cx="0" cy="0"/>
          <a:chOff x="0" y="0"/>
          <a:chExt cx="0" cy="0"/>
        </a:xfrm>
      </p:grpSpPr>
      <p:sp>
        <p:nvSpPr>
          <p:cNvPr id="10" name="Picture Placeholder 9"/>
          <p:cNvSpPr>
            <a:spLocks noGrp="1" noChangeAspect="1"/>
          </p:cNvSpPr>
          <p:nvPr>
            <p:ph type="pic" sz="quarter" idx="13"/>
          </p:nvPr>
        </p:nvSpPr>
        <p:spPr>
          <a:xfrm>
            <a:off x="442912"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3" name="Text Placeholder 12"/>
          <p:cNvSpPr>
            <a:spLocks noGrp="1"/>
          </p:cNvSpPr>
          <p:nvPr>
            <p:ph type="body" sz="quarter" idx="14" hasCustomPrompt="1"/>
          </p:nvPr>
        </p:nvSpPr>
        <p:spPr>
          <a:xfrm>
            <a:off x="442912"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6" name="Picture Placeholder 9"/>
          <p:cNvSpPr>
            <a:spLocks noGrp="1" noChangeAspect="1"/>
          </p:cNvSpPr>
          <p:nvPr>
            <p:ph type="pic" sz="quarter" idx="15"/>
          </p:nvPr>
        </p:nvSpPr>
        <p:spPr>
          <a:xfrm>
            <a:off x="3358198"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7" name="Text Placeholder 12"/>
          <p:cNvSpPr>
            <a:spLocks noGrp="1"/>
          </p:cNvSpPr>
          <p:nvPr>
            <p:ph type="body" sz="quarter" idx="16" hasCustomPrompt="1"/>
          </p:nvPr>
        </p:nvSpPr>
        <p:spPr>
          <a:xfrm>
            <a:off x="3358197"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8" name="Picture Placeholder 9"/>
          <p:cNvSpPr>
            <a:spLocks noGrp="1" noChangeAspect="1"/>
          </p:cNvSpPr>
          <p:nvPr>
            <p:ph type="pic" sz="quarter" idx="17"/>
          </p:nvPr>
        </p:nvSpPr>
        <p:spPr>
          <a:xfrm>
            <a:off x="6273483"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9" name="Text Placeholder 12"/>
          <p:cNvSpPr>
            <a:spLocks noGrp="1"/>
          </p:cNvSpPr>
          <p:nvPr>
            <p:ph type="body" sz="quarter" idx="18" hasCustomPrompt="1"/>
          </p:nvPr>
        </p:nvSpPr>
        <p:spPr>
          <a:xfrm>
            <a:off x="6273483"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4" name="Picture Placeholder 9"/>
          <p:cNvSpPr>
            <a:spLocks noGrp="1" noChangeAspect="1"/>
          </p:cNvSpPr>
          <p:nvPr>
            <p:ph type="pic" sz="quarter" idx="19"/>
          </p:nvPr>
        </p:nvSpPr>
        <p:spPr>
          <a:xfrm>
            <a:off x="9188767" y="2103438"/>
            <a:ext cx="1325880" cy="1325880"/>
          </a:xfrm>
          <a:solidFill>
            <a:srgbClr val="DEDEDE"/>
          </a:solidFill>
        </p:spPr>
        <p:txBody>
          <a:bodyPr anchor="ctr" anchorCtr="0"/>
          <a:lstStyle>
            <a:lvl1pPr algn="ctr">
              <a:defRPr sz="1200" b="0">
                <a:solidFill>
                  <a:schemeClr val="tx1"/>
                </a:solidFill>
              </a:defRPr>
            </a:lvl1pPr>
          </a:lstStyle>
          <a:p>
            <a:r>
              <a:rPr lang="en-US"/>
              <a:t>Click icon to add picture</a:t>
            </a:r>
            <a:endParaRPr lang="en-GB"/>
          </a:p>
        </p:txBody>
      </p:sp>
      <p:sp>
        <p:nvSpPr>
          <p:cNvPr id="15" name="Text Placeholder 12"/>
          <p:cNvSpPr>
            <a:spLocks noGrp="1"/>
          </p:cNvSpPr>
          <p:nvPr>
            <p:ph type="body" sz="quarter" idx="20" hasCustomPrompt="1"/>
          </p:nvPr>
        </p:nvSpPr>
        <p:spPr>
          <a:xfrm>
            <a:off x="9188768" y="3657600"/>
            <a:ext cx="2560320" cy="2514600"/>
          </a:xfrm>
        </p:spPr>
        <p:txBody>
          <a:bodyPr/>
          <a:lstStyle>
            <a:lvl1pPr>
              <a:spcBef>
                <a:spcPts val="0"/>
              </a:spcBef>
              <a:spcAft>
                <a:spcPts val="300"/>
              </a:spcAft>
              <a:defRPr sz="1600" b="1"/>
            </a:lvl1pPr>
            <a:lvl2pPr>
              <a:spcAft>
                <a:spcPts val="300"/>
              </a:spcAft>
              <a:defRPr sz="1600"/>
            </a:lvl2pPr>
            <a:lvl3pPr>
              <a:spcAft>
                <a:spcPts val="300"/>
              </a:spcAft>
              <a:defRPr sz="1600"/>
            </a:lvl3pPr>
            <a:lvl4pPr>
              <a:spcAft>
                <a:spcPts val="300"/>
              </a:spcAft>
              <a:defRPr sz="1600"/>
            </a:lvl4pPr>
            <a:lvl5pPr>
              <a:spcAft>
                <a:spcPts val="300"/>
              </a:spcAft>
              <a:defRPr sz="1600"/>
            </a:lvl5pPr>
            <a:lvl6pPr>
              <a:spcAft>
                <a:spcPts val="300"/>
              </a:spcAft>
              <a:defRPr sz="1600"/>
            </a:lvl6pPr>
            <a:lvl7pPr>
              <a:spcAft>
                <a:spcPts val="300"/>
              </a:spcAft>
              <a:defRPr sz="1600"/>
            </a:lvl7pPr>
            <a:lvl8pPr>
              <a:spcAft>
                <a:spcPts val="300"/>
              </a:spcAft>
              <a:defRPr sz="1600"/>
            </a:lvl8pPr>
            <a:lvl9pPr>
              <a:spcAft>
                <a:spcPts val="300"/>
              </a:spcAft>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1"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4" name="Slide Number Placeholder 3">
            <a:extLst>
              <a:ext uri="{FF2B5EF4-FFF2-40B4-BE49-F238E27FC236}">
                <a16:creationId xmlns:a16="http://schemas.microsoft.com/office/drawing/2014/main" id="{FE0022E1-5A19-8748-8180-279AACB6BB63}"/>
              </a:ext>
            </a:extLst>
          </p:cNvPr>
          <p:cNvSpPr>
            <a:spLocks noGrp="1"/>
          </p:cNvSpPr>
          <p:nvPr>
            <p:ph type="sldNum" sz="quarter" idx="2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0" name="Subtitle 2">
            <a:extLst>
              <a:ext uri="{FF2B5EF4-FFF2-40B4-BE49-F238E27FC236}">
                <a16:creationId xmlns:a16="http://schemas.microsoft.com/office/drawing/2014/main" id="{5194D818-D8E8-5342-BDE8-319BC1FCE4A9}"/>
              </a:ext>
            </a:extLst>
          </p:cNvPr>
          <p:cNvSpPr>
            <a:spLocks noGrp="1"/>
          </p:cNvSpPr>
          <p:nvPr>
            <p:ph type="subTitle" idx="2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0CB65038-8636-4945-8B6F-709A62BEACF1}"/>
              </a:ext>
            </a:extLst>
          </p:cNvPr>
          <p:cNvSpPr>
            <a:spLocks noGrp="1"/>
          </p:cNvSpPr>
          <p:nvPr>
            <p:ph type="dt" sz="half" idx="27"/>
          </p:nvPr>
        </p:nvSpPr>
        <p:spPr>
          <a:xfrm>
            <a:off x="9984296" y="6355080"/>
            <a:ext cx="1764792" cy="137160"/>
          </a:xfrm>
          <a:prstGeom prst="rect">
            <a:avLst/>
          </a:prstGeom>
        </p:spPr>
        <p:txBody>
          <a:bodyPr/>
          <a:lstStyle/>
          <a:p>
            <a:r>
              <a:rPr lang="en-US" dirty="0"/>
              <a:t>23 November 2024 – 29 November 2024Y</a:t>
            </a:r>
          </a:p>
        </p:txBody>
      </p:sp>
      <p:sp>
        <p:nvSpPr>
          <p:cNvPr id="3" name="Footer Placeholder 2">
            <a:extLst>
              <a:ext uri="{FF2B5EF4-FFF2-40B4-BE49-F238E27FC236}">
                <a16:creationId xmlns:a16="http://schemas.microsoft.com/office/drawing/2014/main" id="{C9625D97-D89C-574F-8C1D-AA1E4D4B3FAB}"/>
              </a:ext>
            </a:extLst>
          </p:cNvPr>
          <p:cNvSpPr>
            <a:spLocks noGrp="1"/>
          </p:cNvSpPr>
          <p:nvPr>
            <p:ph type="ftr" sz="quarter" idx="2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22177140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One Column Char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8"/>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endParaRPr lang="en-GB"/>
          </a:p>
        </p:txBody>
      </p:sp>
      <p:sp>
        <p:nvSpPr>
          <p:cNvPr id="5" name="Title 4"/>
          <p:cNvSpPr>
            <a:spLocks noGrp="1"/>
          </p:cNvSpPr>
          <p:nvPr>
            <p:ph type="title" hasCustomPrompt="1"/>
          </p:nvPr>
        </p:nvSpPr>
        <p:spPr>
          <a:xfrm>
            <a:off x="442914" y="432002"/>
            <a:ext cx="11306175" cy="1387275"/>
          </a:xfrm>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FD397FBE-5CF3-D24C-9080-6E833FFE25D2}"/>
              </a:ext>
            </a:extLst>
          </p:cNvPr>
          <p:cNvSpPr>
            <a:spLocks noGrp="1"/>
          </p:cNvSpPr>
          <p:nvPr>
            <p:ph type="sldNum" sz="quarter" idx="15"/>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E2C69D5E-619A-7A4D-B6D5-5294509D7143}"/>
              </a:ext>
            </a:extLst>
          </p:cNvPr>
          <p:cNvSpPr>
            <a:spLocks noGrp="1"/>
          </p:cNvSpPr>
          <p:nvPr>
            <p:ph type="dt" sz="half" idx="16"/>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728D71E4-CBC9-3648-9D74-CDE027F0E958}"/>
              </a:ext>
            </a:extLst>
          </p:cNvPr>
          <p:cNvSpPr>
            <a:spLocks noGrp="1"/>
          </p:cNvSpPr>
          <p:nvPr>
            <p:ph type="ftr" sz="quarter" idx="17"/>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64873752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One Column Char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8"/>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endParaRPr lang="en-GB"/>
          </a:p>
        </p:txBody>
      </p:sp>
      <p:sp>
        <p:nvSpPr>
          <p:cNvPr id="12" name="Title 1"/>
          <p:cNvSpPr>
            <a:spLocks noGrp="1"/>
          </p:cNvSpPr>
          <p:nvPr>
            <p:ph type="title" hasCustomPrompt="1"/>
          </p:nvPr>
        </p:nvSpPr>
        <p:spPr>
          <a:xfrm>
            <a:off x="442914" y="430514"/>
            <a:ext cx="11306175" cy="502920"/>
          </a:xfrm>
        </p:spPr>
        <p:txBody>
          <a:bodyPr/>
          <a:lstStyle>
            <a:lvl1pPr>
              <a:defRPr/>
            </a:lvl1pPr>
          </a:lstStyle>
          <a:p>
            <a:r>
              <a:rPr lang="en-US"/>
              <a:t>[Slide title]</a:t>
            </a:r>
            <a:endParaRPr lang="en-GB"/>
          </a:p>
        </p:txBody>
      </p:sp>
      <p:sp>
        <p:nvSpPr>
          <p:cNvPr id="5" name="Slide Number Placeholder 4">
            <a:extLst>
              <a:ext uri="{FF2B5EF4-FFF2-40B4-BE49-F238E27FC236}">
                <a16:creationId xmlns:a16="http://schemas.microsoft.com/office/drawing/2014/main" id="{80C256F8-EAA0-F045-A569-920F86A13F1E}"/>
              </a:ext>
            </a:extLst>
          </p:cNvPr>
          <p:cNvSpPr>
            <a:spLocks noGrp="1"/>
          </p:cNvSpPr>
          <p:nvPr>
            <p:ph type="sldNum" sz="quarter" idx="18"/>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7" name="Subtitle 2">
            <a:extLst>
              <a:ext uri="{FF2B5EF4-FFF2-40B4-BE49-F238E27FC236}">
                <a16:creationId xmlns:a16="http://schemas.microsoft.com/office/drawing/2014/main" id="{E168D6DA-542B-6F48-A3F4-9AAC02852C7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9" b="0">
                <a:solidFill>
                  <a:schemeClr val="tx1"/>
                </a:solidFill>
              </a:defRPr>
            </a:lvl1pPr>
            <a:lvl2pPr marL="0" indent="0" algn="l">
              <a:lnSpc>
                <a:spcPct val="85000"/>
              </a:lnSpc>
              <a:spcBef>
                <a:spcPts val="0"/>
              </a:spcBef>
              <a:spcAft>
                <a:spcPts val="0"/>
              </a:spcAft>
              <a:buNone/>
              <a:defRPr sz="2399"/>
            </a:lvl2pPr>
            <a:lvl3pPr marL="0" indent="0" algn="l">
              <a:lnSpc>
                <a:spcPct val="85000"/>
              </a:lnSpc>
              <a:spcBef>
                <a:spcPts val="0"/>
              </a:spcBef>
              <a:spcAft>
                <a:spcPts val="0"/>
              </a:spcAft>
              <a:buNone/>
              <a:defRPr sz="2399"/>
            </a:lvl3pPr>
            <a:lvl4pPr marL="0" indent="0" algn="l">
              <a:lnSpc>
                <a:spcPct val="85000"/>
              </a:lnSpc>
              <a:spcBef>
                <a:spcPts val="0"/>
              </a:spcBef>
              <a:spcAft>
                <a:spcPts val="0"/>
              </a:spcAft>
              <a:buNone/>
              <a:defRPr sz="2399"/>
            </a:lvl4pPr>
            <a:lvl5pPr marL="0" indent="0" algn="l">
              <a:lnSpc>
                <a:spcPct val="85000"/>
              </a:lnSpc>
              <a:spcBef>
                <a:spcPts val="0"/>
              </a:spcBef>
              <a:spcAft>
                <a:spcPts val="0"/>
              </a:spcAft>
              <a:buNone/>
              <a:defRPr sz="2399"/>
            </a:lvl5pPr>
            <a:lvl6pPr marL="0" indent="0" algn="l">
              <a:lnSpc>
                <a:spcPct val="85000"/>
              </a:lnSpc>
              <a:spcBef>
                <a:spcPts val="0"/>
              </a:spcBef>
              <a:spcAft>
                <a:spcPts val="0"/>
              </a:spcAft>
              <a:buNone/>
              <a:defRPr sz="2399"/>
            </a:lvl6pPr>
            <a:lvl7pPr marL="0" indent="0" algn="l">
              <a:lnSpc>
                <a:spcPct val="85000"/>
              </a:lnSpc>
              <a:spcBef>
                <a:spcPts val="0"/>
              </a:spcBef>
              <a:spcAft>
                <a:spcPts val="0"/>
              </a:spcAft>
              <a:buNone/>
              <a:defRPr sz="2399"/>
            </a:lvl7pPr>
            <a:lvl8pPr marL="0" indent="0" algn="l">
              <a:lnSpc>
                <a:spcPct val="85000"/>
              </a:lnSpc>
              <a:spcBef>
                <a:spcPts val="0"/>
              </a:spcBef>
              <a:spcAft>
                <a:spcPts val="0"/>
              </a:spcAft>
              <a:buNone/>
              <a:defRPr sz="2399"/>
            </a:lvl8pPr>
            <a:lvl9pPr marL="0" indent="0" algn="l">
              <a:lnSpc>
                <a:spcPct val="85000"/>
              </a:lnSpc>
              <a:spcBef>
                <a:spcPts val="0"/>
              </a:spcBef>
              <a:spcAft>
                <a:spcPts val="0"/>
              </a:spcAft>
              <a:buNone/>
              <a:defRPr sz="2399"/>
            </a:lvl9pPr>
          </a:lstStyle>
          <a:p>
            <a:r>
              <a:rPr lang="en-US"/>
              <a:t>[Optional slide subtitle]</a:t>
            </a:r>
          </a:p>
        </p:txBody>
      </p:sp>
      <p:sp>
        <p:nvSpPr>
          <p:cNvPr id="2" name="Date Placeholder 1">
            <a:extLst>
              <a:ext uri="{FF2B5EF4-FFF2-40B4-BE49-F238E27FC236}">
                <a16:creationId xmlns:a16="http://schemas.microsoft.com/office/drawing/2014/main" id="{DF212C7E-F059-4B46-B4D7-79D6BA8599BE}"/>
              </a:ext>
            </a:extLst>
          </p:cNvPr>
          <p:cNvSpPr>
            <a:spLocks noGrp="1"/>
          </p:cNvSpPr>
          <p:nvPr>
            <p:ph type="dt" sz="half" idx="19"/>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9089E013-6DD8-C341-9F6F-8AA53BE6CA02}"/>
              </a:ext>
            </a:extLst>
          </p:cNvPr>
          <p:cNvSpPr>
            <a:spLocks noGrp="1"/>
          </p:cNvSpPr>
          <p:nvPr>
            <p:ph type="ftr" sz="quarter" idx="20"/>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316220624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One Column Chart Dark">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9" name="Chart Placeholder 8"/>
          <p:cNvSpPr>
            <a:spLocks noGrp="1"/>
          </p:cNvSpPr>
          <p:nvPr>
            <p:ph type="chart" sz="quarter" idx="13"/>
          </p:nvPr>
        </p:nvSpPr>
        <p:spPr>
          <a:xfrm>
            <a:off x="5600701" y="1428750"/>
            <a:ext cx="6148387" cy="4743450"/>
          </a:xfrm>
        </p:spPr>
        <p:txBody>
          <a:bodyPr anchor="ctr" anchorCtr="0"/>
          <a:lstStyle>
            <a:lvl1pPr algn="ctr">
              <a:defRPr sz="1200" b="0">
                <a:solidFill>
                  <a:schemeClr val="tx1"/>
                </a:solidFill>
              </a:defRPr>
            </a:lvl1pPr>
          </a:lstStyle>
          <a:p>
            <a:r>
              <a:rPr lang="en-US"/>
              <a:t>Click icon to add chart</a:t>
            </a:r>
            <a:endParaRPr lang="en-GB"/>
          </a:p>
        </p:txBody>
      </p:sp>
      <p:sp>
        <p:nvSpPr>
          <p:cNvPr id="5" name="Title 4"/>
          <p:cNvSpPr>
            <a:spLocks noGrp="1"/>
          </p:cNvSpPr>
          <p:nvPr>
            <p:ph type="title" hasCustomPrompt="1"/>
          </p:nvPr>
        </p:nvSpPr>
        <p:spPr/>
        <p:txBody>
          <a:bodyPr/>
          <a:lstStyle>
            <a:lvl1pPr>
              <a:defRPr>
                <a:solidFill>
                  <a:schemeClr val="tx1"/>
                </a:solidFill>
              </a:defRPr>
            </a:lvl1pPr>
          </a:lstStyle>
          <a:p>
            <a:r>
              <a:rPr lang="en-US"/>
              <a:t>[Slide title]</a:t>
            </a:r>
            <a:endParaRPr lang="en-GB"/>
          </a:p>
        </p:txBody>
      </p:sp>
      <p:sp>
        <p:nvSpPr>
          <p:cNvPr id="2" name="Date Placeholder 1">
            <a:extLst>
              <a:ext uri="{FF2B5EF4-FFF2-40B4-BE49-F238E27FC236}">
                <a16:creationId xmlns:a16="http://schemas.microsoft.com/office/drawing/2014/main" id="{240EE541-D951-5343-8A19-5BC13B8C9665}"/>
              </a:ext>
            </a:extLst>
          </p:cNvPr>
          <p:cNvSpPr>
            <a:spLocks noGrp="1"/>
          </p:cNvSpPr>
          <p:nvPr>
            <p:ph type="dt" sz="half" idx="14"/>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7C4A7C0D-ED32-3C4A-A6FA-92C1A14555DB}"/>
              </a:ext>
            </a:extLst>
          </p:cNvPr>
          <p:cNvSpPr>
            <a:spLocks noGrp="1"/>
          </p:cNvSpPr>
          <p:nvPr>
            <p:ph type="ftr" sz="quarter" idx="15"/>
          </p:nvPr>
        </p:nvSpPr>
        <p:spPr>
          <a:xfrm>
            <a:off x="442912" y="6355080"/>
            <a:ext cx="5473701" cy="137160"/>
          </a:xfrm>
          <a:prstGeom prst="rect">
            <a:avLst/>
          </a:prstGeom>
        </p:spPr>
        <p:txBody>
          <a:bodyPr/>
          <a:lstStyle/>
          <a:p>
            <a:pPr algn="l"/>
            <a:endParaRPr lang="en-US"/>
          </a:p>
        </p:txBody>
      </p:sp>
      <p:sp>
        <p:nvSpPr>
          <p:cNvPr id="10" name="Slide Number Placeholder 9">
            <a:extLst>
              <a:ext uri="{FF2B5EF4-FFF2-40B4-BE49-F238E27FC236}">
                <a16:creationId xmlns:a16="http://schemas.microsoft.com/office/drawing/2014/main" id="{2C2BE143-A791-F940-BA69-8C99703B699E}"/>
              </a:ext>
            </a:extLst>
          </p:cNvPr>
          <p:cNvSpPr>
            <a:spLocks noGrp="1"/>
          </p:cNvSpPr>
          <p:nvPr>
            <p:ph type="sldNum" sz="quarter" idx="16"/>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Tree>
    <p:extLst>
      <p:ext uri="{BB962C8B-B14F-4D97-AF65-F5344CB8AC3E}">
        <p14:creationId xmlns:p14="http://schemas.microsoft.com/office/powerpoint/2010/main" val="2381216307"/>
      </p:ext>
    </p:extLst>
  </p:cSld>
  <p:clrMapOvr>
    <a:overrideClrMapping bg1="dk1" tx1="lt1" bg2="dk2" tx2="lt2" accent1="accent1" accent2="accent2" accent3="accent3" accent4="accent4" accent5="accent5" accent6="accent6" hlink="hlink" folHlink="folHlink"/>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Infographic and Chart">
    <p:spTree>
      <p:nvGrpSpPr>
        <p:cNvPr id="1" name=""/>
        <p:cNvGrpSpPr/>
        <p:nvPr/>
      </p:nvGrpSpPr>
      <p:grpSpPr>
        <a:xfrm>
          <a:off x="0" y="0"/>
          <a:ext cx="0" cy="0"/>
          <a:chOff x="0" y="0"/>
          <a:chExt cx="0" cy="0"/>
        </a:xfrm>
      </p:grpSpPr>
      <p:sp>
        <p:nvSpPr>
          <p:cNvPr id="8" name="Rectangle 7"/>
          <p:cNvSpPr/>
          <p:nvPr/>
        </p:nvSpPr>
        <p:spPr bwMode="hidden">
          <a:xfrm>
            <a:off x="1" y="2103438"/>
            <a:ext cx="3971925" cy="4068762"/>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10" name="Text Placeholder 9"/>
          <p:cNvSpPr>
            <a:spLocks noGrp="1"/>
          </p:cNvSpPr>
          <p:nvPr>
            <p:ph type="body" sz="quarter" idx="14" hasCustomPrompt="1"/>
          </p:nvPr>
        </p:nvSpPr>
        <p:spPr>
          <a:xfrm>
            <a:off x="360371" y="2377440"/>
            <a:ext cx="3611880" cy="1737360"/>
          </a:xfrm>
        </p:spPr>
        <p:txBody>
          <a:bodyPr tIns="0" bIns="0" anchor="t" anchorCtr="0"/>
          <a:lstStyle>
            <a:lvl1pPr>
              <a:lnSpc>
                <a:spcPct val="80000"/>
              </a:lnSpc>
              <a:spcBef>
                <a:spcPts val="0"/>
              </a:spcBef>
              <a:spcAft>
                <a:spcPts val="0"/>
              </a:spcAft>
              <a:defRPr sz="13596" b="1" spc="-100" baseline="0">
                <a:solidFill>
                  <a:schemeClr val="bg1"/>
                </a:solidFill>
              </a:defRPr>
            </a:lvl1pPr>
          </a:lstStyle>
          <a:p>
            <a:pPr lvl="0"/>
            <a:r>
              <a:rPr lang="en-US"/>
              <a:t>00%</a:t>
            </a:r>
            <a:endParaRPr lang="en-GB"/>
          </a:p>
        </p:txBody>
      </p:sp>
      <p:sp>
        <p:nvSpPr>
          <p:cNvPr id="3" name="Content Placeholder 2"/>
          <p:cNvSpPr>
            <a:spLocks noGrp="1"/>
          </p:cNvSpPr>
          <p:nvPr>
            <p:ph idx="1" hasCustomPrompt="1"/>
          </p:nvPr>
        </p:nvSpPr>
        <p:spPr>
          <a:xfrm>
            <a:off x="442914" y="3931920"/>
            <a:ext cx="3328986" cy="2061784"/>
          </a:xfrm>
        </p:spPr>
        <p:txBody>
          <a:bodyPr/>
          <a:lstStyle>
            <a:lvl1pPr>
              <a:lnSpc>
                <a:spcPct val="100000"/>
              </a:lnSpc>
              <a:spcBef>
                <a:spcPts val="0"/>
              </a:spcBef>
              <a:spcAft>
                <a:spcPts val="0"/>
              </a:spcAft>
              <a:defRPr sz="1600" b="0">
                <a:solidFill>
                  <a:schemeClr val="bg1"/>
                </a:solidFill>
              </a:defRPr>
            </a:lvl1pPr>
            <a:lvl2pPr marL="182825" indent="-182825">
              <a:lnSpc>
                <a:spcPct val="100000"/>
              </a:lnSpc>
              <a:spcBef>
                <a:spcPts val="0"/>
              </a:spcBef>
              <a:spcAft>
                <a:spcPts val="0"/>
              </a:spcAft>
              <a:buFont typeface="Arial" panose="020B0604020202020204" pitchFamily="34" charset="0"/>
              <a:buChar char="•"/>
              <a:defRPr b="0">
                <a:solidFill>
                  <a:schemeClr val="bg1"/>
                </a:solidFill>
              </a:defRPr>
            </a:lvl2pPr>
            <a:lvl3pPr marL="365650" indent="-182825">
              <a:lnSpc>
                <a:spcPct val="100000"/>
              </a:lnSpc>
              <a:spcBef>
                <a:spcPts val="0"/>
              </a:spcBef>
              <a:spcAft>
                <a:spcPts val="0"/>
              </a:spcAft>
              <a:buFont typeface="Arial" panose="020B0604020202020204" pitchFamily="34" charset="0"/>
              <a:buChar char="–"/>
              <a:defRPr b="0">
                <a:solidFill>
                  <a:schemeClr val="bg1"/>
                </a:solidFill>
              </a:defRPr>
            </a:lvl3pPr>
            <a:lvl4pPr marL="548475" indent="-182825">
              <a:lnSpc>
                <a:spcPct val="100000"/>
              </a:lnSpc>
              <a:spcBef>
                <a:spcPts val="0"/>
              </a:spcBef>
              <a:spcAft>
                <a:spcPts val="0"/>
              </a:spcAft>
              <a:buFont typeface="Arial" panose="020B0604020202020204" pitchFamily="34" charset="0"/>
              <a:buChar char="•"/>
              <a:defRPr b="0">
                <a:solidFill>
                  <a:schemeClr val="bg1"/>
                </a:solidFill>
              </a:defRPr>
            </a:lvl4pPr>
            <a:lvl5pPr marL="731301" indent="-182825">
              <a:lnSpc>
                <a:spcPct val="100000"/>
              </a:lnSpc>
              <a:spcBef>
                <a:spcPts val="0"/>
              </a:spcBef>
              <a:spcAft>
                <a:spcPts val="0"/>
              </a:spcAft>
              <a:buFont typeface="Arial" panose="020B0604020202020204" pitchFamily="34" charset="0"/>
              <a:buChar char="–"/>
              <a:defRPr b="0">
                <a:solidFill>
                  <a:schemeClr val="bg1"/>
                </a:solidFill>
              </a:defRPr>
            </a:lvl5pPr>
            <a:lvl6pPr marL="914126" indent="-182825">
              <a:spcBef>
                <a:spcPts val="0"/>
              </a:spcBef>
              <a:buFont typeface="Arial" panose="020B0604020202020204" pitchFamily="34" charset="0"/>
              <a:buChar char="•"/>
              <a:defRPr>
                <a:solidFill>
                  <a:schemeClr val="bg1"/>
                </a:solidFill>
              </a:defRPr>
            </a:lvl6pPr>
            <a:lvl7pPr marL="1096951" indent="-182825">
              <a:spcBef>
                <a:spcPts val="0"/>
              </a:spcBef>
              <a:buFont typeface="Arial" panose="020B0604020202020204" pitchFamily="34" charset="0"/>
              <a:buChar char="–"/>
              <a:defRPr>
                <a:solidFill>
                  <a:schemeClr val="bg1"/>
                </a:solidFill>
              </a:defRPr>
            </a:lvl7pPr>
            <a:lvl8pPr marL="1279776" indent="-182825">
              <a:spcBef>
                <a:spcPts val="0"/>
              </a:spcBef>
              <a:buFont typeface="Arial" panose="020B0604020202020204" pitchFamily="34" charset="0"/>
              <a:buChar char="•"/>
              <a:defRPr>
                <a:solidFill>
                  <a:schemeClr val="bg1"/>
                </a:solidFill>
              </a:defRPr>
            </a:lvl8pPr>
            <a:lvl9pPr marL="1462601" indent="-182825">
              <a:spcBef>
                <a:spcPts val="0"/>
              </a:spcBef>
              <a:buFont typeface="Arial" panose="020B0604020202020204" pitchFamily="34" charset="0"/>
              <a:buChar cha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hart Placeholder 8"/>
          <p:cNvSpPr>
            <a:spLocks noGrp="1"/>
          </p:cNvSpPr>
          <p:nvPr>
            <p:ph type="chart" sz="quarter" idx="13"/>
          </p:nvPr>
        </p:nvSpPr>
        <p:spPr>
          <a:xfrm>
            <a:off x="4327525" y="2095501"/>
            <a:ext cx="7421563" cy="4076699"/>
          </a:xfrm>
        </p:spPr>
        <p:txBody>
          <a:bodyPr anchor="ctr" anchorCtr="0"/>
          <a:lstStyle>
            <a:lvl1pPr algn="ctr">
              <a:defRPr sz="1200" b="0">
                <a:solidFill>
                  <a:schemeClr val="tx1"/>
                </a:solidFill>
              </a:defRPr>
            </a:lvl1pPr>
          </a:lstStyle>
          <a:p>
            <a:r>
              <a:rPr lang="en-US"/>
              <a:t>Click icon to add chart</a:t>
            </a:r>
            <a:endParaRPr lang="en-GB"/>
          </a:p>
        </p:txBody>
      </p:sp>
      <p:sp>
        <p:nvSpPr>
          <p:cNvPr id="5" name="Title 4"/>
          <p:cNvSpPr>
            <a:spLocks noGrp="1"/>
          </p:cNvSpPr>
          <p:nvPr>
            <p:ph type="title" hasCustomPrompt="1"/>
          </p:nvPr>
        </p:nvSpPr>
        <p:spPr/>
        <p:txBody>
          <a:bodyPr/>
          <a:lstStyle>
            <a:lvl1pPr>
              <a:defRPr/>
            </a:lvl1pPr>
          </a:lstStyle>
          <a:p>
            <a:r>
              <a:rPr lang="en-US"/>
              <a:t>[Slide title]</a:t>
            </a:r>
            <a:endParaRPr lang="en-GB"/>
          </a:p>
        </p:txBody>
      </p:sp>
      <p:sp>
        <p:nvSpPr>
          <p:cNvPr id="6" name="Slide Number Placeholder 5">
            <a:extLst>
              <a:ext uri="{FF2B5EF4-FFF2-40B4-BE49-F238E27FC236}">
                <a16:creationId xmlns:a16="http://schemas.microsoft.com/office/drawing/2014/main" id="{696E2E86-965C-BE4A-BDD2-8C3B0C7986E3}"/>
              </a:ext>
            </a:extLst>
          </p:cNvPr>
          <p:cNvSpPr>
            <a:spLocks noGrp="1"/>
          </p:cNvSpPr>
          <p:nvPr>
            <p:ph type="sldNum" sz="quarter" idx="16"/>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2" name="Date Placeholder 1">
            <a:extLst>
              <a:ext uri="{FF2B5EF4-FFF2-40B4-BE49-F238E27FC236}">
                <a16:creationId xmlns:a16="http://schemas.microsoft.com/office/drawing/2014/main" id="{814EA5A5-893B-6B4B-80D2-49FFC81C88C2}"/>
              </a:ext>
            </a:extLst>
          </p:cNvPr>
          <p:cNvSpPr>
            <a:spLocks noGrp="1"/>
          </p:cNvSpPr>
          <p:nvPr>
            <p:ph type="dt" sz="half" idx="17"/>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694F96C2-47B6-4747-B231-79A630D24A95}"/>
              </a:ext>
            </a:extLst>
          </p:cNvPr>
          <p:cNvSpPr>
            <a:spLocks noGrp="1"/>
          </p:cNvSpPr>
          <p:nvPr>
            <p:ph type="ftr" sz="quarter" idx="18"/>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19092955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hree Content Infographic">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42913" y="3599544"/>
            <a:ext cx="3529012" cy="2578057"/>
          </a:xfrm>
        </p:spPr>
        <p:txBody>
          <a:bodyPr/>
          <a:lstStyle>
            <a:lvl1pPr>
              <a:spcBef>
                <a:spcPts val="0"/>
              </a:spcBef>
              <a:spcAft>
                <a:spcPts val="600"/>
              </a:spcAft>
              <a:defRPr>
                <a:solidFill>
                  <a:schemeClr val="accent3"/>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p:cNvSpPr>
            <a:spLocks noGrp="1"/>
          </p:cNvSpPr>
          <p:nvPr>
            <p:ph type="body" sz="quarter" idx="14" hasCustomPrompt="1"/>
          </p:nvPr>
        </p:nvSpPr>
        <p:spPr>
          <a:xfrm>
            <a:off x="442913" y="2095500"/>
            <a:ext cx="3529012" cy="1333500"/>
          </a:xfrm>
        </p:spPr>
        <p:txBody>
          <a:bodyPr anchor="ctr" anchorCtr="0"/>
          <a:lstStyle>
            <a:lvl1pPr>
              <a:lnSpc>
                <a:spcPct val="100000"/>
              </a:lnSpc>
              <a:defRPr sz="8497" b="0" spc="-100" baseline="0">
                <a:solidFill>
                  <a:schemeClr val="accent3"/>
                </a:solidFill>
              </a:defRPr>
            </a:lvl1pPr>
          </a:lstStyle>
          <a:p>
            <a:pPr lvl="0"/>
            <a:r>
              <a:rPr lang="en-US"/>
              <a:t>00%</a:t>
            </a:r>
            <a:endParaRPr lang="en-GB"/>
          </a:p>
        </p:txBody>
      </p:sp>
      <p:sp>
        <p:nvSpPr>
          <p:cNvPr id="13" name="Text Placeholder 9"/>
          <p:cNvSpPr>
            <a:spLocks noGrp="1"/>
          </p:cNvSpPr>
          <p:nvPr>
            <p:ph type="body" sz="quarter" idx="15" hasCustomPrompt="1"/>
          </p:nvPr>
        </p:nvSpPr>
        <p:spPr>
          <a:xfrm>
            <a:off x="4327525" y="2095500"/>
            <a:ext cx="3533775" cy="1333500"/>
          </a:xfrm>
        </p:spPr>
        <p:txBody>
          <a:bodyPr anchor="ctr" anchorCtr="0"/>
          <a:lstStyle>
            <a:lvl1pPr>
              <a:lnSpc>
                <a:spcPct val="100000"/>
              </a:lnSpc>
              <a:defRPr sz="8497" b="0" spc="-100" baseline="0">
                <a:solidFill>
                  <a:schemeClr val="tx2"/>
                </a:solidFill>
              </a:defRPr>
            </a:lvl1pPr>
          </a:lstStyle>
          <a:p>
            <a:pPr lvl="0"/>
            <a:r>
              <a:rPr lang="en-US"/>
              <a:t>00%</a:t>
            </a:r>
            <a:endParaRPr lang="en-GB"/>
          </a:p>
        </p:txBody>
      </p:sp>
      <p:sp>
        <p:nvSpPr>
          <p:cNvPr id="14" name="Text Placeholder 9"/>
          <p:cNvSpPr>
            <a:spLocks noGrp="1"/>
          </p:cNvSpPr>
          <p:nvPr>
            <p:ph type="body" sz="quarter" idx="16" hasCustomPrompt="1"/>
          </p:nvPr>
        </p:nvSpPr>
        <p:spPr>
          <a:xfrm>
            <a:off x="8222571" y="2095500"/>
            <a:ext cx="3529012" cy="1333500"/>
          </a:xfrm>
        </p:spPr>
        <p:txBody>
          <a:bodyPr anchor="ctr" anchorCtr="0"/>
          <a:lstStyle>
            <a:lvl1pPr>
              <a:lnSpc>
                <a:spcPct val="100000"/>
              </a:lnSpc>
              <a:defRPr sz="8497" b="0" spc="-100" baseline="0">
                <a:solidFill>
                  <a:schemeClr val="accent1"/>
                </a:solidFill>
              </a:defRPr>
            </a:lvl1pPr>
          </a:lstStyle>
          <a:p>
            <a:pPr lvl="0"/>
            <a:r>
              <a:rPr lang="en-US"/>
              <a:t>00%</a:t>
            </a:r>
            <a:endParaRPr lang="en-GB"/>
          </a:p>
        </p:txBody>
      </p:sp>
      <p:sp>
        <p:nvSpPr>
          <p:cNvPr id="6" name="Title 5"/>
          <p:cNvSpPr>
            <a:spLocks noGrp="1"/>
          </p:cNvSpPr>
          <p:nvPr>
            <p:ph type="title" hasCustomPrompt="1"/>
          </p:nvPr>
        </p:nvSpPr>
        <p:spPr/>
        <p:txBody>
          <a:bodyPr/>
          <a:lstStyle>
            <a:lvl1pPr>
              <a:defRPr/>
            </a:lvl1pPr>
          </a:lstStyle>
          <a:p>
            <a:r>
              <a:rPr lang="en-US"/>
              <a:t>[Slide title]</a:t>
            </a:r>
            <a:endParaRPr lang="en-GB"/>
          </a:p>
        </p:txBody>
      </p:sp>
      <p:sp>
        <p:nvSpPr>
          <p:cNvPr id="7" name="Slide Number Placeholder 6">
            <a:extLst>
              <a:ext uri="{FF2B5EF4-FFF2-40B4-BE49-F238E27FC236}">
                <a16:creationId xmlns:a16="http://schemas.microsoft.com/office/drawing/2014/main" id="{6BC21E25-BA96-8149-8793-205BDC263584}"/>
              </a:ext>
            </a:extLst>
          </p:cNvPr>
          <p:cNvSpPr>
            <a:spLocks noGrp="1"/>
          </p:cNvSpPr>
          <p:nvPr>
            <p:ph type="sldNum" sz="quarter" idx="18"/>
          </p:nvPr>
        </p:nvSpPr>
        <p:spPr>
          <a:xfrm>
            <a:off x="9984296" y="6492240"/>
            <a:ext cx="1764792" cy="137160"/>
          </a:xfrm>
          <a:prstGeom prst="rect">
            <a:avLst/>
          </a:prstGeom>
        </p:spPr>
        <p:txBody>
          <a:bodyPr/>
          <a:lstStyle/>
          <a:p>
            <a:fld id="{7870704B-CE94-48CC-AF30-84932A1262A7}" type="slidenum">
              <a:rPr lang="en-GB" smtClean="0"/>
              <a:pPr/>
              <a:t>‹#›</a:t>
            </a:fld>
            <a:endParaRPr lang="en-GB"/>
          </a:p>
        </p:txBody>
      </p:sp>
      <p:sp>
        <p:nvSpPr>
          <p:cNvPr id="15" name="Content Placeholder 2">
            <a:extLst>
              <a:ext uri="{FF2B5EF4-FFF2-40B4-BE49-F238E27FC236}">
                <a16:creationId xmlns:a16="http://schemas.microsoft.com/office/drawing/2014/main" id="{904FBFED-85D0-8C43-84C6-BADD19241EDC}"/>
              </a:ext>
            </a:extLst>
          </p:cNvPr>
          <p:cNvSpPr>
            <a:spLocks noGrp="1"/>
          </p:cNvSpPr>
          <p:nvPr>
            <p:ph sz="half" idx="19" hasCustomPrompt="1"/>
          </p:nvPr>
        </p:nvSpPr>
        <p:spPr>
          <a:xfrm>
            <a:off x="4327526" y="3599544"/>
            <a:ext cx="3533775" cy="2578057"/>
          </a:xfrm>
        </p:spPr>
        <p:txBody>
          <a:bodyPr/>
          <a:lstStyle>
            <a:lvl1pPr>
              <a:spcBef>
                <a:spcPts val="0"/>
              </a:spcBef>
              <a:spcAft>
                <a:spcPts val="600"/>
              </a:spcAft>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2">
            <a:extLst>
              <a:ext uri="{FF2B5EF4-FFF2-40B4-BE49-F238E27FC236}">
                <a16:creationId xmlns:a16="http://schemas.microsoft.com/office/drawing/2014/main" id="{C7D43B0B-6C29-D449-BC95-219F98DA27E0}"/>
              </a:ext>
            </a:extLst>
          </p:cNvPr>
          <p:cNvSpPr>
            <a:spLocks noGrp="1"/>
          </p:cNvSpPr>
          <p:nvPr>
            <p:ph sz="half" idx="20" hasCustomPrompt="1"/>
          </p:nvPr>
        </p:nvSpPr>
        <p:spPr>
          <a:xfrm>
            <a:off x="8222571" y="3599544"/>
            <a:ext cx="3529012" cy="2578057"/>
          </a:xfrm>
        </p:spPr>
        <p:txBody>
          <a:bodyPr/>
          <a:lstStyle>
            <a:lvl1pPr>
              <a:spcBef>
                <a:spcPts val="0"/>
              </a:spcBef>
              <a:spcAft>
                <a:spcPts val="600"/>
              </a:spcAft>
              <a:defRPr>
                <a:solidFill>
                  <a:schemeClr val="accent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 name="Date Placeholder 1">
            <a:extLst>
              <a:ext uri="{FF2B5EF4-FFF2-40B4-BE49-F238E27FC236}">
                <a16:creationId xmlns:a16="http://schemas.microsoft.com/office/drawing/2014/main" id="{33F3B578-7307-3B4F-9573-5B25CD8634E9}"/>
              </a:ext>
            </a:extLst>
          </p:cNvPr>
          <p:cNvSpPr>
            <a:spLocks noGrp="1"/>
          </p:cNvSpPr>
          <p:nvPr>
            <p:ph type="dt" sz="half" idx="21"/>
          </p:nvPr>
        </p:nvSpPr>
        <p:spPr>
          <a:xfrm>
            <a:off x="9984296" y="6355080"/>
            <a:ext cx="1764792" cy="137160"/>
          </a:xfrm>
          <a:prstGeom prst="rect">
            <a:avLst/>
          </a:prstGeom>
        </p:spPr>
        <p:txBody>
          <a:bodyPr/>
          <a:lstStyle/>
          <a:p>
            <a:r>
              <a:rPr lang="en-US" dirty="0"/>
              <a:t>23 November 2024 – 29 November 2024Y</a:t>
            </a:r>
          </a:p>
        </p:txBody>
      </p:sp>
      <p:sp>
        <p:nvSpPr>
          <p:cNvPr id="4" name="Footer Placeholder 3">
            <a:extLst>
              <a:ext uri="{FF2B5EF4-FFF2-40B4-BE49-F238E27FC236}">
                <a16:creationId xmlns:a16="http://schemas.microsoft.com/office/drawing/2014/main" id="{A4D65346-FB7D-7243-B361-2D5958F844E6}"/>
              </a:ext>
            </a:extLst>
          </p:cNvPr>
          <p:cNvSpPr>
            <a:spLocks noGrp="1"/>
          </p:cNvSpPr>
          <p:nvPr>
            <p:ph type="ftr" sz="quarter" idx="22"/>
          </p:nvPr>
        </p:nvSpPr>
        <p:spPr>
          <a:xfrm>
            <a:off x="442912" y="6355080"/>
            <a:ext cx="5473701" cy="137160"/>
          </a:xfrm>
          <a:prstGeom prst="rect">
            <a:avLst/>
          </a:prstGeom>
        </p:spPr>
        <p:txBody>
          <a:bodyPr/>
          <a:lstStyle/>
          <a:p>
            <a:pPr algn="l"/>
            <a:endParaRPr lang="en-US"/>
          </a:p>
        </p:txBody>
      </p:sp>
    </p:spTree>
    <p:extLst>
      <p:ext uri="{BB962C8B-B14F-4D97-AF65-F5344CB8AC3E}">
        <p14:creationId xmlns:p14="http://schemas.microsoft.com/office/powerpoint/2010/main" val="249193594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Thank You Light">
    <p:spTree>
      <p:nvGrpSpPr>
        <p:cNvPr id="1" name=""/>
        <p:cNvGrpSpPr/>
        <p:nvPr/>
      </p:nvGrpSpPr>
      <p:grpSpPr>
        <a:xfrm>
          <a:off x="0" y="0"/>
          <a:ext cx="0" cy="0"/>
          <a:chOff x="0" y="0"/>
          <a:chExt cx="0" cy="0"/>
        </a:xfrm>
      </p:grpSpPr>
      <p:sp>
        <p:nvSpPr>
          <p:cNvPr id="14" name="Rectangle 13"/>
          <p:cNvSpPr/>
          <p:nvPr/>
        </p:nvSpPr>
        <p:spPr bwMode="hidden">
          <a:xfrm>
            <a:off x="0" y="4940854"/>
            <a:ext cx="12192000" cy="1917146"/>
          </a:xfrm>
          <a:prstGeom prst="rect">
            <a:avLst/>
          </a:prstGeom>
          <a:solidFill>
            <a:srgbClr val="D04A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9"/>
          </a:p>
        </p:txBody>
      </p:sp>
      <p:sp>
        <p:nvSpPr>
          <p:cNvPr id="2" name="Title 1"/>
          <p:cNvSpPr>
            <a:spLocks noGrp="1"/>
          </p:cNvSpPr>
          <p:nvPr>
            <p:ph type="ctrTitle" hasCustomPrompt="1"/>
          </p:nvPr>
        </p:nvSpPr>
        <p:spPr>
          <a:xfrm>
            <a:off x="442914" y="428625"/>
            <a:ext cx="5473699" cy="2428874"/>
          </a:xfrm>
        </p:spPr>
        <p:txBody>
          <a:bodyPr anchor="b" anchorCtr="0"/>
          <a:lstStyle>
            <a:lvl1pPr algn="l">
              <a:lnSpc>
                <a:spcPct val="85000"/>
              </a:lnSpc>
              <a:defRPr sz="5798">
                <a:solidFill>
                  <a:schemeClr val="tx1"/>
                </a:solidFill>
              </a:defRPr>
            </a:lvl1pPr>
          </a:lstStyle>
          <a:p>
            <a:r>
              <a:rPr lang="en-US"/>
              <a:t>Thank you</a:t>
            </a:r>
            <a:endParaRPr lang="en-GB"/>
          </a:p>
        </p:txBody>
      </p:sp>
      <p:sp>
        <p:nvSpPr>
          <p:cNvPr id="7" name="AutoShape 3"/>
          <p:cNvSpPr>
            <a:spLocks noChangeAspect="1" noChangeArrowheads="1" noTextEdit="1"/>
          </p:cNvSpPr>
          <p:nvPr/>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GB" sz="1799"/>
          </a:p>
        </p:txBody>
      </p:sp>
      <p:sp>
        <p:nvSpPr>
          <p:cNvPr id="6" name="Text Placeholder 5"/>
          <p:cNvSpPr>
            <a:spLocks noGrp="1"/>
          </p:cNvSpPr>
          <p:nvPr>
            <p:ph type="body" sz="quarter" idx="10" hasCustomPrompt="1"/>
          </p:nvPr>
        </p:nvSpPr>
        <p:spPr>
          <a:xfrm>
            <a:off x="442912" y="5259600"/>
            <a:ext cx="11306176" cy="1451610"/>
          </a:xfrm>
        </p:spPr>
        <p:txBody>
          <a:bodyPr/>
          <a:lstStyle>
            <a:lvl1pPr marL="0">
              <a:lnSpc>
                <a:spcPct val="100000"/>
              </a:lnSpc>
              <a:spcBef>
                <a:spcPts val="0"/>
              </a:spcBef>
              <a:spcAft>
                <a:spcPts val="0"/>
              </a:spcAft>
              <a:buFontTx/>
              <a:buNone/>
              <a:defRPr sz="1200" b="0">
                <a:solidFill>
                  <a:schemeClr val="bg1"/>
                </a:solidFill>
              </a:defRPr>
            </a:lvl1pPr>
            <a:lvl2pPr marL="0">
              <a:lnSpc>
                <a:spcPct val="100000"/>
              </a:lnSpc>
              <a:spcBef>
                <a:spcPts val="0"/>
              </a:spcBef>
              <a:spcAft>
                <a:spcPts val="0"/>
              </a:spcAft>
              <a:buFontTx/>
              <a:buNone/>
              <a:defRPr sz="1200" b="0">
                <a:solidFill>
                  <a:schemeClr val="bg1"/>
                </a:solidFill>
              </a:defRPr>
            </a:lvl2pPr>
            <a:lvl3pPr marL="0" indent="0">
              <a:lnSpc>
                <a:spcPct val="100000"/>
              </a:lnSpc>
              <a:spcBef>
                <a:spcPts val="0"/>
              </a:spcBef>
              <a:spcAft>
                <a:spcPts val="0"/>
              </a:spcAft>
              <a:buFontTx/>
              <a:buNone/>
              <a:defRPr sz="1200" b="0">
                <a:solidFill>
                  <a:schemeClr val="bg1"/>
                </a:solidFill>
              </a:defRPr>
            </a:lvl3pPr>
            <a:lvl4pPr marL="0" indent="0">
              <a:lnSpc>
                <a:spcPct val="100000"/>
              </a:lnSpc>
              <a:spcBef>
                <a:spcPts val="0"/>
              </a:spcBef>
              <a:spcAft>
                <a:spcPts val="0"/>
              </a:spcAft>
              <a:buFontTx/>
              <a:buNone/>
              <a:defRPr sz="1200" b="0">
                <a:solidFill>
                  <a:schemeClr val="bg1"/>
                </a:solidFill>
              </a:defRPr>
            </a:lvl4pPr>
            <a:lvl5pPr marL="0" indent="0">
              <a:lnSpc>
                <a:spcPct val="100000"/>
              </a:lnSpc>
              <a:spcBef>
                <a:spcPts val="0"/>
              </a:spcBef>
              <a:spcAft>
                <a:spcPts val="0"/>
              </a:spcAft>
              <a:buFontTx/>
              <a:buNone/>
              <a:defRPr sz="1200" b="0">
                <a:solidFill>
                  <a:schemeClr val="bg1"/>
                </a:solidFill>
              </a:defRPr>
            </a:lvl5pPr>
            <a:lvl6pPr marL="0" indent="0">
              <a:lnSpc>
                <a:spcPct val="100000"/>
              </a:lnSpc>
              <a:spcBef>
                <a:spcPts val="0"/>
              </a:spcBef>
              <a:spcAft>
                <a:spcPts val="0"/>
              </a:spcAft>
              <a:buFontTx/>
              <a:buNone/>
              <a:defRPr sz="1200">
                <a:solidFill>
                  <a:schemeClr val="bg1"/>
                </a:solidFill>
              </a:defRPr>
            </a:lvl6pPr>
            <a:lvl7pPr marL="0" indent="0">
              <a:lnSpc>
                <a:spcPct val="100000"/>
              </a:lnSpc>
              <a:spcBef>
                <a:spcPts val="0"/>
              </a:spcBef>
              <a:spcAft>
                <a:spcPts val="0"/>
              </a:spcAft>
              <a:buFontTx/>
              <a:buNone/>
              <a:defRPr sz="1200">
                <a:solidFill>
                  <a:schemeClr val="bg1"/>
                </a:solidFill>
              </a:defRPr>
            </a:lvl7pPr>
            <a:lvl8pPr marL="0" indent="0">
              <a:lnSpc>
                <a:spcPct val="100000"/>
              </a:lnSpc>
              <a:spcBef>
                <a:spcPts val="0"/>
              </a:spcBef>
              <a:spcAft>
                <a:spcPts val="0"/>
              </a:spcAft>
              <a:buFontTx/>
              <a:buNone/>
              <a:defRPr sz="1200">
                <a:solidFill>
                  <a:schemeClr val="bg1"/>
                </a:solidFill>
              </a:defRPr>
            </a:lvl8pPr>
            <a:lvl9pPr marL="0" indent="0">
              <a:lnSpc>
                <a:spcPct val="100000"/>
              </a:lnSpc>
              <a:spcBef>
                <a:spcPts val="0"/>
              </a:spcBef>
              <a:spcAft>
                <a:spcPts val="0"/>
              </a:spcAft>
              <a:buFontTx/>
              <a:buNone/>
              <a:defRPr sz="1200">
                <a:solidFill>
                  <a:schemeClr val="bg1"/>
                </a:solidFill>
              </a:defRPr>
            </a:lvl9pPr>
          </a:lstStyle>
          <a:p>
            <a:pPr lvl="0"/>
            <a:r>
              <a:rPr lang="en-US"/>
              <a:t>[Legal]</a:t>
            </a:r>
          </a:p>
        </p:txBody>
      </p:sp>
      <p:sp>
        <p:nvSpPr>
          <p:cNvPr id="9" name="AutoShape 3"/>
          <p:cNvSpPr>
            <a:spLocks noChangeAspect="1" noChangeArrowheads="1" noTextEdit="1"/>
          </p:cNvSpPr>
          <p:nvPr userDrawn="1"/>
        </p:nvSpPr>
        <p:spPr bwMode="auto">
          <a:xfrm>
            <a:off x="5334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endParaRPr lang="en-GB" sz="1799"/>
          </a:p>
        </p:txBody>
      </p:sp>
      <p:sp>
        <p:nvSpPr>
          <p:cNvPr id="8" name="TextBox 7">
            <a:extLst>
              <a:ext uri="{FF2B5EF4-FFF2-40B4-BE49-F238E27FC236}">
                <a16:creationId xmlns:a16="http://schemas.microsoft.com/office/drawing/2014/main" id="{3745B5A1-1961-2549-9AC7-6FB51905A5F2}"/>
              </a:ext>
            </a:extLst>
          </p:cNvPr>
          <p:cNvSpPr txBox="1"/>
          <p:nvPr userDrawn="1"/>
        </p:nvSpPr>
        <p:spPr>
          <a:xfrm>
            <a:off x="442913" y="4400550"/>
            <a:ext cx="5473699" cy="340493"/>
          </a:xfrm>
          <a:prstGeom prst="rect">
            <a:avLst/>
          </a:prstGeom>
          <a:noFill/>
        </p:spPr>
        <p:txBody>
          <a:bodyPr wrap="square" lIns="0" tIns="0" rIns="0" bIns="0" rtlCol="0">
            <a:noAutofit/>
          </a:bodyPr>
          <a:lstStyle/>
          <a:p>
            <a:pPr marL="0" indent="0">
              <a:lnSpc>
                <a:spcPct val="100000"/>
              </a:lnSpc>
              <a:spcBef>
                <a:spcPts val="0"/>
              </a:spcBef>
              <a:buSzPct val="100000"/>
              <a:buFont typeface="Arial"/>
              <a:buNone/>
            </a:pPr>
            <a:r>
              <a:rPr lang="en-US" sz="1200">
                <a:solidFill>
                  <a:schemeClr val="tx1"/>
                </a:solidFill>
              </a:rPr>
              <a:t>pwc.com</a:t>
            </a:r>
          </a:p>
        </p:txBody>
      </p:sp>
    </p:spTree>
    <p:extLst>
      <p:ext uri="{BB962C8B-B14F-4D97-AF65-F5344CB8AC3E}">
        <p14:creationId xmlns:p14="http://schemas.microsoft.com/office/powerpoint/2010/main" val="1909743254"/>
      </p:ext>
    </p:extLst>
  </p:cSld>
  <p:clrMapOvr>
    <a:overrideClrMapping bg1="lt1" tx1="dk1" bg2="lt2" tx2="dk2" accent1="accent1" accent2="accent2" accent3="accent3" accent4="accent4" accent5="accent5" accent6="accent6" hlink="hlink" folHlink="folHlink"/>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Title Slide 1">
    <p:spTree>
      <p:nvGrpSpPr>
        <p:cNvPr id="1" name=""/>
        <p:cNvGrpSpPr/>
        <p:nvPr/>
      </p:nvGrpSpPr>
      <p:grpSpPr>
        <a:xfrm>
          <a:off x="0" y="0"/>
          <a:ext cx="0" cy="0"/>
          <a:chOff x="0" y="0"/>
          <a:chExt cx="0" cy="0"/>
        </a:xfrm>
      </p:grpSpPr>
      <p:sp>
        <p:nvSpPr>
          <p:cNvPr id="11" name="Rectangle 10"/>
          <p:cNvSpPr/>
          <p:nvPr userDrawn="1"/>
        </p:nvSpPr>
        <p:spPr bwMode="ltGray">
          <a:xfrm>
            <a:off x="8809606" y="3"/>
            <a:ext cx="3382393" cy="6857643"/>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6">
              <a:solidFill>
                <a:schemeClr val="bg1"/>
              </a:solidFill>
              <a:latin typeface="Georgia" pitchFamily="18" charset="0"/>
            </a:endParaRPr>
          </a:p>
        </p:txBody>
      </p:sp>
      <p:sp>
        <p:nvSpPr>
          <p:cNvPr id="15" name="Rectangle 14"/>
          <p:cNvSpPr/>
          <p:nvPr/>
        </p:nvSpPr>
        <p:spPr bwMode="ltGray">
          <a:xfrm>
            <a:off x="2" y="0"/>
            <a:ext cx="10591059" cy="4860788"/>
          </a:xfrm>
          <a:prstGeom prst="rect">
            <a:avLst/>
          </a:prstGeom>
          <a:solidFill>
            <a:schemeClr val="accent6"/>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6">
              <a:solidFill>
                <a:schemeClr val="bg1"/>
              </a:solidFill>
              <a:latin typeface="Georgia" pitchFamily="18" charset="0"/>
            </a:endParaRPr>
          </a:p>
        </p:txBody>
      </p:sp>
      <p:pic>
        <p:nvPicPr>
          <p:cNvPr id="18" name="Picture 17"/>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124589" y="-1"/>
            <a:ext cx="4067412" cy="6510267"/>
          </a:xfrm>
          <a:prstGeom prst="rect">
            <a:avLst/>
          </a:prstGeom>
        </p:spPr>
      </p:pic>
      <p:sp>
        <p:nvSpPr>
          <p:cNvPr id="2" name="Title 1"/>
          <p:cNvSpPr>
            <a:spLocks noGrp="1"/>
          </p:cNvSpPr>
          <p:nvPr userDrawn="1">
            <p:ph type="ctrTitle" hasCustomPrompt="1"/>
          </p:nvPr>
        </p:nvSpPr>
        <p:spPr>
          <a:xfrm>
            <a:off x="609602" y="457201"/>
            <a:ext cx="5307012" cy="2514601"/>
          </a:xfrm>
        </p:spPr>
        <p:txBody>
          <a:bodyPr anchor="b" anchorCtr="0">
            <a:normAutofit/>
          </a:bodyPr>
          <a:lstStyle>
            <a:lvl1pPr algn="l">
              <a:lnSpc>
                <a:spcPct val="85000"/>
              </a:lnSpc>
              <a:defRPr sz="4399">
                <a:solidFill>
                  <a:schemeClr val="bg1"/>
                </a:solidFill>
              </a:defRPr>
            </a:lvl1pPr>
          </a:lstStyle>
          <a:p>
            <a:r>
              <a:rPr lang="en-US"/>
              <a:t>[Presentation title]</a:t>
            </a:r>
            <a:endParaRPr lang="en-GB"/>
          </a:p>
        </p:txBody>
      </p:sp>
      <p:sp>
        <p:nvSpPr>
          <p:cNvPr id="13" name="Subtitle 2">
            <a:extLst>
              <a:ext uri="{FF2B5EF4-FFF2-40B4-BE49-F238E27FC236}">
                <a16:creationId xmlns:a16="http://schemas.microsoft.com/office/drawing/2014/main" id="{62C9C6A0-E585-3746-819C-6C91E3E793F0}"/>
              </a:ext>
            </a:extLst>
          </p:cNvPr>
          <p:cNvSpPr>
            <a:spLocks noGrp="1"/>
          </p:cNvSpPr>
          <p:nvPr userDrawn="1">
            <p:ph type="subTitle" idx="1" hasCustomPrompt="1"/>
          </p:nvPr>
        </p:nvSpPr>
        <p:spPr>
          <a:xfrm>
            <a:off x="609601" y="3749040"/>
            <a:ext cx="5307013" cy="594360"/>
          </a:xfrm>
        </p:spPr>
        <p:txBody>
          <a:bodyPr/>
          <a:lstStyle>
            <a:lvl1pPr marL="0" indent="0" algn="l">
              <a:lnSpc>
                <a:spcPct val="100000"/>
              </a:lnSpc>
              <a:spcBef>
                <a:spcPts val="0"/>
              </a:spcBef>
              <a:spcAft>
                <a:spcPts val="0"/>
              </a:spcAft>
              <a:buNone/>
              <a:defRPr sz="1400" b="0">
                <a:solidFill>
                  <a:schemeClr val="bg1"/>
                </a:solidFill>
              </a:defRPr>
            </a:lvl1pPr>
            <a:lvl2pPr marL="0" indent="0" algn="l">
              <a:lnSpc>
                <a:spcPct val="100000"/>
              </a:lnSpc>
              <a:spcBef>
                <a:spcPts val="0"/>
              </a:spcBef>
              <a:spcAft>
                <a:spcPts val="0"/>
              </a:spcAft>
              <a:buNone/>
              <a:defRPr sz="1400">
                <a:solidFill>
                  <a:schemeClr val="bg1"/>
                </a:solidFill>
              </a:defRPr>
            </a:lvl2pPr>
            <a:lvl3pPr marL="0" indent="0" algn="l">
              <a:lnSpc>
                <a:spcPct val="100000"/>
              </a:lnSpc>
              <a:spcBef>
                <a:spcPts val="0"/>
              </a:spcBef>
              <a:spcAft>
                <a:spcPts val="0"/>
              </a:spcAft>
              <a:buNone/>
              <a:defRPr sz="1400">
                <a:solidFill>
                  <a:schemeClr val="bg1"/>
                </a:solidFill>
              </a:defRPr>
            </a:lvl3pPr>
            <a:lvl4pPr marL="0" indent="0" algn="l">
              <a:lnSpc>
                <a:spcPct val="100000"/>
              </a:lnSpc>
              <a:spcBef>
                <a:spcPts val="0"/>
              </a:spcBef>
              <a:spcAft>
                <a:spcPts val="0"/>
              </a:spcAft>
              <a:buNone/>
              <a:defRPr sz="1400">
                <a:solidFill>
                  <a:schemeClr val="bg1"/>
                </a:solidFill>
              </a:defRPr>
            </a:lvl4pPr>
            <a:lvl5pPr marL="0" indent="0" algn="l">
              <a:lnSpc>
                <a:spcPct val="100000"/>
              </a:lnSpc>
              <a:spcBef>
                <a:spcPts val="0"/>
              </a:spcBef>
              <a:spcAft>
                <a:spcPts val="0"/>
              </a:spcAft>
              <a:buNone/>
              <a:defRPr sz="1400">
                <a:solidFill>
                  <a:schemeClr val="bg1"/>
                </a:solidFill>
              </a:defRPr>
            </a:lvl5pPr>
            <a:lvl6pPr marL="0" indent="0" algn="l">
              <a:lnSpc>
                <a:spcPct val="100000"/>
              </a:lnSpc>
              <a:spcBef>
                <a:spcPts val="0"/>
              </a:spcBef>
              <a:spcAft>
                <a:spcPts val="0"/>
              </a:spcAft>
              <a:buNone/>
              <a:defRPr sz="1400">
                <a:solidFill>
                  <a:schemeClr val="bg1"/>
                </a:solidFill>
              </a:defRPr>
            </a:lvl6pPr>
            <a:lvl7pPr marL="0" indent="0" algn="l">
              <a:lnSpc>
                <a:spcPct val="100000"/>
              </a:lnSpc>
              <a:spcBef>
                <a:spcPts val="0"/>
              </a:spcBef>
              <a:spcAft>
                <a:spcPts val="0"/>
              </a:spcAft>
              <a:buNone/>
              <a:defRPr sz="1400">
                <a:solidFill>
                  <a:schemeClr val="bg1"/>
                </a:solidFill>
              </a:defRPr>
            </a:lvl7pPr>
            <a:lvl8pPr marL="0" indent="0" algn="l">
              <a:lnSpc>
                <a:spcPct val="100000"/>
              </a:lnSpc>
              <a:spcBef>
                <a:spcPts val="0"/>
              </a:spcBef>
              <a:spcAft>
                <a:spcPts val="0"/>
              </a:spcAft>
              <a:buNone/>
              <a:defRPr sz="1400">
                <a:solidFill>
                  <a:schemeClr val="bg1"/>
                </a:solidFill>
              </a:defRPr>
            </a:lvl8pPr>
            <a:lvl9pPr marL="0" indent="0" algn="l">
              <a:lnSpc>
                <a:spcPct val="100000"/>
              </a:lnSpc>
              <a:spcBef>
                <a:spcPts val="0"/>
              </a:spcBef>
              <a:spcAft>
                <a:spcPts val="0"/>
              </a:spcAft>
              <a:buNone/>
              <a:defRPr sz="1400">
                <a:solidFill>
                  <a:schemeClr val="bg1"/>
                </a:solidFill>
              </a:defRPr>
            </a:lvl9pPr>
          </a:lstStyle>
          <a:p>
            <a:r>
              <a:rPr lang="en-US"/>
              <a:t>[Presentation subtitle]</a:t>
            </a:r>
          </a:p>
        </p:txBody>
      </p:sp>
      <p:pic>
        <p:nvPicPr>
          <p:cNvPr id="10" name="Picture 9">
            <a:extLst>
              <a:ext uri="{FF2B5EF4-FFF2-40B4-BE49-F238E27FC236}">
                <a16:creationId xmlns:a16="http://schemas.microsoft.com/office/drawing/2014/main" id="{9C024489-97EC-1D48-A1FA-019C1228618C}"/>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gray">
          <a:xfrm>
            <a:off x="201168" y="5330954"/>
            <a:ext cx="1636776" cy="1351185"/>
          </a:xfrm>
          <a:prstGeom prst="rect">
            <a:avLst/>
          </a:prstGeom>
        </p:spPr>
      </p:pic>
      <p:sp>
        <p:nvSpPr>
          <p:cNvPr id="19" name="Rectangle 18"/>
          <p:cNvSpPr/>
          <p:nvPr userDrawn="1"/>
        </p:nvSpPr>
        <p:spPr bwMode="ltGray">
          <a:xfrm>
            <a:off x="8124587" y="4860788"/>
            <a:ext cx="4067411" cy="1997212"/>
          </a:xfrm>
          <a:prstGeom prst="rect">
            <a:avLst/>
          </a:prstGeom>
          <a:solidFill>
            <a:srgbClr val="DB536A"/>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96">
              <a:solidFill>
                <a:schemeClr val="bg1"/>
              </a:solidFill>
              <a:latin typeface="Georgia" pitchFamily="18" charset="0"/>
            </a:endParaRPr>
          </a:p>
        </p:txBody>
      </p:sp>
    </p:spTree>
    <p:extLst>
      <p:ext uri="{BB962C8B-B14F-4D97-AF65-F5344CB8AC3E}">
        <p14:creationId xmlns:p14="http://schemas.microsoft.com/office/powerpoint/2010/main" val="26905504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1_Title and Full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600" y="2103438"/>
            <a:ext cx="10972800" cy="40687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endParaRPr lang="en-GB"/>
          </a:p>
        </p:txBody>
      </p:sp>
      <p:sp>
        <p:nvSpPr>
          <p:cNvPr id="6" name="Slide Number Placeholder 5">
            <a:extLst>
              <a:ext uri="{FF2B5EF4-FFF2-40B4-BE49-F238E27FC236}">
                <a16:creationId xmlns:a16="http://schemas.microsoft.com/office/drawing/2014/main" id="{D3433AD6-7E25-3440-A0A8-374B46CA701C}"/>
              </a:ext>
            </a:extLst>
          </p:cNvPr>
          <p:cNvSpPr>
            <a:spLocks noGrp="1"/>
          </p:cNvSpPr>
          <p:nvPr>
            <p:ph type="sldNum" sz="quarter" idx="11"/>
          </p:nvPr>
        </p:nvSpPr>
        <p:spPr>
          <a:xfrm>
            <a:off x="9984296" y="6492240"/>
            <a:ext cx="1764792" cy="137160"/>
          </a:xfrm>
          <a:prstGeom prst="rect">
            <a:avLst/>
          </a:prstGeom>
        </p:spPr>
        <p:txBody>
          <a:bodyPr/>
          <a:lstStyle>
            <a:lvl1pPr>
              <a:defRPr>
                <a:solidFill>
                  <a:schemeClr val="bg1"/>
                </a:solidFill>
              </a:defRPr>
            </a:lvl1pPr>
          </a:lstStyle>
          <a:p>
            <a:fld id="{7870704B-CE94-48CC-AF30-84932A1262A7}" type="slidenum">
              <a:rPr lang="en-GB" smtClean="0"/>
              <a:pPr/>
              <a:t>‹#›</a:t>
            </a:fld>
            <a:endParaRPr lang="en-GB"/>
          </a:p>
        </p:txBody>
      </p:sp>
      <p:sp>
        <p:nvSpPr>
          <p:cNvPr id="4" name="Title 3">
            <a:extLst>
              <a:ext uri="{FF2B5EF4-FFF2-40B4-BE49-F238E27FC236}">
                <a16:creationId xmlns:a16="http://schemas.microsoft.com/office/drawing/2014/main" id="{776FB90E-F37C-5341-AEB0-5E882FB00C69}"/>
              </a:ext>
            </a:extLst>
          </p:cNvPr>
          <p:cNvSpPr>
            <a:spLocks noGrp="1"/>
          </p:cNvSpPr>
          <p:nvPr>
            <p:ph type="title" hasCustomPrompt="1"/>
          </p:nvPr>
        </p:nvSpPr>
        <p:spPr/>
        <p:txBody>
          <a:bodyPr/>
          <a:lstStyle>
            <a:lvl1pPr>
              <a:defRPr>
                <a:solidFill>
                  <a:schemeClr val="bg1"/>
                </a:solidFill>
              </a:defRPr>
            </a:lvl1pPr>
          </a:lstStyle>
          <a:p>
            <a:r>
              <a:rPr lang="en-US"/>
              <a:t>[Slide title]</a:t>
            </a:r>
          </a:p>
        </p:txBody>
      </p:sp>
      <p:sp>
        <p:nvSpPr>
          <p:cNvPr id="2" name="Date Placeholder 1">
            <a:extLst>
              <a:ext uri="{FF2B5EF4-FFF2-40B4-BE49-F238E27FC236}">
                <a16:creationId xmlns:a16="http://schemas.microsoft.com/office/drawing/2014/main" id="{78D09915-22BB-A744-9F60-36B5E912ADF7}"/>
              </a:ext>
            </a:extLst>
          </p:cNvPr>
          <p:cNvSpPr>
            <a:spLocks noGrp="1"/>
          </p:cNvSpPr>
          <p:nvPr>
            <p:ph type="dt" sz="half" idx="12"/>
          </p:nvPr>
        </p:nvSpPr>
        <p:spPr>
          <a:xfrm>
            <a:off x="9984296" y="6355080"/>
            <a:ext cx="1764792" cy="137160"/>
          </a:xfrm>
          <a:prstGeom prst="rect">
            <a:avLst/>
          </a:prstGeom>
        </p:spPr>
        <p:txBody>
          <a:bodyPr/>
          <a:lstStyle>
            <a:lvl1pPr>
              <a:defRPr>
                <a:solidFill>
                  <a:schemeClr val="bg1"/>
                </a:solidFill>
              </a:defRPr>
            </a:lvl1pPr>
          </a:lstStyle>
          <a:p>
            <a:r>
              <a:rPr lang="en-US" dirty="0"/>
              <a:t>23 November 2024 – 29 November 2024Y</a:t>
            </a:r>
          </a:p>
        </p:txBody>
      </p:sp>
      <p:sp>
        <p:nvSpPr>
          <p:cNvPr id="5" name="Footer Placeholder 4">
            <a:extLst>
              <a:ext uri="{FF2B5EF4-FFF2-40B4-BE49-F238E27FC236}">
                <a16:creationId xmlns:a16="http://schemas.microsoft.com/office/drawing/2014/main" id="{85B138C9-6561-B649-8622-AF1946B5370B}"/>
              </a:ext>
            </a:extLst>
          </p:cNvPr>
          <p:cNvSpPr>
            <a:spLocks noGrp="1"/>
          </p:cNvSpPr>
          <p:nvPr>
            <p:ph type="ftr" sz="quarter" idx="13"/>
          </p:nvPr>
        </p:nvSpPr>
        <p:spPr>
          <a:xfrm>
            <a:off x="442912" y="6355080"/>
            <a:ext cx="5473701" cy="137160"/>
          </a:xfrm>
          <a:prstGeom prst="rect">
            <a:avLst/>
          </a:prstGeom>
        </p:spPr>
        <p:txBody>
          <a:bodyPr/>
          <a:lstStyle>
            <a:lvl1pPr>
              <a:defRPr>
                <a:solidFill>
                  <a:schemeClr val="bg1"/>
                </a:solidFill>
              </a:defRPr>
            </a:lvl1pPr>
          </a:lstStyle>
          <a:p>
            <a:endParaRPr lang="en-US"/>
          </a:p>
        </p:txBody>
      </p:sp>
      <p:sp>
        <p:nvSpPr>
          <p:cNvPr id="7" name="PwCFirm"/>
          <p:cNvSpPr txBox="1"/>
          <p:nvPr userDrawn="1"/>
        </p:nvSpPr>
        <p:spPr>
          <a:xfrm>
            <a:off x="442913" y="6492240"/>
            <a:ext cx="5309023" cy="137160"/>
          </a:xfrm>
          <a:prstGeom prst="rect">
            <a:avLst/>
          </a:prstGeom>
          <a:solidFill>
            <a:schemeClr val="accent6"/>
          </a:solidFill>
        </p:spPr>
        <p:txBody>
          <a:bodyPr wrap="square" lIns="0" tIns="0" rIns="0" bIns="0" rtlCol="0" anchor="b" anchorCtr="0">
            <a:noAutofit/>
          </a:bodyPr>
          <a:lstStyle/>
          <a:p>
            <a:pPr algn="l"/>
            <a:r>
              <a:rPr lang="en-GB" sz="700" b="0">
                <a:solidFill>
                  <a:schemeClr val="bg1"/>
                </a:solidFill>
              </a:rPr>
              <a:t>PwC</a:t>
            </a:r>
          </a:p>
        </p:txBody>
      </p:sp>
    </p:spTree>
    <p:extLst>
      <p:ext uri="{BB962C8B-B14F-4D97-AF65-F5344CB8AC3E}">
        <p14:creationId xmlns:p14="http://schemas.microsoft.com/office/powerpoint/2010/main" val="24626800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1_Title and Chart Dark">
    <p:spTree>
      <p:nvGrpSpPr>
        <p:cNvPr id="1" name=""/>
        <p:cNvGrpSpPr/>
        <p:nvPr/>
      </p:nvGrpSpPr>
      <p:grpSpPr>
        <a:xfrm>
          <a:off x="0" y="0"/>
          <a:ext cx="0" cy="0"/>
          <a:chOff x="0" y="0"/>
          <a:chExt cx="0" cy="0"/>
        </a:xfrm>
      </p:grpSpPr>
      <p:sp>
        <p:nvSpPr>
          <p:cNvPr id="8" name="Chart Placeholder 7"/>
          <p:cNvSpPr>
            <a:spLocks noGrp="1"/>
          </p:cNvSpPr>
          <p:nvPr>
            <p:ph type="chart" sz="quarter" idx="13"/>
          </p:nvPr>
        </p:nvSpPr>
        <p:spPr>
          <a:xfrm>
            <a:off x="442914" y="2103438"/>
            <a:ext cx="11306175" cy="4068762"/>
          </a:xfrm>
        </p:spPr>
        <p:txBody>
          <a:bodyPr anchor="ctr" anchorCtr="0"/>
          <a:lstStyle>
            <a:lvl1pPr algn="ctr">
              <a:defRPr sz="1200" b="0">
                <a:solidFill>
                  <a:schemeClr val="tx1"/>
                </a:solidFill>
              </a:defRPr>
            </a:lvl1pPr>
          </a:lstStyle>
          <a:p>
            <a:r>
              <a:rPr lang="en-US"/>
              <a:t>Click icon to add chart</a:t>
            </a:r>
            <a:endParaRPr lang="en-GB"/>
          </a:p>
        </p:txBody>
      </p:sp>
      <p:sp>
        <p:nvSpPr>
          <p:cNvPr id="4" name="Title 3"/>
          <p:cNvSpPr>
            <a:spLocks noGrp="1"/>
          </p:cNvSpPr>
          <p:nvPr>
            <p:ph type="title" hasCustomPrompt="1"/>
          </p:nvPr>
        </p:nvSpPr>
        <p:spPr/>
        <p:txBody>
          <a:bodyPr/>
          <a:lstStyle>
            <a:lvl1pPr>
              <a:defRPr>
                <a:solidFill>
                  <a:schemeClr val="tx1"/>
                </a:solidFill>
              </a:defRPr>
            </a:lvl1pPr>
          </a:lstStyle>
          <a:p>
            <a:r>
              <a:rPr lang="en-US"/>
              <a:t>[Slide title]</a:t>
            </a:r>
            <a:endParaRPr lang="en-GB"/>
          </a:p>
        </p:txBody>
      </p:sp>
    </p:spTree>
    <p:extLst>
      <p:ext uri="{BB962C8B-B14F-4D97-AF65-F5344CB8AC3E}">
        <p14:creationId xmlns:p14="http://schemas.microsoft.com/office/powerpoint/2010/main" val="2772803656"/>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Subtitle">
    <p:spTree>
      <p:nvGrpSpPr>
        <p:cNvPr id="1" name=""/>
        <p:cNvGrpSpPr/>
        <p:nvPr/>
      </p:nvGrpSpPr>
      <p:grpSpPr>
        <a:xfrm>
          <a:off x="0" y="0"/>
          <a:ext cx="0" cy="0"/>
          <a:chOff x="0" y="0"/>
          <a:chExt cx="0" cy="0"/>
        </a:xfrm>
      </p:grpSpPr>
      <p:sp>
        <p:nvSpPr>
          <p:cNvPr id="11"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7" name="Subtitle 2">
            <a:extLst>
              <a:ext uri="{FF2B5EF4-FFF2-40B4-BE49-F238E27FC236}">
                <a16:creationId xmlns:a16="http://schemas.microsoft.com/office/drawing/2014/main" id="{32E0820E-E86A-4245-AF6A-000EBF442F6A}"/>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sz="half" idx="1" hasCustomPrompt="1"/>
          </p:nvPr>
        </p:nvSpPr>
        <p:spPr>
          <a:xfrm>
            <a:off x="442913" y="2103438"/>
            <a:ext cx="5473700"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7"/>
            <a:ext cx="5473699" cy="4068761"/>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p:cNvSpPr>
            <a:spLocks noGrp="1"/>
          </p:cNvSpPr>
          <p:nvPr>
            <p:ph type="dt" sz="half" idx="17"/>
          </p:nvPr>
        </p:nvSpPr>
        <p:spPr>
          <a:xfrm>
            <a:off x="9984296" y="6355080"/>
            <a:ext cx="1764792" cy="137160"/>
          </a:xfrm>
        </p:spPr>
        <p:txBody>
          <a:bodyPr vert="horz" lIns="0" tIns="0" rIns="0" bIns="0" rtlCol="0" anchor="b" anchorCtr="0"/>
          <a:lstStyle>
            <a:lvl1pPr algn="r">
              <a:defRPr lang="en-US" smtClean="0"/>
            </a:lvl1pPr>
          </a:lstStyle>
          <a:p>
            <a:r>
              <a:rPr lang="en-US" dirty="0"/>
              <a:t>23 November 2024 – 29 November 2024Y</a:t>
            </a:r>
          </a:p>
        </p:txBody>
      </p:sp>
      <p:sp>
        <p:nvSpPr>
          <p:cNvPr id="5" name="Footer Placeholder 4"/>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US"/>
          </a:p>
        </p:txBody>
      </p:sp>
      <p:sp>
        <p:nvSpPr>
          <p:cNvPr id="6" name="Slide Number Placeholder 5"/>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69215404-FD4D-4D3A-97FD-5B42C0F97D9F}" type="slidenum">
              <a:rPr lang="en-US" smtClean="0"/>
              <a:pPr/>
              <a:t>‹#›</a:t>
            </a:fld>
            <a:endParaRPr lang="en-US"/>
          </a:p>
        </p:txBody>
      </p:sp>
    </p:spTree>
    <p:extLst>
      <p:ext uri="{BB962C8B-B14F-4D97-AF65-F5344CB8AC3E}">
        <p14:creationId xmlns:p14="http://schemas.microsoft.com/office/powerpoint/2010/main" val="94765761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Section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cxnSp>
        <p:nvCxnSpPr>
          <p:cNvPr id="6" name="Shape 9"/>
          <p:cNvCxnSpPr/>
          <p:nvPr userDrawn="1"/>
        </p:nvCxnSpPr>
        <p:spPr>
          <a:xfrm rot="5400000" flipH="1" flipV="1">
            <a:off x="5918202" y="-4800600"/>
            <a:ext cx="152399" cy="109728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Date Placeholder 11"/>
          <p:cNvSpPr>
            <a:spLocks noGrp="1"/>
          </p:cNvSpPr>
          <p:nvPr>
            <p:ph type="dt" sz="half" idx="10"/>
          </p:nvPr>
        </p:nvSpPr>
        <p:spPr/>
        <p:txBody>
          <a:bodyPr/>
          <a:lstStyle/>
          <a:p>
            <a:r>
              <a:rPr lang="en-US" dirty="0"/>
              <a:t>23 November 2024 – 29 November 2024Y</a:t>
            </a:r>
          </a:p>
        </p:txBody>
      </p:sp>
      <p:sp>
        <p:nvSpPr>
          <p:cNvPr id="13" name="Footer Placeholder 12"/>
          <p:cNvSpPr>
            <a:spLocks noGrp="1"/>
          </p:cNvSpPr>
          <p:nvPr>
            <p:ph type="ftr" sz="quarter" idx="11"/>
          </p:nvPr>
        </p:nvSpPr>
        <p:spPr/>
        <p:txBody>
          <a:bodyPr/>
          <a:lstStyle/>
          <a:p>
            <a:endParaRPr lang="en-US"/>
          </a:p>
        </p:txBody>
      </p:sp>
      <p:sp>
        <p:nvSpPr>
          <p:cNvPr id="14" name="Slide Number Placeholder 13"/>
          <p:cNvSpPr>
            <a:spLocks noGrp="1"/>
          </p:cNvSpPr>
          <p:nvPr>
            <p:ph type="sldNum" sz="quarter" idx="12"/>
          </p:nvPr>
        </p:nvSpPr>
        <p:spPr/>
        <p:txBody>
          <a:bodyPr/>
          <a:lstStyle/>
          <a:p>
            <a:fld id="{3C7FE047-275D-4930-ADA2-46EDE8741F4A}" type="slidenum">
              <a:rPr lang="en-US" smtClean="0"/>
              <a:pPr/>
              <a:t>‹#›</a:t>
            </a:fld>
            <a:endParaRPr lang="en-US"/>
          </a:p>
        </p:txBody>
      </p:sp>
      <p:sp>
        <p:nvSpPr>
          <p:cNvPr id="15" name="PwCFirm"/>
          <p:cNvSpPr txBox="1"/>
          <p:nvPr userDrawn="1"/>
        </p:nvSpPr>
        <p:spPr>
          <a:xfrm>
            <a:off x="711200" y="6477002"/>
            <a:ext cx="3454400" cy="152401"/>
          </a:xfrm>
          <a:prstGeom prst="rect">
            <a:avLst/>
          </a:prstGeom>
          <a:noFill/>
        </p:spPr>
        <p:txBody>
          <a:bodyPr vert="horz" wrap="square" lIns="0" tIns="0" rIns="0" bIns="0" rtlCol="0">
            <a:noAutofit/>
          </a:bodyPr>
          <a:lstStyle/>
          <a:p>
            <a:pPr algn="l">
              <a:lnSpc>
                <a:spcPct val="100000"/>
              </a:lnSpc>
              <a:spcBef>
                <a:spcPct val="0"/>
              </a:spcBef>
              <a:spcAft>
                <a:spcPct val="0"/>
              </a:spcAft>
            </a:pPr>
            <a:r>
              <a:rPr kumimoji="0" lang="en-US" sz="1000" b="0" i="0" u="none" baseline="0">
                <a:latin typeface="Arial" panose="020B0604020202020204" pitchFamily="34" charset="0"/>
              </a:rPr>
              <a:t>PwC</a:t>
            </a:r>
          </a:p>
        </p:txBody>
      </p:sp>
    </p:spTree>
    <p:extLst>
      <p:ext uri="{BB962C8B-B14F-4D97-AF65-F5344CB8AC3E}">
        <p14:creationId xmlns:p14="http://schemas.microsoft.com/office/powerpoint/2010/main" val="299018095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Section Divider with Number Colour">
    <p:spTree>
      <p:nvGrpSpPr>
        <p:cNvPr id="1" name=""/>
        <p:cNvGrpSpPr/>
        <p:nvPr/>
      </p:nvGrpSpPr>
      <p:grpSpPr>
        <a:xfrm>
          <a:off x="0" y="0"/>
          <a:ext cx="0" cy="0"/>
          <a:chOff x="0" y="0"/>
          <a:chExt cx="0" cy="0"/>
        </a:xfrm>
      </p:grpSpPr>
      <p:sp>
        <p:nvSpPr>
          <p:cNvPr id="8" name="Section Divider title"/>
          <p:cNvSpPr>
            <a:spLocks noGrp="1"/>
          </p:cNvSpPr>
          <p:nvPr>
            <p:ph type="subTitle" idx="1" hasCustomPrompt="1"/>
            <p:custDataLst>
              <p:tags r:id="rId2"/>
            </p:custDataLst>
          </p:nvPr>
        </p:nvSpPr>
        <p:spPr bwMode="black">
          <a:xfrm>
            <a:off x="642852" y="1008529"/>
            <a:ext cx="10906298" cy="470898"/>
          </a:xfrm>
        </p:spPr>
        <p:txBody>
          <a:bodyPr>
            <a:spAutoFit/>
          </a:bodyPr>
          <a:lstStyle>
            <a:lvl1pPr marL="0" indent="0" algn="l">
              <a:lnSpc>
                <a:spcPct val="90000"/>
              </a:lnSpc>
              <a:buNone/>
              <a:defRPr sz="3399" b="1" i="1" baseline="0">
                <a:solidFill>
                  <a:schemeClr val="bg1"/>
                </a:solidFill>
                <a:latin typeface="+mj-lt"/>
              </a:defRPr>
            </a:lvl1pPr>
            <a:lvl2pPr marL="0" indent="0" algn="l">
              <a:buNone/>
              <a:defRPr sz="1899">
                <a:solidFill>
                  <a:schemeClr val="bg1"/>
                </a:solidFill>
                <a:latin typeface="+mj-lt"/>
              </a:defRPr>
            </a:lvl2pPr>
            <a:lvl3pPr marL="478754" indent="0" algn="l">
              <a:buNone/>
              <a:defRPr sz="1899">
                <a:solidFill>
                  <a:schemeClr val="bg1"/>
                </a:solidFill>
                <a:latin typeface="+mj-lt"/>
              </a:defRPr>
            </a:lvl3pPr>
            <a:lvl4pPr marL="957509" indent="0" algn="l">
              <a:buNone/>
              <a:defRPr sz="1899">
                <a:solidFill>
                  <a:schemeClr val="bg1"/>
                </a:solidFill>
                <a:latin typeface="+mj-lt"/>
              </a:defRPr>
            </a:lvl4pPr>
            <a:lvl5pPr marL="1436265" indent="0" algn="l">
              <a:buNone/>
              <a:defRPr sz="1899">
                <a:solidFill>
                  <a:schemeClr val="bg1"/>
                </a:solidFill>
                <a:latin typeface="+mj-lt"/>
              </a:defRPr>
            </a:lvl5pPr>
            <a:lvl6pPr marL="1915019" indent="0" algn="l">
              <a:buNone/>
              <a:defRPr sz="1899">
                <a:solidFill>
                  <a:schemeClr val="bg1"/>
                </a:solidFill>
                <a:latin typeface="+mj-lt"/>
              </a:defRPr>
            </a:lvl6pPr>
            <a:lvl7pPr marL="2393774" indent="0" algn="l">
              <a:buNone/>
              <a:defRPr sz="1899">
                <a:solidFill>
                  <a:schemeClr val="bg1"/>
                </a:solidFill>
                <a:latin typeface="+mj-lt"/>
              </a:defRPr>
            </a:lvl7pPr>
            <a:lvl8pPr marL="2872528" indent="0" algn="l">
              <a:buNone/>
              <a:defRPr sz="1899">
                <a:solidFill>
                  <a:schemeClr val="bg1"/>
                </a:solidFill>
                <a:latin typeface="+mj-lt"/>
              </a:defRPr>
            </a:lvl8pPr>
            <a:lvl9pPr marL="3351283" indent="0" algn="l">
              <a:buNone/>
              <a:defRPr sz="1899">
                <a:solidFill>
                  <a:schemeClr val="bg1"/>
                </a:solidFill>
                <a:latin typeface="+mj-lt"/>
              </a:defRPr>
            </a:lvl9pPr>
          </a:lstStyle>
          <a:p>
            <a:r>
              <a:rPr lang="en-GB" noProof="0"/>
              <a:t>Section Divider Title</a:t>
            </a:r>
          </a:p>
        </p:txBody>
      </p:sp>
      <p:sp>
        <p:nvSpPr>
          <p:cNvPr id="15" name="PwC Text"/>
          <p:cNvSpPr txBox="1"/>
          <p:nvPr userDrawn="1"/>
        </p:nvSpPr>
        <p:spPr>
          <a:xfrm>
            <a:off x="644821" y="6407671"/>
            <a:ext cx="365760" cy="152400"/>
          </a:xfrm>
          <a:prstGeom prst="rect">
            <a:avLst/>
          </a:prstGeom>
          <a:noFill/>
        </p:spPr>
        <p:txBody>
          <a:bodyPr wrap="none" lIns="0" tIns="0" rIns="0" bIns="0" rtlCol="0">
            <a:noAutofit/>
          </a:bodyPr>
          <a:lstStyle/>
          <a:p>
            <a:pPr indent="-287253">
              <a:spcAft>
                <a:spcPts val="943"/>
              </a:spcAft>
            </a:pPr>
            <a:r>
              <a:rPr lang="en-GB" sz="1000" noProof="1">
                <a:solidFill>
                  <a:schemeClr val="bg1"/>
                </a:solidFill>
                <a:latin typeface="+mn-lt"/>
              </a:rPr>
              <a:t>PwC</a:t>
            </a:r>
          </a:p>
        </p:txBody>
      </p:sp>
      <p:sp>
        <p:nvSpPr>
          <p:cNvPr id="19" name="Page Number"/>
          <p:cNvSpPr txBox="1"/>
          <p:nvPr userDrawn="1">
            <p:custDataLst>
              <p:tags r:id="rId3"/>
            </p:custDataLst>
          </p:nvPr>
        </p:nvSpPr>
        <p:spPr>
          <a:xfrm>
            <a:off x="11544231" y="6408951"/>
            <a:ext cx="65" cy="153888"/>
          </a:xfrm>
          <a:prstGeom prst="rect">
            <a:avLst/>
          </a:prstGeom>
          <a:noFill/>
        </p:spPr>
        <p:txBody>
          <a:bodyPr wrap="none" lIns="0" tIns="0" rIns="0" bIns="0" rtlCol="0">
            <a:spAutoFit/>
          </a:bodyPr>
          <a:lstStyle/>
          <a:p>
            <a:pPr indent="-287253" algn="r">
              <a:spcAft>
                <a:spcPts val="943"/>
              </a:spcAft>
            </a:pPr>
            <a:endParaRPr lang="en-GB" sz="1000" noProof="1">
              <a:latin typeface="+mn-lt"/>
            </a:endParaRPr>
          </a:p>
        </p:txBody>
      </p:sp>
      <p:sp>
        <p:nvSpPr>
          <p:cNvPr id="12" name="Big Number"/>
          <p:cNvSpPr txBox="1"/>
          <p:nvPr userDrawn="1">
            <p:custDataLst>
              <p:tags r:id="rId4"/>
            </p:custDataLst>
          </p:nvPr>
        </p:nvSpPr>
        <p:spPr>
          <a:xfrm>
            <a:off x="11526997" y="2130016"/>
            <a:ext cx="65" cy="4031873"/>
          </a:xfrm>
          <a:prstGeom prst="rect">
            <a:avLst/>
          </a:prstGeom>
          <a:noFill/>
        </p:spPr>
        <p:txBody>
          <a:bodyPr wrap="none" lIns="0" tIns="0" rIns="0" bIns="0" rtlCol="0">
            <a:spAutoFit/>
          </a:bodyPr>
          <a:lstStyle/>
          <a:p>
            <a:pPr indent="-257811" algn="r"/>
            <a:endParaRPr lang="en-GB" sz="26192" b="1" i="1">
              <a:solidFill>
                <a:schemeClr val="bg1"/>
              </a:solidFill>
              <a:latin typeface="+mj-lt"/>
              <a:cs typeface="Arial" pitchFamily="34" charset="0"/>
            </a:endParaRPr>
          </a:p>
        </p:txBody>
      </p:sp>
      <p:sp>
        <p:nvSpPr>
          <p:cNvPr id="14" name="Section Footer"/>
          <p:cNvSpPr txBox="1"/>
          <p:nvPr userDrawn="1">
            <p:custDataLst>
              <p:tags r:id="rId5"/>
            </p:custDataLst>
          </p:nvPr>
        </p:nvSpPr>
        <p:spPr>
          <a:xfrm>
            <a:off x="644822" y="6255271"/>
            <a:ext cx="65" cy="153888"/>
          </a:xfrm>
          <a:prstGeom prst="rect">
            <a:avLst/>
          </a:prstGeom>
          <a:noFill/>
        </p:spPr>
        <p:txBody>
          <a:bodyPr wrap="none" lIns="0" tIns="0" rIns="0" bIns="0" rtlCol="0">
            <a:spAutoFit/>
          </a:bodyPr>
          <a:lstStyle/>
          <a:p>
            <a:pPr indent="-287253" algn="l">
              <a:spcAft>
                <a:spcPts val="943"/>
              </a:spcAft>
            </a:pPr>
            <a:endParaRPr lang="en-GB" sz="1000" noProof="1">
              <a:solidFill>
                <a:schemeClr val="bg1"/>
              </a:solidFill>
              <a:latin typeface="+mn-lt"/>
            </a:endParaRPr>
          </a:p>
        </p:txBody>
      </p:sp>
      <p:sp>
        <p:nvSpPr>
          <p:cNvPr id="16" name="Presentation Disclaimer" hidden="1"/>
          <p:cNvSpPr txBox="1"/>
          <p:nvPr userDrawn="1">
            <p:custDataLst>
              <p:tags r:id="rId6"/>
            </p:custDataLst>
          </p:nvPr>
        </p:nvSpPr>
        <p:spPr>
          <a:xfrm>
            <a:off x="644822" y="6113049"/>
            <a:ext cx="10769600" cy="153888"/>
          </a:xfrm>
          <a:prstGeom prst="rect">
            <a:avLst/>
          </a:prstGeom>
          <a:noFill/>
        </p:spPr>
        <p:txBody>
          <a:bodyPr wrap="square" lIns="0" tIns="0" rIns="0" bIns="0" rtlCol="0" anchor="t" anchorCtr="0">
            <a:spAutoFit/>
          </a:bodyPr>
          <a:lstStyle/>
          <a:p>
            <a:pPr algn="l"/>
            <a:endParaRPr lang="en-GB" sz="1000" noProof="1">
              <a:solidFill>
                <a:schemeClr val="bg1"/>
              </a:solidFill>
            </a:endParaRPr>
          </a:p>
        </p:txBody>
      </p:sp>
      <p:sp>
        <p:nvSpPr>
          <p:cNvPr id="11" name="Slide Tags" hidden="1"/>
          <p:cNvSpPr txBox="1"/>
          <p:nvPr userDrawn="1">
            <p:custDataLst>
              <p:tags r:id="rId7"/>
            </p:custDataLst>
          </p:nvPr>
        </p:nvSpPr>
        <p:spPr>
          <a:xfrm>
            <a:off x="0" y="228600"/>
            <a:ext cx="2133600" cy="373714"/>
          </a:xfrm>
          <a:prstGeom prst="rect">
            <a:avLst/>
          </a:prstGeom>
          <a:noFill/>
        </p:spPr>
        <p:txBody>
          <a:bodyPr wrap="square" lIns="95754" tIns="47878" rIns="95754" bIns="47878" rtlCol="0">
            <a:spAutoFit/>
          </a:bodyPr>
          <a:lstStyle/>
          <a:p>
            <a:r>
              <a:rPr lang="en-GB" sz="1799" noProof="1"/>
              <a:t>Slide Tags</a:t>
            </a:r>
          </a:p>
        </p:txBody>
      </p:sp>
      <p:cxnSp>
        <p:nvCxnSpPr>
          <p:cNvPr id="17" name="Frame Line"/>
          <p:cNvCxnSpPr/>
          <p:nvPr userDrawn="1"/>
        </p:nvCxnSpPr>
        <p:spPr>
          <a:xfrm flipV="1">
            <a:off x="461819" y="905295"/>
            <a:ext cx="11083640" cy="127059"/>
          </a:xfrm>
          <a:prstGeom prst="bentConnector3">
            <a:avLst>
              <a:gd name="adj1" fmla="val 0"/>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port Date"/>
          <p:cNvSpPr txBox="1"/>
          <p:nvPr userDrawn="1">
            <p:custDataLst>
              <p:tags r:id="rId8"/>
            </p:custDataLst>
          </p:nvPr>
        </p:nvSpPr>
        <p:spPr>
          <a:xfrm>
            <a:off x="9986357" y="6261625"/>
            <a:ext cx="1555796" cy="153888"/>
          </a:xfrm>
          <a:prstGeom prst="rect">
            <a:avLst/>
          </a:prstGeom>
          <a:noFill/>
        </p:spPr>
        <p:txBody>
          <a:bodyPr wrap="square" lIns="0" tIns="0" rIns="0" bIns="0" rtlCol="0">
            <a:spAutoFit/>
          </a:bodyPr>
          <a:lstStyle/>
          <a:p>
            <a:pPr indent="-287253" algn="r">
              <a:spcAft>
                <a:spcPts val="943"/>
              </a:spcAft>
            </a:pPr>
            <a:r>
              <a:rPr lang="en-GB" sz="1000" noProof="1">
                <a:solidFill>
                  <a:schemeClr val="bg1"/>
                </a:solidFill>
                <a:latin typeface="+mn-lt"/>
              </a:rPr>
              <a:t>25 July 2016</a:t>
            </a:r>
          </a:p>
        </p:txBody>
      </p:sp>
      <p:sp>
        <p:nvSpPr>
          <p:cNvPr id="20" name="Section Footer"/>
          <p:cNvSpPr txBox="1"/>
          <p:nvPr userDrawn="1">
            <p:custDataLst>
              <p:tags r:id="rId9"/>
            </p:custDataLst>
          </p:nvPr>
        </p:nvSpPr>
        <p:spPr>
          <a:xfrm>
            <a:off x="644820" y="6259473"/>
            <a:ext cx="6105851" cy="153888"/>
          </a:xfrm>
          <a:prstGeom prst="rect">
            <a:avLst/>
          </a:prstGeom>
          <a:noFill/>
        </p:spPr>
        <p:txBody>
          <a:bodyPr wrap="none" lIns="0" tIns="0" rIns="0" bIns="0" rtlCol="0">
            <a:spAutoFit/>
          </a:bodyPr>
          <a:lstStyle/>
          <a:p>
            <a:pPr indent="-287253">
              <a:spcAft>
                <a:spcPts val="943"/>
              </a:spcAft>
            </a:pPr>
            <a:r>
              <a:rPr lang="en-GB" sz="1000" noProof="1">
                <a:solidFill>
                  <a:schemeClr val="bg1"/>
                </a:solidFill>
              </a:rPr>
              <a:t>Provision of Advisory Services on Information &amp; Operational Technology Alignment for HV Network Systems</a:t>
            </a:r>
          </a:p>
        </p:txBody>
      </p:sp>
    </p:spTree>
    <p:extLst>
      <p:ext uri="{BB962C8B-B14F-4D97-AF65-F5344CB8AC3E}">
        <p14:creationId xmlns:p14="http://schemas.microsoft.com/office/powerpoint/2010/main" val="17996391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2_Title and Full Content -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42915" y="2103438"/>
            <a:ext cx="11306175" cy="4068762"/>
          </a:xfrm>
        </p:spPr>
        <p:txBody>
          <a:bodyPr/>
          <a:lstStyle>
            <a:lvl5pPr>
              <a:defRPr/>
            </a:lvl5pPr>
            <a:lvl6pPr>
              <a:defRPr>
                <a:latin typeface="Georgia" panose="02040502050405020303" pitchFamily="18" charset="0"/>
              </a:defRPr>
            </a:lvl6pPr>
            <a:lvl7pPr>
              <a:defRPr>
                <a:latin typeface="Georgia" panose="02040502050405020303" pitchFamily="18" charset="0"/>
              </a:defRPr>
            </a:lvl7pPr>
            <a:lvl8pPr>
              <a:defRPr>
                <a:latin typeface="Georgia" panose="02040502050405020303" pitchFamily="18" charset="0"/>
              </a:defRPr>
            </a:lvl8pPr>
            <a:lvl9pPr>
              <a:defRPr>
                <a:latin typeface="Georgia" panose="02040502050405020303" pitchFamily="18"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GB"/>
              <a:t>Sixth level</a:t>
            </a:r>
          </a:p>
          <a:p>
            <a:pPr lvl="6"/>
            <a:r>
              <a:rPr lang="en-GB"/>
              <a:t>Seventh level</a:t>
            </a:r>
          </a:p>
          <a:p>
            <a:pPr lvl="7"/>
            <a:r>
              <a:rPr lang="en-GB"/>
              <a:t>Eighth level</a:t>
            </a:r>
          </a:p>
          <a:p>
            <a:pPr lvl="8"/>
            <a:r>
              <a:rPr lang="en-GB"/>
              <a:t>Ninth level</a:t>
            </a:r>
          </a:p>
        </p:txBody>
      </p:sp>
      <p:sp>
        <p:nvSpPr>
          <p:cNvPr id="10" name="Title 1"/>
          <p:cNvSpPr>
            <a:spLocks noGrp="1"/>
          </p:cNvSpPr>
          <p:nvPr>
            <p:ph type="title" hasCustomPrompt="1"/>
          </p:nvPr>
        </p:nvSpPr>
        <p:spPr>
          <a:xfrm>
            <a:off x="442915" y="430514"/>
            <a:ext cx="11306175" cy="502920"/>
          </a:xfrm>
        </p:spPr>
        <p:txBody>
          <a:bodyPr/>
          <a:lstStyle>
            <a:lvl1pPr>
              <a:defRPr/>
            </a:lvl1pPr>
          </a:lstStyle>
          <a:p>
            <a:r>
              <a:rPr lang="en-US"/>
              <a:t>[Slide title]</a:t>
            </a:r>
            <a:endParaRPr lang="en-GB"/>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398" b="0">
                <a:solidFill>
                  <a:schemeClr val="tx1"/>
                </a:solidFill>
              </a:defRPr>
            </a:lvl1pPr>
            <a:lvl2pPr marL="0" indent="0" algn="l">
              <a:lnSpc>
                <a:spcPct val="85000"/>
              </a:lnSpc>
              <a:spcBef>
                <a:spcPts val="0"/>
              </a:spcBef>
              <a:spcAft>
                <a:spcPts val="0"/>
              </a:spcAft>
              <a:buNone/>
              <a:defRPr sz="2398"/>
            </a:lvl2pPr>
            <a:lvl3pPr marL="0" indent="0" algn="l">
              <a:lnSpc>
                <a:spcPct val="85000"/>
              </a:lnSpc>
              <a:spcBef>
                <a:spcPts val="0"/>
              </a:spcBef>
              <a:spcAft>
                <a:spcPts val="0"/>
              </a:spcAft>
              <a:buNone/>
              <a:defRPr sz="2398"/>
            </a:lvl3pPr>
            <a:lvl4pPr marL="0" indent="0" algn="l">
              <a:lnSpc>
                <a:spcPct val="85000"/>
              </a:lnSpc>
              <a:spcBef>
                <a:spcPts val="0"/>
              </a:spcBef>
              <a:spcAft>
                <a:spcPts val="0"/>
              </a:spcAft>
              <a:buNone/>
              <a:defRPr sz="2398"/>
            </a:lvl4pPr>
            <a:lvl5pPr marL="0" indent="0" algn="l">
              <a:lnSpc>
                <a:spcPct val="85000"/>
              </a:lnSpc>
              <a:spcBef>
                <a:spcPts val="0"/>
              </a:spcBef>
              <a:spcAft>
                <a:spcPts val="0"/>
              </a:spcAft>
              <a:buNone/>
              <a:defRPr sz="2398"/>
            </a:lvl5pPr>
            <a:lvl6pPr marL="0" indent="0" algn="l">
              <a:lnSpc>
                <a:spcPct val="85000"/>
              </a:lnSpc>
              <a:spcBef>
                <a:spcPts val="0"/>
              </a:spcBef>
              <a:spcAft>
                <a:spcPts val="0"/>
              </a:spcAft>
              <a:buNone/>
              <a:defRPr sz="2398"/>
            </a:lvl6pPr>
            <a:lvl7pPr marL="0" indent="0" algn="l">
              <a:lnSpc>
                <a:spcPct val="85000"/>
              </a:lnSpc>
              <a:spcBef>
                <a:spcPts val="0"/>
              </a:spcBef>
              <a:spcAft>
                <a:spcPts val="0"/>
              </a:spcAft>
              <a:buNone/>
              <a:defRPr sz="2398"/>
            </a:lvl7pPr>
            <a:lvl8pPr marL="0" indent="0" algn="l">
              <a:lnSpc>
                <a:spcPct val="85000"/>
              </a:lnSpc>
              <a:spcBef>
                <a:spcPts val="0"/>
              </a:spcBef>
              <a:spcAft>
                <a:spcPts val="0"/>
              </a:spcAft>
              <a:buNone/>
              <a:defRPr sz="2398"/>
            </a:lvl8pPr>
            <a:lvl9pPr marL="0" indent="0" algn="l">
              <a:lnSpc>
                <a:spcPct val="85000"/>
              </a:lnSpc>
              <a:spcBef>
                <a:spcPts val="0"/>
              </a:spcBef>
              <a:spcAft>
                <a:spcPts val="0"/>
              </a:spcAft>
              <a:buNone/>
              <a:defRPr sz="2398"/>
            </a:lvl9pPr>
          </a:lstStyle>
          <a:p>
            <a:r>
              <a:rPr lang="en-US"/>
              <a:t>[Optional slide subtitle]</a:t>
            </a:r>
          </a:p>
        </p:txBody>
      </p:sp>
    </p:spTree>
    <p:extLst>
      <p:ext uri="{BB962C8B-B14F-4D97-AF65-F5344CB8AC3E}">
        <p14:creationId xmlns:p14="http://schemas.microsoft.com/office/powerpoint/2010/main" val="25833948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Section Divider with Number Colour">
    <p:spTree>
      <p:nvGrpSpPr>
        <p:cNvPr id="1" name=""/>
        <p:cNvGrpSpPr/>
        <p:nvPr/>
      </p:nvGrpSpPr>
      <p:grpSpPr>
        <a:xfrm>
          <a:off x="0" y="0"/>
          <a:ext cx="0" cy="0"/>
          <a:chOff x="0" y="0"/>
          <a:chExt cx="0" cy="0"/>
        </a:xfrm>
      </p:grpSpPr>
      <p:sp>
        <p:nvSpPr>
          <p:cNvPr id="8" name="Section Divider title"/>
          <p:cNvSpPr>
            <a:spLocks noGrp="1"/>
          </p:cNvSpPr>
          <p:nvPr>
            <p:ph type="subTitle" idx="1" hasCustomPrompt="1"/>
            <p:custDataLst>
              <p:tags r:id="rId2"/>
            </p:custDataLst>
          </p:nvPr>
        </p:nvSpPr>
        <p:spPr bwMode="black">
          <a:xfrm>
            <a:off x="642852" y="1008529"/>
            <a:ext cx="10906298" cy="470898"/>
          </a:xfrm>
        </p:spPr>
        <p:txBody>
          <a:bodyPr>
            <a:spAutoFit/>
          </a:bodyPr>
          <a:lstStyle>
            <a:lvl1pPr marL="0" indent="0" algn="l">
              <a:lnSpc>
                <a:spcPct val="90000"/>
              </a:lnSpc>
              <a:buNone/>
              <a:defRPr sz="3399" b="1" i="1" baseline="0">
                <a:solidFill>
                  <a:schemeClr val="bg1"/>
                </a:solidFill>
                <a:latin typeface="+mj-lt"/>
              </a:defRPr>
            </a:lvl1pPr>
            <a:lvl2pPr marL="0" indent="0" algn="l">
              <a:buNone/>
              <a:defRPr sz="1899">
                <a:solidFill>
                  <a:schemeClr val="bg1"/>
                </a:solidFill>
                <a:latin typeface="+mj-lt"/>
              </a:defRPr>
            </a:lvl2pPr>
            <a:lvl3pPr marL="478754" indent="0" algn="l">
              <a:buNone/>
              <a:defRPr sz="1899">
                <a:solidFill>
                  <a:schemeClr val="bg1"/>
                </a:solidFill>
                <a:latin typeface="+mj-lt"/>
              </a:defRPr>
            </a:lvl3pPr>
            <a:lvl4pPr marL="957509" indent="0" algn="l">
              <a:buNone/>
              <a:defRPr sz="1899">
                <a:solidFill>
                  <a:schemeClr val="bg1"/>
                </a:solidFill>
                <a:latin typeface="+mj-lt"/>
              </a:defRPr>
            </a:lvl4pPr>
            <a:lvl5pPr marL="1436265" indent="0" algn="l">
              <a:buNone/>
              <a:defRPr sz="1899">
                <a:solidFill>
                  <a:schemeClr val="bg1"/>
                </a:solidFill>
                <a:latin typeface="+mj-lt"/>
              </a:defRPr>
            </a:lvl5pPr>
            <a:lvl6pPr marL="1915019" indent="0" algn="l">
              <a:buNone/>
              <a:defRPr sz="1899">
                <a:solidFill>
                  <a:schemeClr val="bg1"/>
                </a:solidFill>
                <a:latin typeface="+mj-lt"/>
              </a:defRPr>
            </a:lvl6pPr>
            <a:lvl7pPr marL="2393774" indent="0" algn="l">
              <a:buNone/>
              <a:defRPr sz="1899">
                <a:solidFill>
                  <a:schemeClr val="bg1"/>
                </a:solidFill>
                <a:latin typeface="+mj-lt"/>
              </a:defRPr>
            </a:lvl7pPr>
            <a:lvl8pPr marL="2872528" indent="0" algn="l">
              <a:buNone/>
              <a:defRPr sz="1899">
                <a:solidFill>
                  <a:schemeClr val="bg1"/>
                </a:solidFill>
                <a:latin typeface="+mj-lt"/>
              </a:defRPr>
            </a:lvl8pPr>
            <a:lvl9pPr marL="3351283" indent="0" algn="l">
              <a:buNone/>
              <a:defRPr sz="1899">
                <a:solidFill>
                  <a:schemeClr val="bg1"/>
                </a:solidFill>
                <a:latin typeface="+mj-lt"/>
              </a:defRPr>
            </a:lvl9pPr>
          </a:lstStyle>
          <a:p>
            <a:r>
              <a:rPr lang="en-GB" noProof="0"/>
              <a:t>Section Divider Title</a:t>
            </a:r>
          </a:p>
        </p:txBody>
      </p:sp>
      <p:sp>
        <p:nvSpPr>
          <p:cNvPr id="15" name="PwC Text"/>
          <p:cNvSpPr txBox="1"/>
          <p:nvPr userDrawn="1"/>
        </p:nvSpPr>
        <p:spPr>
          <a:xfrm>
            <a:off x="644821" y="6407671"/>
            <a:ext cx="365760" cy="152400"/>
          </a:xfrm>
          <a:prstGeom prst="rect">
            <a:avLst/>
          </a:prstGeom>
          <a:noFill/>
        </p:spPr>
        <p:txBody>
          <a:bodyPr wrap="none" lIns="0" tIns="0" rIns="0" bIns="0" rtlCol="0">
            <a:noAutofit/>
          </a:bodyPr>
          <a:lstStyle/>
          <a:p>
            <a:pPr indent="-287253">
              <a:spcAft>
                <a:spcPts val="943"/>
              </a:spcAft>
            </a:pPr>
            <a:r>
              <a:rPr lang="en-GB" sz="1000" noProof="1">
                <a:solidFill>
                  <a:schemeClr val="bg1"/>
                </a:solidFill>
                <a:latin typeface="+mn-lt"/>
              </a:rPr>
              <a:t>PwC</a:t>
            </a:r>
          </a:p>
        </p:txBody>
      </p:sp>
      <p:sp>
        <p:nvSpPr>
          <p:cNvPr id="19" name="Page Number"/>
          <p:cNvSpPr txBox="1"/>
          <p:nvPr userDrawn="1">
            <p:custDataLst>
              <p:tags r:id="rId3"/>
            </p:custDataLst>
          </p:nvPr>
        </p:nvSpPr>
        <p:spPr>
          <a:xfrm>
            <a:off x="11544231" y="6408951"/>
            <a:ext cx="65" cy="153888"/>
          </a:xfrm>
          <a:prstGeom prst="rect">
            <a:avLst/>
          </a:prstGeom>
          <a:noFill/>
        </p:spPr>
        <p:txBody>
          <a:bodyPr wrap="none" lIns="0" tIns="0" rIns="0" bIns="0" rtlCol="0">
            <a:spAutoFit/>
          </a:bodyPr>
          <a:lstStyle/>
          <a:p>
            <a:pPr indent="-287253" algn="r">
              <a:spcAft>
                <a:spcPts val="943"/>
              </a:spcAft>
            </a:pPr>
            <a:endParaRPr lang="en-GB" sz="1000" noProof="1">
              <a:latin typeface="+mn-lt"/>
            </a:endParaRPr>
          </a:p>
        </p:txBody>
      </p:sp>
      <p:sp>
        <p:nvSpPr>
          <p:cNvPr id="12" name="Big Number"/>
          <p:cNvSpPr txBox="1"/>
          <p:nvPr userDrawn="1">
            <p:custDataLst>
              <p:tags r:id="rId4"/>
            </p:custDataLst>
          </p:nvPr>
        </p:nvSpPr>
        <p:spPr>
          <a:xfrm>
            <a:off x="11526997" y="2130016"/>
            <a:ext cx="65" cy="4031873"/>
          </a:xfrm>
          <a:prstGeom prst="rect">
            <a:avLst/>
          </a:prstGeom>
          <a:noFill/>
        </p:spPr>
        <p:txBody>
          <a:bodyPr wrap="none" lIns="0" tIns="0" rIns="0" bIns="0" rtlCol="0">
            <a:spAutoFit/>
          </a:bodyPr>
          <a:lstStyle/>
          <a:p>
            <a:pPr indent="-257811" algn="r"/>
            <a:endParaRPr lang="en-GB" sz="26192" b="1" i="1">
              <a:solidFill>
                <a:schemeClr val="bg1"/>
              </a:solidFill>
              <a:latin typeface="+mj-lt"/>
              <a:cs typeface="Arial" pitchFamily="34" charset="0"/>
            </a:endParaRPr>
          </a:p>
        </p:txBody>
      </p:sp>
      <p:sp>
        <p:nvSpPr>
          <p:cNvPr id="14" name="Section Footer"/>
          <p:cNvSpPr txBox="1"/>
          <p:nvPr userDrawn="1">
            <p:custDataLst>
              <p:tags r:id="rId5"/>
            </p:custDataLst>
          </p:nvPr>
        </p:nvSpPr>
        <p:spPr>
          <a:xfrm>
            <a:off x="644822" y="6255271"/>
            <a:ext cx="65" cy="153888"/>
          </a:xfrm>
          <a:prstGeom prst="rect">
            <a:avLst/>
          </a:prstGeom>
          <a:noFill/>
        </p:spPr>
        <p:txBody>
          <a:bodyPr wrap="none" lIns="0" tIns="0" rIns="0" bIns="0" rtlCol="0">
            <a:spAutoFit/>
          </a:bodyPr>
          <a:lstStyle/>
          <a:p>
            <a:pPr indent="-287253" algn="l">
              <a:spcAft>
                <a:spcPts val="943"/>
              </a:spcAft>
            </a:pPr>
            <a:endParaRPr lang="en-GB" sz="1000" noProof="1">
              <a:solidFill>
                <a:schemeClr val="bg1"/>
              </a:solidFill>
              <a:latin typeface="+mn-lt"/>
            </a:endParaRPr>
          </a:p>
        </p:txBody>
      </p:sp>
      <p:sp>
        <p:nvSpPr>
          <p:cNvPr id="16" name="Presentation Disclaimer" hidden="1"/>
          <p:cNvSpPr txBox="1"/>
          <p:nvPr userDrawn="1">
            <p:custDataLst>
              <p:tags r:id="rId6"/>
            </p:custDataLst>
          </p:nvPr>
        </p:nvSpPr>
        <p:spPr>
          <a:xfrm>
            <a:off x="644822" y="6113049"/>
            <a:ext cx="10769600" cy="153888"/>
          </a:xfrm>
          <a:prstGeom prst="rect">
            <a:avLst/>
          </a:prstGeom>
          <a:noFill/>
        </p:spPr>
        <p:txBody>
          <a:bodyPr wrap="square" lIns="0" tIns="0" rIns="0" bIns="0" rtlCol="0" anchor="t" anchorCtr="0">
            <a:spAutoFit/>
          </a:bodyPr>
          <a:lstStyle/>
          <a:p>
            <a:pPr algn="l"/>
            <a:endParaRPr lang="en-GB" sz="1000" noProof="1">
              <a:solidFill>
                <a:schemeClr val="bg1"/>
              </a:solidFill>
            </a:endParaRPr>
          </a:p>
        </p:txBody>
      </p:sp>
      <p:sp>
        <p:nvSpPr>
          <p:cNvPr id="11" name="Slide Tags" hidden="1"/>
          <p:cNvSpPr txBox="1"/>
          <p:nvPr userDrawn="1">
            <p:custDataLst>
              <p:tags r:id="rId7"/>
            </p:custDataLst>
          </p:nvPr>
        </p:nvSpPr>
        <p:spPr>
          <a:xfrm>
            <a:off x="0" y="228600"/>
            <a:ext cx="2133600" cy="373714"/>
          </a:xfrm>
          <a:prstGeom prst="rect">
            <a:avLst/>
          </a:prstGeom>
          <a:noFill/>
        </p:spPr>
        <p:txBody>
          <a:bodyPr wrap="square" lIns="95754" tIns="47878" rIns="95754" bIns="47878" rtlCol="0">
            <a:spAutoFit/>
          </a:bodyPr>
          <a:lstStyle/>
          <a:p>
            <a:r>
              <a:rPr lang="en-GB" sz="1799" noProof="1"/>
              <a:t>Slide Tags</a:t>
            </a:r>
          </a:p>
        </p:txBody>
      </p:sp>
      <p:cxnSp>
        <p:nvCxnSpPr>
          <p:cNvPr id="17" name="Frame Line"/>
          <p:cNvCxnSpPr/>
          <p:nvPr userDrawn="1"/>
        </p:nvCxnSpPr>
        <p:spPr>
          <a:xfrm flipV="1">
            <a:off x="461819" y="905295"/>
            <a:ext cx="11083640" cy="127059"/>
          </a:xfrm>
          <a:prstGeom prst="bentConnector3">
            <a:avLst>
              <a:gd name="adj1" fmla="val 0"/>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Report Date"/>
          <p:cNvSpPr txBox="1"/>
          <p:nvPr userDrawn="1">
            <p:custDataLst>
              <p:tags r:id="rId8"/>
            </p:custDataLst>
          </p:nvPr>
        </p:nvSpPr>
        <p:spPr>
          <a:xfrm>
            <a:off x="9986357" y="6261625"/>
            <a:ext cx="1555796" cy="153888"/>
          </a:xfrm>
          <a:prstGeom prst="rect">
            <a:avLst/>
          </a:prstGeom>
          <a:noFill/>
        </p:spPr>
        <p:txBody>
          <a:bodyPr wrap="square" lIns="0" tIns="0" rIns="0" bIns="0" rtlCol="0">
            <a:spAutoFit/>
          </a:bodyPr>
          <a:lstStyle/>
          <a:p>
            <a:pPr indent="-287253" algn="r">
              <a:spcAft>
                <a:spcPts val="943"/>
              </a:spcAft>
            </a:pPr>
            <a:r>
              <a:rPr lang="en-GB" sz="1000" noProof="1">
                <a:solidFill>
                  <a:schemeClr val="bg1"/>
                </a:solidFill>
                <a:latin typeface="+mn-lt"/>
              </a:rPr>
              <a:t>25 July 2016</a:t>
            </a:r>
          </a:p>
        </p:txBody>
      </p:sp>
    </p:spTree>
    <p:extLst>
      <p:ext uri="{BB962C8B-B14F-4D97-AF65-F5344CB8AC3E}">
        <p14:creationId xmlns:p14="http://schemas.microsoft.com/office/powerpoint/2010/main" val="178263021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08F8EE-630F-40B5-9C91-2F9853F144A7}"/>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89264900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_Title and Full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06D22B17-E9E9-3842-A116-5C0D59C56C8F}"/>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3" y="2103438"/>
            <a:ext cx="11306175"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99B8A12A-F5C9-4CA9-858C-141CEAF67513}"/>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8CE390BF-FDDC-49BA-84DE-FA43C4C9126C}"/>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3A01937C-51DD-467E-8016-3BDC9B5F5802}"/>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3888577B-820F-42BE-9CCF-420CF3BEBE27}" type="slidenum">
              <a:rPr lang="en-GB" smtClean="0"/>
              <a:pPr/>
              <a:t>‹#›</a:t>
            </a:fld>
            <a:endParaRPr lang="en-GB"/>
          </a:p>
        </p:txBody>
      </p:sp>
    </p:spTree>
    <p:extLst>
      <p:ext uri="{BB962C8B-B14F-4D97-AF65-F5344CB8AC3E}">
        <p14:creationId xmlns:p14="http://schemas.microsoft.com/office/powerpoint/2010/main" val="221933650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One Column Content">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F5B15504-EBD4-4829-BEFA-34A93A63619F}"/>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0889ED60-EAF5-4A30-ABCD-AAD3C9740C23}"/>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09EBAD0B-9C14-4DB9-B710-A03E54DD00BC}"/>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617EB2EA-1A1C-4E3A-A48C-886786CD85AE}" type="slidenum">
              <a:rPr lang="en-GB" smtClean="0"/>
              <a:pPr/>
              <a:t>‹#›</a:t>
            </a:fld>
            <a:endParaRPr lang="en-GB"/>
          </a:p>
        </p:txBody>
      </p:sp>
    </p:spTree>
    <p:extLst>
      <p:ext uri="{BB962C8B-B14F-4D97-AF65-F5344CB8AC3E}">
        <p14:creationId xmlns:p14="http://schemas.microsoft.com/office/powerpoint/2010/main" val="3684787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One Column Content - Subtitle">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2913" y="430514"/>
            <a:ext cx="11306175" cy="502920"/>
          </a:xfrm>
        </p:spPr>
        <p:txBody>
          <a:bodyPr/>
          <a:lstStyle>
            <a:lvl1pPr>
              <a:defRPr/>
            </a:lvl1pPr>
          </a:lstStyle>
          <a:p>
            <a:r>
              <a:rPr lang="en-US"/>
              <a:t>[Slide title]</a:t>
            </a:r>
          </a:p>
        </p:txBody>
      </p:sp>
      <p:sp>
        <p:nvSpPr>
          <p:cNvPr id="6" name="Subtitle 2">
            <a:extLst>
              <a:ext uri="{FF2B5EF4-FFF2-40B4-BE49-F238E27FC236}">
                <a16:creationId xmlns:a16="http://schemas.microsoft.com/office/drawing/2014/main" id="{1C758DF0-2055-C446-AF59-8BED8AF86DAB}"/>
              </a:ext>
            </a:extLst>
          </p:cNvPr>
          <p:cNvSpPr>
            <a:spLocks noGrp="1"/>
          </p:cNvSpPr>
          <p:nvPr>
            <p:ph type="subTitle" idx="16" hasCustomPrompt="1"/>
          </p:nvPr>
        </p:nvSpPr>
        <p:spPr>
          <a:xfrm>
            <a:off x="442912" y="933433"/>
            <a:ext cx="11306176" cy="885842"/>
          </a:xfrm>
        </p:spPr>
        <p:txBody>
          <a:bodyPr/>
          <a:lstStyle>
            <a:lvl1pPr marL="0" indent="0" algn="l">
              <a:lnSpc>
                <a:spcPct val="85000"/>
              </a:lnSpc>
              <a:spcBef>
                <a:spcPts val="0"/>
              </a:spcBef>
              <a:spcAft>
                <a:spcPts val="0"/>
              </a:spcAft>
              <a:buNone/>
              <a:defRPr sz="2400" b="0">
                <a:solidFill>
                  <a:schemeClr val="tx1"/>
                </a:solidFill>
              </a:defRPr>
            </a:lvl1pPr>
            <a:lvl2pPr marL="0" indent="0" algn="l">
              <a:lnSpc>
                <a:spcPct val="85000"/>
              </a:lnSpc>
              <a:spcBef>
                <a:spcPts val="0"/>
              </a:spcBef>
              <a:spcAft>
                <a:spcPts val="0"/>
              </a:spcAft>
              <a:buNone/>
              <a:defRPr sz="2400"/>
            </a:lvl2pPr>
            <a:lvl3pPr marL="0" indent="0" algn="l">
              <a:lnSpc>
                <a:spcPct val="85000"/>
              </a:lnSpc>
              <a:spcBef>
                <a:spcPts val="0"/>
              </a:spcBef>
              <a:spcAft>
                <a:spcPts val="0"/>
              </a:spcAft>
              <a:buNone/>
              <a:defRPr sz="2400"/>
            </a:lvl3pPr>
            <a:lvl4pPr marL="0" indent="0" algn="l">
              <a:lnSpc>
                <a:spcPct val="85000"/>
              </a:lnSpc>
              <a:spcBef>
                <a:spcPts val="0"/>
              </a:spcBef>
              <a:spcAft>
                <a:spcPts val="0"/>
              </a:spcAft>
              <a:buNone/>
              <a:defRPr sz="2400"/>
            </a:lvl4pPr>
            <a:lvl5pPr marL="0" indent="0" algn="l">
              <a:lnSpc>
                <a:spcPct val="85000"/>
              </a:lnSpc>
              <a:spcBef>
                <a:spcPts val="0"/>
              </a:spcBef>
              <a:spcAft>
                <a:spcPts val="0"/>
              </a:spcAft>
              <a:buNone/>
              <a:defRPr sz="2400"/>
            </a:lvl5pPr>
            <a:lvl6pPr marL="0" indent="0" algn="l">
              <a:lnSpc>
                <a:spcPct val="85000"/>
              </a:lnSpc>
              <a:spcBef>
                <a:spcPts val="0"/>
              </a:spcBef>
              <a:spcAft>
                <a:spcPts val="0"/>
              </a:spcAft>
              <a:buNone/>
              <a:defRPr sz="2400"/>
            </a:lvl6pPr>
            <a:lvl7pPr marL="0" indent="0" algn="l">
              <a:lnSpc>
                <a:spcPct val="85000"/>
              </a:lnSpc>
              <a:spcBef>
                <a:spcPts val="0"/>
              </a:spcBef>
              <a:spcAft>
                <a:spcPts val="0"/>
              </a:spcAft>
              <a:buNone/>
              <a:defRPr sz="2400"/>
            </a:lvl7pPr>
            <a:lvl8pPr marL="0" indent="0" algn="l">
              <a:lnSpc>
                <a:spcPct val="85000"/>
              </a:lnSpc>
              <a:spcBef>
                <a:spcPts val="0"/>
              </a:spcBef>
              <a:spcAft>
                <a:spcPts val="0"/>
              </a:spcAft>
              <a:buNone/>
              <a:defRPr sz="2400"/>
            </a:lvl8pPr>
            <a:lvl9pPr marL="0" indent="0" algn="l">
              <a:lnSpc>
                <a:spcPct val="85000"/>
              </a:lnSpc>
              <a:spcBef>
                <a:spcPts val="0"/>
              </a:spcBef>
              <a:spcAft>
                <a:spcPts val="0"/>
              </a:spcAft>
              <a:buNone/>
              <a:defRPr sz="2400"/>
            </a:lvl9pPr>
          </a:lstStyle>
          <a:p>
            <a:r>
              <a:rPr lang="en-US"/>
              <a:t>[Optional slide subtitle]</a:t>
            </a:r>
          </a:p>
        </p:txBody>
      </p:sp>
      <p:sp>
        <p:nvSpPr>
          <p:cNvPr id="3" name="Content Placeholder 2"/>
          <p:cNvSpPr>
            <a:spLocks noGrp="1"/>
          </p:cNvSpPr>
          <p:nvPr>
            <p:ph idx="1" hasCustomPrompt="1"/>
          </p:nvPr>
        </p:nvSpPr>
        <p:spPr>
          <a:xfrm>
            <a:off x="442914" y="2103438"/>
            <a:ext cx="3529012"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7971FC6C-A252-44F6-BF6E-1B602F61E099}"/>
              </a:ext>
            </a:extLst>
          </p:cNvPr>
          <p:cNvSpPr>
            <a:spLocks noGrp="1"/>
          </p:cNvSpPr>
          <p:nvPr>
            <p:ph type="dt" sz="half" idx="17"/>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515D7AD3-E1BA-4534-A33C-445A1A9CD668}"/>
              </a:ext>
            </a:extLst>
          </p:cNvPr>
          <p:cNvSpPr>
            <a:spLocks noGrp="1"/>
          </p:cNvSpPr>
          <p:nvPr>
            <p:ph type="ftr" sz="quarter" idx="18"/>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5" name="Slide Number Placeholder 4">
            <a:extLst>
              <a:ext uri="{FF2B5EF4-FFF2-40B4-BE49-F238E27FC236}">
                <a16:creationId xmlns:a16="http://schemas.microsoft.com/office/drawing/2014/main" id="{7398D787-BB41-4BA5-A026-358664B9ADA8}"/>
              </a:ext>
            </a:extLst>
          </p:cNvPr>
          <p:cNvSpPr>
            <a:spLocks noGrp="1"/>
          </p:cNvSpPr>
          <p:nvPr>
            <p:ph type="sldNum" sz="quarter" idx="19"/>
          </p:nvPr>
        </p:nvSpPr>
        <p:spPr>
          <a:xfrm>
            <a:off x="9984296" y="6492240"/>
            <a:ext cx="1764792" cy="137160"/>
          </a:xfrm>
        </p:spPr>
        <p:txBody>
          <a:bodyPr vert="horz" lIns="0" tIns="0" rIns="0" bIns="0" rtlCol="0" anchor="b" anchorCtr="0">
            <a:noAutofit/>
          </a:bodyPr>
          <a:lstStyle>
            <a:lvl1pPr algn="r">
              <a:defRPr lang="en-US" smtClean="0"/>
            </a:lvl1pPr>
          </a:lstStyle>
          <a:p>
            <a:fld id="{021E18F2-6B7F-4603-8B03-053B0BB0379C}" type="slidenum">
              <a:rPr lang="en-GB" smtClean="0"/>
              <a:pPr/>
              <a:t>‹#›</a:t>
            </a:fld>
            <a:endParaRPr lang="en-GB"/>
          </a:p>
        </p:txBody>
      </p:sp>
    </p:spTree>
    <p:extLst>
      <p:ext uri="{BB962C8B-B14F-4D97-AF65-F5344CB8AC3E}">
        <p14:creationId xmlns:p14="http://schemas.microsoft.com/office/powerpoint/2010/main" val="192530100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_One Column Content Dark">
    <p:spTree>
      <p:nvGrpSpPr>
        <p:cNvPr id="1" name=""/>
        <p:cNvGrpSpPr/>
        <p:nvPr/>
      </p:nvGrpSpPr>
      <p:grpSpPr>
        <a:xfrm>
          <a:off x="0" y="0"/>
          <a:ext cx="0" cy="0"/>
          <a:chOff x="0" y="0"/>
          <a:chExt cx="0" cy="0"/>
        </a:xfrm>
      </p:grpSpPr>
      <p:sp>
        <p:nvSpPr>
          <p:cNvPr id="5" name="Title 1"/>
          <p:cNvSpPr>
            <a:spLocks noGrp="1"/>
          </p:cNvSpPr>
          <p:nvPr>
            <p:ph type="title" hasCustomPrompt="1"/>
          </p:nvPr>
        </p:nvSpPr>
        <p:spPr/>
        <p:txBody>
          <a:bodyPr/>
          <a:lstStyle>
            <a:lvl1pPr>
              <a:defRPr>
                <a:solidFill>
                  <a:schemeClr val="tx1"/>
                </a:solidFill>
              </a:defRPr>
            </a:lvl1pPr>
          </a:lstStyle>
          <a:p>
            <a:r>
              <a:rPr lang="en-US"/>
              <a:t>[Slide title]</a:t>
            </a:r>
          </a:p>
        </p:txBody>
      </p:sp>
      <p:sp>
        <p:nvSpPr>
          <p:cNvPr id="3" name="Content Placeholder 2"/>
          <p:cNvSpPr>
            <a:spLocks noGrp="1"/>
          </p:cNvSpPr>
          <p:nvPr>
            <p:ph idx="1" hasCustomPrompt="1"/>
          </p:nvPr>
        </p:nvSpPr>
        <p:spPr>
          <a:xfrm>
            <a:off x="442914" y="2103438"/>
            <a:ext cx="3529012" cy="40687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D65AF8A2-C35F-4A49-8E6E-D6EF9F97BA02}"/>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4" name="Footer Placeholder 3">
            <a:extLst>
              <a:ext uri="{FF2B5EF4-FFF2-40B4-BE49-F238E27FC236}">
                <a16:creationId xmlns:a16="http://schemas.microsoft.com/office/drawing/2014/main" id="{34C42BD1-E1C8-416F-BB06-93CCE9099766}"/>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6" name="Slide Number Placeholder 5">
            <a:extLst>
              <a:ext uri="{FF2B5EF4-FFF2-40B4-BE49-F238E27FC236}">
                <a16:creationId xmlns:a16="http://schemas.microsoft.com/office/drawing/2014/main" id="{6F4037C4-1A9C-409E-B159-A4FF2F1DA717}"/>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45917AF9-A83D-43AA-95AD-70CB573B1002}" type="slidenum">
              <a:rPr lang="en-GB" smtClean="0"/>
              <a:pPr/>
              <a:t>‹#›</a:t>
            </a:fld>
            <a:endParaRPr lang="en-GB"/>
          </a:p>
        </p:txBody>
      </p:sp>
    </p:spTree>
    <p:extLst>
      <p:ext uri="{BB962C8B-B14F-4D97-AF65-F5344CB8AC3E}">
        <p14:creationId xmlns:p14="http://schemas.microsoft.com/office/powerpoint/2010/main" val="1395156970"/>
      </p:ext>
    </p:extLst>
  </p:cSld>
  <p:clrMapOvr>
    <a:overrideClrMapping bg1="dk1" tx1="lt1" bg2="dk2" tx2="lt2" accent1="accent1" accent2="accent2" accent3="accent3" accent4="accent4" accent5="accent5" accent6="accent6" hlink="hlink" folHlink="folHlink"/>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442913" y="432000"/>
            <a:ext cx="11306175" cy="1387275"/>
          </a:xfrm>
        </p:spPr>
        <p:txBody>
          <a:bodyPr/>
          <a:lstStyle>
            <a:lvl1pPr>
              <a:defRPr/>
            </a:lvl1pPr>
          </a:lstStyle>
          <a:p>
            <a:r>
              <a:rPr lang="en-US"/>
              <a:t>[Slide title]</a:t>
            </a:r>
          </a:p>
        </p:txBody>
      </p:sp>
      <p:sp>
        <p:nvSpPr>
          <p:cNvPr id="3" name="Content Placeholder 2"/>
          <p:cNvSpPr>
            <a:spLocks noGrp="1"/>
          </p:cNvSpPr>
          <p:nvPr>
            <p:ph sz="half" idx="1" hasCustomPrompt="1"/>
          </p:nvPr>
        </p:nvSpPr>
        <p:spPr>
          <a:xfrm>
            <a:off x="442913" y="2103438"/>
            <a:ext cx="5473700" cy="4068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4" name="Content Placeholder 3"/>
          <p:cNvSpPr>
            <a:spLocks noGrp="1"/>
          </p:cNvSpPr>
          <p:nvPr>
            <p:ph sz="half" idx="2" hasCustomPrompt="1"/>
          </p:nvPr>
        </p:nvSpPr>
        <p:spPr>
          <a:xfrm>
            <a:off x="6275388" y="2103438"/>
            <a:ext cx="5473700" cy="406876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2" name="Date Placeholder 1">
            <a:extLst>
              <a:ext uri="{FF2B5EF4-FFF2-40B4-BE49-F238E27FC236}">
                <a16:creationId xmlns:a16="http://schemas.microsoft.com/office/drawing/2014/main" id="{AD480CE7-1F26-453D-8481-06B84D3FEB57}"/>
              </a:ext>
            </a:extLst>
          </p:cNvPr>
          <p:cNvSpPr>
            <a:spLocks noGrp="1"/>
          </p:cNvSpPr>
          <p:nvPr>
            <p:ph type="dt" sz="half" idx="10"/>
          </p:nvPr>
        </p:nvSpPr>
        <p:spPr>
          <a:xfrm>
            <a:off x="9984296" y="6355080"/>
            <a:ext cx="1764792" cy="137160"/>
          </a:xfrm>
        </p:spPr>
        <p:txBody>
          <a:bodyPr vert="horz" lIns="0" tIns="0" rIns="0" bIns="0" rtlCol="0" anchor="b" anchorCtr="0"/>
          <a:lstStyle>
            <a:lvl1pPr algn="r">
              <a:defRPr lang="en-GB" smtClean="0"/>
            </a:lvl1pPr>
          </a:lstStyle>
          <a:p>
            <a:r>
              <a:rPr lang="en-US" dirty="0"/>
              <a:t>23 November 2024 – 29 November 2024Y</a:t>
            </a:r>
            <a:endParaRPr lang="en-GB" dirty="0"/>
          </a:p>
        </p:txBody>
      </p:sp>
      <p:sp>
        <p:nvSpPr>
          <p:cNvPr id="5" name="Footer Placeholder 4">
            <a:extLst>
              <a:ext uri="{FF2B5EF4-FFF2-40B4-BE49-F238E27FC236}">
                <a16:creationId xmlns:a16="http://schemas.microsoft.com/office/drawing/2014/main" id="{5B626024-9648-4921-BDE3-01C63823D00A}"/>
              </a:ext>
            </a:extLst>
          </p:cNvPr>
          <p:cNvSpPr>
            <a:spLocks noGrp="1"/>
          </p:cNvSpPr>
          <p:nvPr>
            <p:ph type="ftr" sz="quarter" idx="11"/>
          </p:nvPr>
        </p:nvSpPr>
        <p:spPr>
          <a:xfrm>
            <a:off x="442912" y="6355080"/>
            <a:ext cx="5473701" cy="137160"/>
          </a:xfrm>
        </p:spPr>
        <p:txBody>
          <a:bodyPr vert="horz" lIns="0" tIns="0" rIns="0" bIns="0" rtlCol="0" anchor="b" anchorCtr="0"/>
          <a:lstStyle>
            <a:lvl1pPr algn="l">
              <a:defRPr lang="en-US"/>
            </a:lvl1pPr>
          </a:lstStyle>
          <a:p>
            <a:endParaRPr lang="en-GB"/>
          </a:p>
        </p:txBody>
      </p:sp>
      <p:sp>
        <p:nvSpPr>
          <p:cNvPr id="7" name="Slide Number Placeholder 6">
            <a:extLst>
              <a:ext uri="{FF2B5EF4-FFF2-40B4-BE49-F238E27FC236}">
                <a16:creationId xmlns:a16="http://schemas.microsoft.com/office/drawing/2014/main" id="{7394836D-2A5A-41F0-A830-05F35B4AF21A}"/>
              </a:ext>
            </a:extLst>
          </p:cNvPr>
          <p:cNvSpPr>
            <a:spLocks noGrp="1"/>
          </p:cNvSpPr>
          <p:nvPr>
            <p:ph type="sldNum" sz="quarter" idx="12"/>
          </p:nvPr>
        </p:nvSpPr>
        <p:spPr>
          <a:xfrm>
            <a:off x="9984296" y="6492240"/>
            <a:ext cx="1764792" cy="137160"/>
          </a:xfrm>
        </p:spPr>
        <p:txBody>
          <a:bodyPr vert="horz" lIns="0" tIns="0" rIns="0" bIns="0" rtlCol="0" anchor="b" anchorCtr="0">
            <a:noAutofit/>
          </a:bodyPr>
          <a:lstStyle>
            <a:lvl1pPr algn="r">
              <a:defRPr lang="en-US" smtClean="0"/>
            </a:lvl1pPr>
          </a:lstStyle>
          <a:p>
            <a:fld id="{06C3C909-34A5-47A0-9A0B-75A404C9404C}" type="slidenum">
              <a:rPr lang="en-GB" smtClean="0"/>
              <a:pPr/>
              <a:t>‹#›</a:t>
            </a:fld>
            <a:endParaRPr lang="en-GB"/>
          </a:p>
        </p:txBody>
      </p:sp>
    </p:spTree>
    <p:extLst>
      <p:ext uri="{BB962C8B-B14F-4D97-AF65-F5344CB8AC3E}">
        <p14:creationId xmlns:p14="http://schemas.microsoft.com/office/powerpoint/2010/main" val="2245028219"/>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63" Type="http://schemas.openxmlformats.org/officeDocument/2006/relationships/slideLayout" Target="../slideLayouts/slideLayout63.xml"/><Relationship Id="rId84" Type="http://schemas.openxmlformats.org/officeDocument/2006/relationships/slideLayout" Target="../slideLayouts/slideLayout84.xml"/><Relationship Id="rId138" Type="http://schemas.openxmlformats.org/officeDocument/2006/relationships/slideLayout" Target="../slideLayouts/slideLayout138.xml"/><Relationship Id="rId159" Type="http://schemas.openxmlformats.org/officeDocument/2006/relationships/slideLayout" Target="../slideLayouts/slideLayout159.xml"/><Relationship Id="rId170" Type="http://schemas.openxmlformats.org/officeDocument/2006/relationships/slideLayout" Target="../slideLayouts/slideLayout170.xml"/><Relationship Id="rId191" Type="http://schemas.openxmlformats.org/officeDocument/2006/relationships/slideLayout" Target="../slideLayouts/slideLayout191.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53" Type="http://schemas.openxmlformats.org/officeDocument/2006/relationships/slideLayout" Target="../slideLayouts/slideLayout53.xml"/><Relationship Id="rId74" Type="http://schemas.openxmlformats.org/officeDocument/2006/relationships/slideLayout" Target="../slideLayouts/slideLayout74.xml"/><Relationship Id="rId128" Type="http://schemas.openxmlformats.org/officeDocument/2006/relationships/slideLayout" Target="../slideLayouts/slideLayout128.xml"/><Relationship Id="rId149" Type="http://schemas.openxmlformats.org/officeDocument/2006/relationships/slideLayout" Target="../slideLayouts/slideLayout149.xml"/><Relationship Id="rId5" Type="http://schemas.openxmlformats.org/officeDocument/2006/relationships/slideLayout" Target="../slideLayouts/slideLayout5.xml"/><Relationship Id="rId95" Type="http://schemas.openxmlformats.org/officeDocument/2006/relationships/slideLayout" Target="../slideLayouts/slideLayout95.xml"/><Relationship Id="rId160" Type="http://schemas.openxmlformats.org/officeDocument/2006/relationships/slideLayout" Target="../slideLayouts/slideLayout160.xml"/><Relationship Id="rId181" Type="http://schemas.openxmlformats.org/officeDocument/2006/relationships/slideLayout" Target="../slideLayouts/slideLayout181.xml"/><Relationship Id="rId22" Type="http://schemas.openxmlformats.org/officeDocument/2006/relationships/slideLayout" Target="../slideLayouts/slideLayout22.xml"/><Relationship Id="rId43" Type="http://schemas.openxmlformats.org/officeDocument/2006/relationships/slideLayout" Target="../slideLayouts/slideLayout43.xml"/><Relationship Id="rId64" Type="http://schemas.openxmlformats.org/officeDocument/2006/relationships/slideLayout" Target="../slideLayouts/slideLayout64.xml"/><Relationship Id="rId118" Type="http://schemas.openxmlformats.org/officeDocument/2006/relationships/slideLayout" Target="../slideLayouts/slideLayout118.xml"/><Relationship Id="rId139" Type="http://schemas.openxmlformats.org/officeDocument/2006/relationships/slideLayout" Target="../slideLayouts/slideLayout139.xml"/><Relationship Id="rId85" Type="http://schemas.openxmlformats.org/officeDocument/2006/relationships/slideLayout" Target="../slideLayouts/slideLayout85.xml"/><Relationship Id="rId150" Type="http://schemas.openxmlformats.org/officeDocument/2006/relationships/slideLayout" Target="../slideLayouts/slideLayout150.xml"/><Relationship Id="rId171" Type="http://schemas.openxmlformats.org/officeDocument/2006/relationships/slideLayout" Target="../slideLayouts/slideLayout171.xml"/><Relationship Id="rId192" Type="http://schemas.openxmlformats.org/officeDocument/2006/relationships/slideLayout" Target="../slideLayouts/slideLayout192.xml"/><Relationship Id="rId12" Type="http://schemas.openxmlformats.org/officeDocument/2006/relationships/slideLayout" Target="../slideLayouts/slideLayout12.xml"/><Relationship Id="rId33" Type="http://schemas.openxmlformats.org/officeDocument/2006/relationships/slideLayout" Target="../slideLayouts/slideLayout33.xml"/><Relationship Id="rId108" Type="http://schemas.openxmlformats.org/officeDocument/2006/relationships/slideLayout" Target="../slideLayouts/slideLayout108.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5" Type="http://schemas.openxmlformats.org/officeDocument/2006/relationships/slideLayout" Target="../slideLayouts/slideLayout75.xml"/><Relationship Id="rId96" Type="http://schemas.openxmlformats.org/officeDocument/2006/relationships/slideLayout" Target="../slideLayouts/slideLayout96.xml"/><Relationship Id="rId140" Type="http://schemas.openxmlformats.org/officeDocument/2006/relationships/slideLayout" Target="../slideLayouts/slideLayout140.xml"/><Relationship Id="rId161" Type="http://schemas.openxmlformats.org/officeDocument/2006/relationships/slideLayout" Target="../slideLayouts/slideLayout161.xml"/><Relationship Id="rId182" Type="http://schemas.openxmlformats.org/officeDocument/2006/relationships/slideLayout" Target="../slideLayouts/slideLayout182.xml"/><Relationship Id="rId6" Type="http://schemas.openxmlformats.org/officeDocument/2006/relationships/slideLayout" Target="../slideLayouts/slideLayout6.xml"/><Relationship Id="rId23" Type="http://schemas.openxmlformats.org/officeDocument/2006/relationships/slideLayout" Target="../slideLayouts/slideLayout23.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5" Type="http://schemas.openxmlformats.org/officeDocument/2006/relationships/slideLayout" Target="../slideLayouts/slideLayout65.xml"/><Relationship Id="rId86" Type="http://schemas.openxmlformats.org/officeDocument/2006/relationships/slideLayout" Target="../slideLayouts/slideLayout86.xml"/><Relationship Id="rId130" Type="http://schemas.openxmlformats.org/officeDocument/2006/relationships/slideLayout" Target="../slideLayouts/slideLayout130.xml"/><Relationship Id="rId151" Type="http://schemas.openxmlformats.org/officeDocument/2006/relationships/slideLayout" Target="../slideLayouts/slideLayout151.xml"/><Relationship Id="rId172" Type="http://schemas.openxmlformats.org/officeDocument/2006/relationships/slideLayout" Target="../slideLayouts/slideLayout172.xml"/><Relationship Id="rId193" Type="http://schemas.openxmlformats.org/officeDocument/2006/relationships/slideLayout" Target="../slideLayouts/slideLayout193.xml"/><Relationship Id="rId13" Type="http://schemas.openxmlformats.org/officeDocument/2006/relationships/slideLayout" Target="../slideLayouts/slideLayout13.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20" Type="http://schemas.openxmlformats.org/officeDocument/2006/relationships/slideLayout" Target="../slideLayouts/slideLayout120.xml"/><Relationship Id="rId141" Type="http://schemas.openxmlformats.org/officeDocument/2006/relationships/slideLayout" Target="../slideLayouts/slideLayout14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162" Type="http://schemas.openxmlformats.org/officeDocument/2006/relationships/slideLayout" Target="../slideLayouts/slideLayout162.xml"/><Relationship Id="rId183" Type="http://schemas.openxmlformats.org/officeDocument/2006/relationships/slideLayout" Target="../slideLayouts/slideLayout183.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slideLayout" Target="../slideLayouts/slideLayout131.xml"/><Relationship Id="rId136" Type="http://schemas.openxmlformats.org/officeDocument/2006/relationships/slideLayout" Target="../slideLayouts/slideLayout136.xml"/><Relationship Id="rId157" Type="http://schemas.openxmlformats.org/officeDocument/2006/relationships/slideLayout" Target="../slideLayouts/slideLayout157.xml"/><Relationship Id="rId178" Type="http://schemas.openxmlformats.org/officeDocument/2006/relationships/slideLayout" Target="../slideLayouts/slideLayout178.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52" Type="http://schemas.openxmlformats.org/officeDocument/2006/relationships/slideLayout" Target="../slideLayouts/slideLayout152.xml"/><Relationship Id="rId173" Type="http://schemas.openxmlformats.org/officeDocument/2006/relationships/slideLayout" Target="../slideLayouts/slideLayout173.xml"/><Relationship Id="rId194" Type="http://schemas.openxmlformats.org/officeDocument/2006/relationships/slideLayout" Target="../slideLayouts/slideLayout194.xml"/><Relationship Id="rId199"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147" Type="http://schemas.openxmlformats.org/officeDocument/2006/relationships/slideLayout" Target="../slideLayouts/slideLayout147.xml"/><Relationship Id="rId168" Type="http://schemas.openxmlformats.org/officeDocument/2006/relationships/slideLayout" Target="../slideLayouts/slideLayout16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142" Type="http://schemas.openxmlformats.org/officeDocument/2006/relationships/slideLayout" Target="../slideLayouts/slideLayout142.xml"/><Relationship Id="rId163" Type="http://schemas.openxmlformats.org/officeDocument/2006/relationships/slideLayout" Target="../slideLayouts/slideLayout163.xml"/><Relationship Id="rId184" Type="http://schemas.openxmlformats.org/officeDocument/2006/relationships/slideLayout" Target="../slideLayouts/slideLayout184.xml"/><Relationship Id="rId189" Type="http://schemas.openxmlformats.org/officeDocument/2006/relationships/slideLayout" Target="../slideLayouts/slideLayout189.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137" Type="http://schemas.openxmlformats.org/officeDocument/2006/relationships/slideLayout" Target="../slideLayouts/slideLayout137.xml"/><Relationship Id="rId158" Type="http://schemas.openxmlformats.org/officeDocument/2006/relationships/slideLayout" Target="../slideLayouts/slideLayout158.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32" Type="http://schemas.openxmlformats.org/officeDocument/2006/relationships/slideLayout" Target="../slideLayouts/slideLayout132.xml"/><Relationship Id="rId153" Type="http://schemas.openxmlformats.org/officeDocument/2006/relationships/slideLayout" Target="../slideLayouts/slideLayout153.xml"/><Relationship Id="rId174" Type="http://schemas.openxmlformats.org/officeDocument/2006/relationships/slideLayout" Target="../slideLayouts/slideLayout174.xml"/><Relationship Id="rId179" Type="http://schemas.openxmlformats.org/officeDocument/2006/relationships/slideLayout" Target="../slideLayouts/slideLayout179.xml"/><Relationship Id="rId195" Type="http://schemas.openxmlformats.org/officeDocument/2006/relationships/slideLayout" Target="../slideLayouts/slideLayout195.xml"/><Relationship Id="rId190" Type="http://schemas.openxmlformats.org/officeDocument/2006/relationships/slideLayout" Target="../slideLayouts/slideLayout190.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143" Type="http://schemas.openxmlformats.org/officeDocument/2006/relationships/slideLayout" Target="../slideLayouts/slideLayout143.xml"/><Relationship Id="rId148" Type="http://schemas.openxmlformats.org/officeDocument/2006/relationships/slideLayout" Target="../slideLayouts/slideLayout148.xml"/><Relationship Id="rId164" Type="http://schemas.openxmlformats.org/officeDocument/2006/relationships/slideLayout" Target="../slideLayouts/slideLayout164.xml"/><Relationship Id="rId169" Type="http://schemas.openxmlformats.org/officeDocument/2006/relationships/slideLayout" Target="../slideLayouts/slideLayout169.xml"/><Relationship Id="rId185" Type="http://schemas.openxmlformats.org/officeDocument/2006/relationships/slideLayout" Target="../slideLayouts/slideLayout185.xml"/><Relationship Id="rId4" Type="http://schemas.openxmlformats.org/officeDocument/2006/relationships/slideLayout" Target="../slideLayouts/slideLayout4.xml"/><Relationship Id="rId9" Type="http://schemas.openxmlformats.org/officeDocument/2006/relationships/slideLayout" Target="../slideLayouts/slideLayout9.xml"/><Relationship Id="rId180" Type="http://schemas.openxmlformats.org/officeDocument/2006/relationships/slideLayout" Target="../slideLayouts/slideLayout180.xml"/><Relationship Id="rId26" Type="http://schemas.openxmlformats.org/officeDocument/2006/relationships/slideLayout" Target="../slideLayouts/slideLayout26.xml"/><Relationship Id="rId47" Type="http://schemas.openxmlformats.org/officeDocument/2006/relationships/slideLayout" Target="../slideLayouts/slideLayout47.xml"/><Relationship Id="rId68" Type="http://schemas.openxmlformats.org/officeDocument/2006/relationships/slideLayout" Target="../slideLayouts/slideLayout68.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33" Type="http://schemas.openxmlformats.org/officeDocument/2006/relationships/slideLayout" Target="../slideLayouts/slideLayout133.xml"/><Relationship Id="rId154" Type="http://schemas.openxmlformats.org/officeDocument/2006/relationships/slideLayout" Target="../slideLayouts/slideLayout154.xml"/><Relationship Id="rId175" Type="http://schemas.openxmlformats.org/officeDocument/2006/relationships/slideLayout" Target="../slideLayouts/slideLayout175.xml"/><Relationship Id="rId196" Type="http://schemas.openxmlformats.org/officeDocument/2006/relationships/slideLayout" Target="../slideLayouts/slideLayout196.xml"/><Relationship Id="rId16" Type="http://schemas.openxmlformats.org/officeDocument/2006/relationships/slideLayout" Target="../slideLayouts/slideLayout16.xml"/><Relationship Id="rId37" Type="http://schemas.openxmlformats.org/officeDocument/2006/relationships/slideLayout" Target="../slideLayouts/slideLayout37.xml"/><Relationship Id="rId58" Type="http://schemas.openxmlformats.org/officeDocument/2006/relationships/slideLayout" Target="../slideLayouts/slideLayout58.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44" Type="http://schemas.openxmlformats.org/officeDocument/2006/relationships/slideLayout" Target="../slideLayouts/slideLayout144.xml"/><Relationship Id="rId90" Type="http://schemas.openxmlformats.org/officeDocument/2006/relationships/slideLayout" Target="../slideLayouts/slideLayout90.xml"/><Relationship Id="rId165" Type="http://schemas.openxmlformats.org/officeDocument/2006/relationships/slideLayout" Target="../slideLayouts/slideLayout165.xml"/><Relationship Id="rId186" Type="http://schemas.openxmlformats.org/officeDocument/2006/relationships/slideLayout" Target="../slideLayouts/slideLayout186.xml"/><Relationship Id="rId27" Type="http://schemas.openxmlformats.org/officeDocument/2006/relationships/slideLayout" Target="../slideLayouts/slideLayout27.xml"/><Relationship Id="rId48" Type="http://schemas.openxmlformats.org/officeDocument/2006/relationships/slideLayout" Target="../slideLayouts/slideLayout48.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34" Type="http://schemas.openxmlformats.org/officeDocument/2006/relationships/slideLayout" Target="../slideLayouts/slideLayout134.xml"/><Relationship Id="rId80" Type="http://schemas.openxmlformats.org/officeDocument/2006/relationships/slideLayout" Target="../slideLayouts/slideLayout80.xml"/><Relationship Id="rId155" Type="http://schemas.openxmlformats.org/officeDocument/2006/relationships/slideLayout" Target="../slideLayouts/slideLayout155.xml"/><Relationship Id="rId176" Type="http://schemas.openxmlformats.org/officeDocument/2006/relationships/slideLayout" Target="../slideLayouts/slideLayout176.xml"/><Relationship Id="rId197" Type="http://schemas.openxmlformats.org/officeDocument/2006/relationships/slideLayout" Target="../slideLayouts/slideLayout197.xml"/><Relationship Id="rId17" Type="http://schemas.openxmlformats.org/officeDocument/2006/relationships/slideLayout" Target="../slideLayouts/slideLayout17.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24" Type="http://schemas.openxmlformats.org/officeDocument/2006/relationships/slideLayout" Target="../slideLayouts/slideLayout124.xml"/><Relationship Id="rId70" Type="http://schemas.openxmlformats.org/officeDocument/2006/relationships/slideLayout" Target="../slideLayouts/slideLayout70.xml"/><Relationship Id="rId91" Type="http://schemas.openxmlformats.org/officeDocument/2006/relationships/slideLayout" Target="../slideLayouts/slideLayout91.xml"/><Relationship Id="rId145" Type="http://schemas.openxmlformats.org/officeDocument/2006/relationships/slideLayout" Target="../slideLayouts/slideLayout145.xml"/><Relationship Id="rId166" Type="http://schemas.openxmlformats.org/officeDocument/2006/relationships/slideLayout" Target="../slideLayouts/slideLayout166.xml"/><Relationship Id="rId187" Type="http://schemas.openxmlformats.org/officeDocument/2006/relationships/slideLayout" Target="../slideLayouts/slideLayout187.xml"/><Relationship Id="rId1" Type="http://schemas.openxmlformats.org/officeDocument/2006/relationships/slideLayout" Target="../slideLayouts/slideLayout1.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60" Type="http://schemas.openxmlformats.org/officeDocument/2006/relationships/slideLayout" Target="../slideLayouts/slideLayout60.xml"/><Relationship Id="rId81" Type="http://schemas.openxmlformats.org/officeDocument/2006/relationships/slideLayout" Target="../slideLayouts/slideLayout81.xml"/><Relationship Id="rId135" Type="http://schemas.openxmlformats.org/officeDocument/2006/relationships/slideLayout" Target="../slideLayouts/slideLayout135.xml"/><Relationship Id="rId156" Type="http://schemas.openxmlformats.org/officeDocument/2006/relationships/slideLayout" Target="../slideLayouts/slideLayout156.xml"/><Relationship Id="rId177" Type="http://schemas.openxmlformats.org/officeDocument/2006/relationships/slideLayout" Target="../slideLayouts/slideLayout177.xml"/><Relationship Id="rId198" Type="http://schemas.openxmlformats.org/officeDocument/2006/relationships/slideLayout" Target="../slideLayouts/slideLayout198.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50" Type="http://schemas.openxmlformats.org/officeDocument/2006/relationships/slideLayout" Target="../slideLayouts/slideLayout50.xml"/><Relationship Id="rId104" Type="http://schemas.openxmlformats.org/officeDocument/2006/relationships/slideLayout" Target="../slideLayouts/slideLayout104.xml"/><Relationship Id="rId125" Type="http://schemas.openxmlformats.org/officeDocument/2006/relationships/slideLayout" Target="../slideLayouts/slideLayout125.xml"/><Relationship Id="rId146" Type="http://schemas.openxmlformats.org/officeDocument/2006/relationships/slideLayout" Target="../slideLayouts/slideLayout146.xml"/><Relationship Id="rId167" Type="http://schemas.openxmlformats.org/officeDocument/2006/relationships/slideLayout" Target="../slideLayouts/slideLayout167.xml"/><Relationship Id="rId188" Type="http://schemas.openxmlformats.org/officeDocument/2006/relationships/slideLayout" Target="../slideLayouts/slideLayout188.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315.xml"/><Relationship Id="rId21" Type="http://schemas.openxmlformats.org/officeDocument/2006/relationships/slideLayout" Target="../slideLayouts/slideLayout219.xml"/><Relationship Id="rId42" Type="http://schemas.openxmlformats.org/officeDocument/2006/relationships/slideLayout" Target="../slideLayouts/slideLayout240.xml"/><Relationship Id="rId63" Type="http://schemas.openxmlformats.org/officeDocument/2006/relationships/slideLayout" Target="../slideLayouts/slideLayout261.xml"/><Relationship Id="rId84" Type="http://schemas.openxmlformats.org/officeDocument/2006/relationships/slideLayout" Target="../slideLayouts/slideLayout282.xml"/><Relationship Id="rId138" Type="http://schemas.openxmlformats.org/officeDocument/2006/relationships/slideLayout" Target="../slideLayouts/slideLayout336.xml"/><Relationship Id="rId159" Type="http://schemas.openxmlformats.org/officeDocument/2006/relationships/slideLayout" Target="../slideLayouts/slideLayout357.xml"/><Relationship Id="rId170" Type="http://schemas.openxmlformats.org/officeDocument/2006/relationships/slideLayout" Target="../slideLayouts/slideLayout368.xml"/><Relationship Id="rId191" Type="http://schemas.openxmlformats.org/officeDocument/2006/relationships/slideLayout" Target="../slideLayouts/slideLayout389.xml"/><Relationship Id="rId107" Type="http://schemas.openxmlformats.org/officeDocument/2006/relationships/slideLayout" Target="../slideLayouts/slideLayout305.xml"/><Relationship Id="rId11" Type="http://schemas.openxmlformats.org/officeDocument/2006/relationships/slideLayout" Target="../slideLayouts/slideLayout209.xml"/><Relationship Id="rId32" Type="http://schemas.openxmlformats.org/officeDocument/2006/relationships/slideLayout" Target="../slideLayouts/slideLayout230.xml"/><Relationship Id="rId53" Type="http://schemas.openxmlformats.org/officeDocument/2006/relationships/slideLayout" Target="../slideLayouts/slideLayout251.xml"/><Relationship Id="rId74" Type="http://schemas.openxmlformats.org/officeDocument/2006/relationships/slideLayout" Target="../slideLayouts/slideLayout272.xml"/><Relationship Id="rId128" Type="http://schemas.openxmlformats.org/officeDocument/2006/relationships/slideLayout" Target="../slideLayouts/slideLayout326.xml"/><Relationship Id="rId149" Type="http://schemas.openxmlformats.org/officeDocument/2006/relationships/slideLayout" Target="../slideLayouts/slideLayout347.xml"/><Relationship Id="rId5" Type="http://schemas.openxmlformats.org/officeDocument/2006/relationships/slideLayout" Target="../slideLayouts/slideLayout203.xml"/><Relationship Id="rId95" Type="http://schemas.openxmlformats.org/officeDocument/2006/relationships/slideLayout" Target="../slideLayouts/slideLayout293.xml"/><Relationship Id="rId160" Type="http://schemas.openxmlformats.org/officeDocument/2006/relationships/slideLayout" Target="../slideLayouts/slideLayout358.xml"/><Relationship Id="rId181" Type="http://schemas.openxmlformats.org/officeDocument/2006/relationships/slideLayout" Target="../slideLayouts/slideLayout379.xml"/><Relationship Id="rId22" Type="http://schemas.openxmlformats.org/officeDocument/2006/relationships/slideLayout" Target="../slideLayouts/slideLayout220.xml"/><Relationship Id="rId43" Type="http://schemas.openxmlformats.org/officeDocument/2006/relationships/slideLayout" Target="../slideLayouts/slideLayout241.xml"/><Relationship Id="rId64" Type="http://schemas.openxmlformats.org/officeDocument/2006/relationships/slideLayout" Target="../slideLayouts/slideLayout262.xml"/><Relationship Id="rId118" Type="http://schemas.openxmlformats.org/officeDocument/2006/relationships/slideLayout" Target="../slideLayouts/slideLayout316.xml"/><Relationship Id="rId139" Type="http://schemas.openxmlformats.org/officeDocument/2006/relationships/slideLayout" Target="../slideLayouts/slideLayout337.xml"/><Relationship Id="rId85" Type="http://schemas.openxmlformats.org/officeDocument/2006/relationships/slideLayout" Target="../slideLayouts/slideLayout283.xml"/><Relationship Id="rId150" Type="http://schemas.openxmlformats.org/officeDocument/2006/relationships/slideLayout" Target="../slideLayouts/slideLayout348.xml"/><Relationship Id="rId171" Type="http://schemas.openxmlformats.org/officeDocument/2006/relationships/slideLayout" Target="../slideLayouts/slideLayout369.xml"/><Relationship Id="rId192" Type="http://schemas.openxmlformats.org/officeDocument/2006/relationships/slideLayout" Target="../slideLayouts/slideLayout390.xml"/><Relationship Id="rId12" Type="http://schemas.openxmlformats.org/officeDocument/2006/relationships/slideLayout" Target="../slideLayouts/slideLayout210.xml"/><Relationship Id="rId33" Type="http://schemas.openxmlformats.org/officeDocument/2006/relationships/slideLayout" Target="../slideLayouts/slideLayout231.xml"/><Relationship Id="rId108" Type="http://schemas.openxmlformats.org/officeDocument/2006/relationships/slideLayout" Target="../slideLayouts/slideLayout306.xml"/><Relationship Id="rId129" Type="http://schemas.openxmlformats.org/officeDocument/2006/relationships/slideLayout" Target="../slideLayouts/slideLayout327.xml"/><Relationship Id="rId54" Type="http://schemas.openxmlformats.org/officeDocument/2006/relationships/slideLayout" Target="../slideLayouts/slideLayout252.xml"/><Relationship Id="rId75" Type="http://schemas.openxmlformats.org/officeDocument/2006/relationships/slideLayout" Target="../slideLayouts/slideLayout273.xml"/><Relationship Id="rId96" Type="http://schemas.openxmlformats.org/officeDocument/2006/relationships/slideLayout" Target="../slideLayouts/slideLayout294.xml"/><Relationship Id="rId140" Type="http://schemas.openxmlformats.org/officeDocument/2006/relationships/slideLayout" Target="../slideLayouts/slideLayout338.xml"/><Relationship Id="rId161" Type="http://schemas.openxmlformats.org/officeDocument/2006/relationships/slideLayout" Target="../slideLayouts/slideLayout359.xml"/><Relationship Id="rId182" Type="http://schemas.openxmlformats.org/officeDocument/2006/relationships/slideLayout" Target="../slideLayouts/slideLayout380.xml"/><Relationship Id="rId6" Type="http://schemas.openxmlformats.org/officeDocument/2006/relationships/slideLayout" Target="../slideLayouts/slideLayout204.xml"/><Relationship Id="rId23" Type="http://schemas.openxmlformats.org/officeDocument/2006/relationships/slideLayout" Target="../slideLayouts/slideLayout221.xml"/><Relationship Id="rId119" Type="http://schemas.openxmlformats.org/officeDocument/2006/relationships/slideLayout" Target="../slideLayouts/slideLayout317.xml"/><Relationship Id="rId44" Type="http://schemas.openxmlformats.org/officeDocument/2006/relationships/slideLayout" Target="../slideLayouts/slideLayout242.xml"/><Relationship Id="rId65" Type="http://schemas.openxmlformats.org/officeDocument/2006/relationships/slideLayout" Target="../slideLayouts/slideLayout263.xml"/><Relationship Id="rId86" Type="http://schemas.openxmlformats.org/officeDocument/2006/relationships/slideLayout" Target="../slideLayouts/slideLayout284.xml"/><Relationship Id="rId130" Type="http://schemas.openxmlformats.org/officeDocument/2006/relationships/slideLayout" Target="../slideLayouts/slideLayout328.xml"/><Relationship Id="rId151" Type="http://schemas.openxmlformats.org/officeDocument/2006/relationships/slideLayout" Target="../slideLayouts/slideLayout349.xml"/><Relationship Id="rId172" Type="http://schemas.openxmlformats.org/officeDocument/2006/relationships/slideLayout" Target="../slideLayouts/slideLayout370.xml"/><Relationship Id="rId193" Type="http://schemas.openxmlformats.org/officeDocument/2006/relationships/slideLayout" Target="../slideLayouts/slideLayout391.xml"/><Relationship Id="rId13" Type="http://schemas.openxmlformats.org/officeDocument/2006/relationships/slideLayout" Target="../slideLayouts/slideLayout211.xml"/><Relationship Id="rId109" Type="http://schemas.openxmlformats.org/officeDocument/2006/relationships/slideLayout" Target="../slideLayouts/slideLayout307.xml"/><Relationship Id="rId34" Type="http://schemas.openxmlformats.org/officeDocument/2006/relationships/slideLayout" Target="../slideLayouts/slideLayout232.xml"/><Relationship Id="rId55" Type="http://schemas.openxmlformats.org/officeDocument/2006/relationships/slideLayout" Target="../slideLayouts/slideLayout253.xml"/><Relationship Id="rId76" Type="http://schemas.openxmlformats.org/officeDocument/2006/relationships/slideLayout" Target="../slideLayouts/slideLayout274.xml"/><Relationship Id="rId97" Type="http://schemas.openxmlformats.org/officeDocument/2006/relationships/slideLayout" Target="../slideLayouts/slideLayout295.xml"/><Relationship Id="rId120" Type="http://schemas.openxmlformats.org/officeDocument/2006/relationships/slideLayout" Target="../slideLayouts/slideLayout318.xml"/><Relationship Id="rId141" Type="http://schemas.openxmlformats.org/officeDocument/2006/relationships/slideLayout" Target="../slideLayouts/slideLayout339.xml"/><Relationship Id="rId7" Type="http://schemas.openxmlformats.org/officeDocument/2006/relationships/slideLayout" Target="../slideLayouts/slideLayout205.xml"/><Relationship Id="rId71" Type="http://schemas.openxmlformats.org/officeDocument/2006/relationships/slideLayout" Target="../slideLayouts/slideLayout269.xml"/><Relationship Id="rId92" Type="http://schemas.openxmlformats.org/officeDocument/2006/relationships/slideLayout" Target="../slideLayouts/slideLayout290.xml"/><Relationship Id="rId162" Type="http://schemas.openxmlformats.org/officeDocument/2006/relationships/slideLayout" Target="../slideLayouts/slideLayout360.xml"/><Relationship Id="rId183" Type="http://schemas.openxmlformats.org/officeDocument/2006/relationships/slideLayout" Target="../slideLayouts/slideLayout381.xml"/><Relationship Id="rId2" Type="http://schemas.openxmlformats.org/officeDocument/2006/relationships/slideLayout" Target="../slideLayouts/slideLayout200.xml"/><Relationship Id="rId29" Type="http://schemas.openxmlformats.org/officeDocument/2006/relationships/slideLayout" Target="../slideLayouts/slideLayout227.xml"/><Relationship Id="rId24" Type="http://schemas.openxmlformats.org/officeDocument/2006/relationships/slideLayout" Target="../slideLayouts/slideLayout222.xml"/><Relationship Id="rId40" Type="http://schemas.openxmlformats.org/officeDocument/2006/relationships/slideLayout" Target="../slideLayouts/slideLayout238.xml"/><Relationship Id="rId45" Type="http://schemas.openxmlformats.org/officeDocument/2006/relationships/slideLayout" Target="../slideLayouts/slideLayout243.xml"/><Relationship Id="rId66" Type="http://schemas.openxmlformats.org/officeDocument/2006/relationships/slideLayout" Target="../slideLayouts/slideLayout264.xml"/><Relationship Id="rId87" Type="http://schemas.openxmlformats.org/officeDocument/2006/relationships/slideLayout" Target="../slideLayouts/slideLayout285.xml"/><Relationship Id="rId110" Type="http://schemas.openxmlformats.org/officeDocument/2006/relationships/slideLayout" Target="../slideLayouts/slideLayout308.xml"/><Relationship Id="rId115" Type="http://schemas.openxmlformats.org/officeDocument/2006/relationships/slideLayout" Target="../slideLayouts/slideLayout313.xml"/><Relationship Id="rId131" Type="http://schemas.openxmlformats.org/officeDocument/2006/relationships/slideLayout" Target="../slideLayouts/slideLayout329.xml"/><Relationship Id="rId136" Type="http://schemas.openxmlformats.org/officeDocument/2006/relationships/slideLayout" Target="../slideLayouts/slideLayout334.xml"/><Relationship Id="rId157" Type="http://schemas.openxmlformats.org/officeDocument/2006/relationships/slideLayout" Target="../slideLayouts/slideLayout355.xml"/><Relationship Id="rId178" Type="http://schemas.openxmlformats.org/officeDocument/2006/relationships/slideLayout" Target="../slideLayouts/slideLayout376.xml"/><Relationship Id="rId61" Type="http://schemas.openxmlformats.org/officeDocument/2006/relationships/slideLayout" Target="../slideLayouts/slideLayout259.xml"/><Relationship Id="rId82" Type="http://schemas.openxmlformats.org/officeDocument/2006/relationships/slideLayout" Target="../slideLayouts/slideLayout280.xml"/><Relationship Id="rId152" Type="http://schemas.openxmlformats.org/officeDocument/2006/relationships/slideLayout" Target="../slideLayouts/slideLayout350.xml"/><Relationship Id="rId173" Type="http://schemas.openxmlformats.org/officeDocument/2006/relationships/slideLayout" Target="../slideLayouts/slideLayout371.xml"/><Relationship Id="rId194" Type="http://schemas.openxmlformats.org/officeDocument/2006/relationships/slideLayout" Target="../slideLayouts/slideLayout392.xml"/><Relationship Id="rId199" Type="http://schemas.openxmlformats.org/officeDocument/2006/relationships/theme" Target="../theme/theme2.xml"/><Relationship Id="rId19" Type="http://schemas.openxmlformats.org/officeDocument/2006/relationships/slideLayout" Target="../slideLayouts/slideLayout217.xml"/><Relationship Id="rId14" Type="http://schemas.openxmlformats.org/officeDocument/2006/relationships/slideLayout" Target="../slideLayouts/slideLayout212.xml"/><Relationship Id="rId30" Type="http://schemas.openxmlformats.org/officeDocument/2006/relationships/slideLayout" Target="../slideLayouts/slideLayout228.xml"/><Relationship Id="rId35" Type="http://schemas.openxmlformats.org/officeDocument/2006/relationships/slideLayout" Target="../slideLayouts/slideLayout233.xml"/><Relationship Id="rId56" Type="http://schemas.openxmlformats.org/officeDocument/2006/relationships/slideLayout" Target="../slideLayouts/slideLayout254.xml"/><Relationship Id="rId77" Type="http://schemas.openxmlformats.org/officeDocument/2006/relationships/slideLayout" Target="../slideLayouts/slideLayout275.xml"/><Relationship Id="rId100" Type="http://schemas.openxmlformats.org/officeDocument/2006/relationships/slideLayout" Target="../slideLayouts/slideLayout298.xml"/><Relationship Id="rId105" Type="http://schemas.openxmlformats.org/officeDocument/2006/relationships/slideLayout" Target="../slideLayouts/slideLayout303.xml"/><Relationship Id="rId126" Type="http://schemas.openxmlformats.org/officeDocument/2006/relationships/slideLayout" Target="../slideLayouts/slideLayout324.xml"/><Relationship Id="rId147" Type="http://schemas.openxmlformats.org/officeDocument/2006/relationships/slideLayout" Target="../slideLayouts/slideLayout345.xml"/><Relationship Id="rId168" Type="http://schemas.openxmlformats.org/officeDocument/2006/relationships/slideLayout" Target="../slideLayouts/slideLayout366.xml"/><Relationship Id="rId8" Type="http://schemas.openxmlformats.org/officeDocument/2006/relationships/slideLayout" Target="../slideLayouts/slideLayout206.xml"/><Relationship Id="rId51" Type="http://schemas.openxmlformats.org/officeDocument/2006/relationships/slideLayout" Target="../slideLayouts/slideLayout249.xml"/><Relationship Id="rId72" Type="http://schemas.openxmlformats.org/officeDocument/2006/relationships/slideLayout" Target="../slideLayouts/slideLayout270.xml"/><Relationship Id="rId93" Type="http://schemas.openxmlformats.org/officeDocument/2006/relationships/slideLayout" Target="../slideLayouts/slideLayout291.xml"/><Relationship Id="rId98" Type="http://schemas.openxmlformats.org/officeDocument/2006/relationships/slideLayout" Target="../slideLayouts/slideLayout296.xml"/><Relationship Id="rId121" Type="http://schemas.openxmlformats.org/officeDocument/2006/relationships/slideLayout" Target="../slideLayouts/slideLayout319.xml"/><Relationship Id="rId142" Type="http://schemas.openxmlformats.org/officeDocument/2006/relationships/slideLayout" Target="../slideLayouts/slideLayout340.xml"/><Relationship Id="rId163" Type="http://schemas.openxmlformats.org/officeDocument/2006/relationships/slideLayout" Target="../slideLayouts/slideLayout361.xml"/><Relationship Id="rId184" Type="http://schemas.openxmlformats.org/officeDocument/2006/relationships/slideLayout" Target="../slideLayouts/slideLayout382.xml"/><Relationship Id="rId189" Type="http://schemas.openxmlformats.org/officeDocument/2006/relationships/slideLayout" Target="../slideLayouts/slideLayout387.xml"/><Relationship Id="rId3" Type="http://schemas.openxmlformats.org/officeDocument/2006/relationships/slideLayout" Target="../slideLayouts/slideLayout201.xml"/><Relationship Id="rId25" Type="http://schemas.openxmlformats.org/officeDocument/2006/relationships/slideLayout" Target="../slideLayouts/slideLayout223.xml"/><Relationship Id="rId46" Type="http://schemas.openxmlformats.org/officeDocument/2006/relationships/slideLayout" Target="../slideLayouts/slideLayout244.xml"/><Relationship Id="rId67" Type="http://schemas.openxmlformats.org/officeDocument/2006/relationships/slideLayout" Target="../slideLayouts/slideLayout265.xml"/><Relationship Id="rId116" Type="http://schemas.openxmlformats.org/officeDocument/2006/relationships/slideLayout" Target="../slideLayouts/slideLayout314.xml"/><Relationship Id="rId137" Type="http://schemas.openxmlformats.org/officeDocument/2006/relationships/slideLayout" Target="../slideLayouts/slideLayout335.xml"/><Relationship Id="rId158" Type="http://schemas.openxmlformats.org/officeDocument/2006/relationships/slideLayout" Target="../slideLayouts/slideLayout356.xml"/><Relationship Id="rId20" Type="http://schemas.openxmlformats.org/officeDocument/2006/relationships/slideLayout" Target="../slideLayouts/slideLayout218.xml"/><Relationship Id="rId41" Type="http://schemas.openxmlformats.org/officeDocument/2006/relationships/slideLayout" Target="../slideLayouts/slideLayout239.xml"/><Relationship Id="rId62" Type="http://schemas.openxmlformats.org/officeDocument/2006/relationships/slideLayout" Target="../slideLayouts/slideLayout260.xml"/><Relationship Id="rId83" Type="http://schemas.openxmlformats.org/officeDocument/2006/relationships/slideLayout" Target="../slideLayouts/slideLayout281.xml"/><Relationship Id="rId88" Type="http://schemas.openxmlformats.org/officeDocument/2006/relationships/slideLayout" Target="../slideLayouts/slideLayout286.xml"/><Relationship Id="rId111" Type="http://schemas.openxmlformats.org/officeDocument/2006/relationships/slideLayout" Target="../slideLayouts/slideLayout309.xml"/><Relationship Id="rId132" Type="http://schemas.openxmlformats.org/officeDocument/2006/relationships/slideLayout" Target="../slideLayouts/slideLayout330.xml"/><Relationship Id="rId153" Type="http://schemas.openxmlformats.org/officeDocument/2006/relationships/slideLayout" Target="../slideLayouts/slideLayout351.xml"/><Relationship Id="rId174" Type="http://schemas.openxmlformats.org/officeDocument/2006/relationships/slideLayout" Target="../slideLayouts/slideLayout372.xml"/><Relationship Id="rId179" Type="http://schemas.openxmlformats.org/officeDocument/2006/relationships/slideLayout" Target="../slideLayouts/slideLayout377.xml"/><Relationship Id="rId195" Type="http://schemas.openxmlformats.org/officeDocument/2006/relationships/slideLayout" Target="../slideLayouts/slideLayout393.xml"/><Relationship Id="rId190" Type="http://schemas.openxmlformats.org/officeDocument/2006/relationships/slideLayout" Target="../slideLayouts/slideLayout388.xml"/><Relationship Id="rId15" Type="http://schemas.openxmlformats.org/officeDocument/2006/relationships/slideLayout" Target="../slideLayouts/slideLayout213.xml"/><Relationship Id="rId36" Type="http://schemas.openxmlformats.org/officeDocument/2006/relationships/slideLayout" Target="../slideLayouts/slideLayout234.xml"/><Relationship Id="rId57" Type="http://schemas.openxmlformats.org/officeDocument/2006/relationships/slideLayout" Target="../slideLayouts/slideLayout255.xml"/><Relationship Id="rId106" Type="http://schemas.openxmlformats.org/officeDocument/2006/relationships/slideLayout" Target="../slideLayouts/slideLayout304.xml"/><Relationship Id="rId127" Type="http://schemas.openxmlformats.org/officeDocument/2006/relationships/slideLayout" Target="../slideLayouts/slideLayout325.xml"/><Relationship Id="rId10" Type="http://schemas.openxmlformats.org/officeDocument/2006/relationships/slideLayout" Target="../slideLayouts/slideLayout208.xml"/><Relationship Id="rId31" Type="http://schemas.openxmlformats.org/officeDocument/2006/relationships/slideLayout" Target="../slideLayouts/slideLayout229.xml"/><Relationship Id="rId52" Type="http://schemas.openxmlformats.org/officeDocument/2006/relationships/slideLayout" Target="../slideLayouts/slideLayout250.xml"/><Relationship Id="rId73" Type="http://schemas.openxmlformats.org/officeDocument/2006/relationships/slideLayout" Target="../slideLayouts/slideLayout271.xml"/><Relationship Id="rId78" Type="http://schemas.openxmlformats.org/officeDocument/2006/relationships/slideLayout" Target="../slideLayouts/slideLayout276.xml"/><Relationship Id="rId94" Type="http://schemas.openxmlformats.org/officeDocument/2006/relationships/slideLayout" Target="../slideLayouts/slideLayout292.xml"/><Relationship Id="rId99" Type="http://schemas.openxmlformats.org/officeDocument/2006/relationships/slideLayout" Target="../slideLayouts/slideLayout297.xml"/><Relationship Id="rId101" Type="http://schemas.openxmlformats.org/officeDocument/2006/relationships/slideLayout" Target="../slideLayouts/slideLayout299.xml"/><Relationship Id="rId122" Type="http://schemas.openxmlformats.org/officeDocument/2006/relationships/slideLayout" Target="../slideLayouts/slideLayout320.xml"/><Relationship Id="rId143" Type="http://schemas.openxmlformats.org/officeDocument/2006/relationships/slideLayout" Target="../slideLayouts/slideLayout341.xml"/><Relationship Id="rId148" Type="http://schemas.openxmlformats.org/officeDocument/2006/relationships/slideLayout" Target="../slideLayouts/slideLayout346.xml"/><Relationship Id="rId164" Type="http://schemas.openxmlformats.org/officeDocument/2006/relationships/slideLayout" Target="../slideLayouts/slideLayout362.xml"/><Relationship Id="rId169" Type="http://schemas.openxmlformats.org/officeDocument/2006/relationships/slideLayout" Target="../slideLayouts/slideLayout367.xml"/><Relationship Id="rId185" Type="http://schemas.openxmlformats.org/officeDocument/2006/relationships/slideLayout" Target="../slideLayouts/slideLayout383.xml"/><Relationship Id="rId4" Type="http://schemas.openxmlformats.org/officeDocument/2006/relationships/slideLayout" Target="../slideLayouts/slideLayout202.xml"/><Relationship Id="rId9" Type="http://schemas.openxmlformats.org/officeDocument/2006/relationships/slideLayout" Target="../slideLayouts/slideLayout207.xml"/><Relationship Id="rId180" Type="http://schemas.openxmlformats.org/officeDocument/2006/relationships/slideLayout" Target="../slideLayouts/slideLayout378.xml"/><Relationship Id="rId26" Type="http://schemas.openxmlformats.org/officeDocument/2006/relationships/slideLayout" Target="../slideLayouts/slideLayout224.xml"/><Relationship Id="rId47" Type="http://schemas.openxmlformats.org/officeDocument/2006/relationships/slideLayout" Target="../slideLayouts/slideLayout245.xml"/><Relationship Id="rId68" Type="http://schemas.openxmlformats.org/officeDocument/2006/relationships/slideLayout" Target="../slideLayouts/slideLayout266.xml"/><Relationship Id="rId89" Type="http://schemas.openxmlformats.org/officeDocument/2006/relationships/slideLayout" Target="../slideLayouts/slideLayout287.xml"/><Relationship Id="rId112" Type="http://schemas.openxmlformats.org/officeDocument/2006/relationships/slideLayout" Target="../slideLayouts/slideLayout310.xml"/><Relationship Id="rId133" Type="http://schemas.openxmlformats.org/officeDocument/2006/relationships/slideLayout" Target="../slideLayouts/slideLayout331.xml"/><Relationship Id="rId154" Type="http://schemas.openxmlformats.org/officeDocument/2006/relationships/slideLayout" Target="../slideLayouts/slideLayout352.xml"/><Relationship Id="rId175" Type="http://schemas.openxmlformats.org/officeDocument/2006/relationships/slideLayout" Target="../slideLayouts/slideLayout373.xml"/><Relationship Id="rId196" Type="http://schemas.openxmlformats.org/officeDocument/2006/relationships/slideLayout" Target="../slideLayouts/slideLayout394.xml"/><Relationship Id="rId16" Type="http://schemas.openxmlformats.org/officeDocument/2006/relationships/slideLayout" Target="../slideLayouts/slideLayout214.xml"/><Relationship Id="rId37" Type="http://schemas.openxmlformats.org/officeDocument/2006/relationships/slideLayout" Target="../slideLayouts/slideLayout235.xml"/><Relationship Id="rId58" Type="http://schemas.openxmlformats.org/officeDocument/2006/relationships/slideLayout" Target="../slideLayouts/slideLayout256.xml"/><Relationship Id="rId79" Type="http://schemas.openxmlformats.org/officeDocument/2006/relationships/slideLayout" Target="../slideLayouts/slideLayout277.xml"/><Relationship Id="rId102" Type="http://schemas.openxmlformats.org/officeDocument/2006/relationships/slideLayout" Target="../slideLayouts/slideLayout300.xml"/><Relationship Id="rId123" Type="http://schemas.openxmlformats.org/officeDocument/2006/relationships/slideLayout" Target="../slideLayouts/slideLayout321.xml"/><Relationship Id="rId144" Type="http://schemas.openxmlformats.org/officeDocument/2006/relationships/slideLayout" Target="../slideLayouts/slideLayout342.xml"/><Relationship Id="rId90" Type="http://schemas.openxmlformats.org/officeDocument/2006/relationships/slideLayout" Target="../slideLayouts/slideLayout288.xml"/><Relationship Id="rId165" Type="http://schemas.openxmlformats.org/officeDocument/2006/relationships/slideLayout" Target="../slideLayouts/slideLayout363.xml"/><Relationship Id="rId186" Type="http://schemas.openxmlformats.org/officeDocument/2006/relationships/slideLayout" Target="../slideLayouts/slideLayout384.xml"/><Relationship Id="rId27" Type="http://schemas.openxmlformats.org/officeDocument/2006/relationships/slideLayout" Target="../slideLayouts/slideLayout225.xml"/><Relationship Id="rId48" Type="http://schemas.openxmlformats.org/officeDocument/2006/relationships/slideLayout" Target="../slideLayouts/slideLayout246.xml"/><Relationship Id="rId69" Type="http://schemas.openxmlformats.org/officeDocument/2006/relationships/slideLayout" Target="../slideLayouts/slideLayout267.xml"/><Relationship Id="rId113" Type="http://schemas.openxmlformats.org/officeDocument/2006/relationships/slideLayout" Target="../slideLayouts/slideLayout311.xml"/><Relationship Id="rId134" Type="http://schemas.openxmlformats.org/officeDocument/2006/relationships/slideLayout" Target="../slideLayouts/slideLayout332.xml"/><Relationship Id="rId80" Type="http://schemas.openxmlformats.org/officeDocument/2006/relationships/slideLayout" Target="../slideLayouts/slideLayout278.xml"/><Relationship Id="rId155" Type="http://schemas.openxmlformats.org/officeDocument/2006/relationships/slideLayout" Target="../slideLayouts/slideLayout353.xml"/><Relationship Id="rId176" Type="http://schemas.openxmlformats.org/officeDocument/2006/relationships/slideLayout" Target="../slideLayouts/slideLayout374.xml"/><Relationship Id="rId197" Type="http://schemas.openxmlformats.org/officeDocument/2006/relationships/slideLayout" Target="../slideLayouts/slideLayout395.xml"/><Relationship Id="rId17" Type="http://schemas.openxmlformats.org/officeDocument/2006/relationships/slideLayout" Target="../slideLayouts/slideLayout215.xml"/><Relationship Id="rId38" Type="http://schemas.openxmlformats.org/officeDocument/2006/relationships/slideLayout" Target="../slideLayouts/slideLayout236.xml"/><Relationship Id="rId59" Type="http://schemas.openxmlformats.org/officeDocument/2006/relationships/slideLayout" Target="../slideLayouts/slideLayout257.xml"/><Relationship Id="rId103" Type="http://schemas.openxmlformats.org/officeDocument/2006/relationships/slideLayout" Target="../slideLayouts/slideLayout301.xml"/><Relationship Id="rId124" Type="http://schemas.openxmlformats.org/officeDocument/2006/relationships/slideLayout" Target="../slideLayouts/slideLayout322.xml"/><Relationship Id="rId70" Type="http://schemas.openxmlformats.org/officeDocument/2006/relationships/slideLayout" Target="../slideLayouts/slideLayout268.xml"/><Relationship Id="rId91" Type="http://schemas.openxmlformats.org/officeDocument/2006/relationships/slideLayout" Target="../slideLayouts/slideLayout289.xml"/><Relationship Id="rId145" Type="http://schemas.openxmlformats.org/officeDocument/2006/relationships/slideLayout" Target="../slideLayouts/slideLayout343.xml"/><Relationship Id="rId166" Type="http://schemas.openxmlformats.org/officeDocument/2006/relationships/slideLayout" Target="../slideLayouts/slideLayout364.xml"/><Relationship Id="rId187" Type="http://schemas.openxmlformats.org/officeDocument/2006/relationships/slideLayout" Target="../slideLayouts/slideLayout385.xml"/><Relationship Id="rId1" Type="http://schemas.openxmlformats.org/officeDocument/2006/relationships/slideLayout" Target="../slideLayouts/slideLayout199.xml"/><Relationship Id="rId28" Type="http://schemas.openxmlformats.org/officeDocument/2006/relationships/slideLayout" Target="../slideLayouts/slideLayout226.xml"/><Relationship Id="rId49" Type="http://schemas.openxmlformats.org/officeDocument/2006/relationships/slideLayout" Target="../slideLayouts/slideLayout247.xml"/><Relationship Id="rId114" Type="http://schemas.openxmlformats.org/officeDocument/2006/relationships/slideLayout" Target="../slideLayouts/slideLayout312.xml"/><Relationship Id="rId60" Type="http://schemas.openxmlformats.org/officeDocument/2006/relationships/slideLayout" Target="../slideLayouts/slideLayout258.xml"/><Relationship Id="rId81" Type="http://schemas.openxmlformats.org/officeDocument/2006/relationships/slideLayout" Target="../slideLayouts/slideLayout279.xml"/><Relationship Id="rId135" Type="http://schemas.openxmlformats.org/officeDocument/2006/relationships/slideLayout" Target="../slideLayouts/slideLayout333.xml"/><Relationship Id="rId156" Type="http://schemas.openxmlformats.org/officeDocument/2006/relationships/slideLayout" Target="../slideLayouts/slideLayout354.xml"/><Relationship Id="rId177" Type="http://schemas.openxmlformats.org/officeDocument/2006/relationships/slideLayout" Target="../slideLayouts/slideLayout375.xml"/><Relationship Id="rId198" Type="http://schemas.openxmlformats.org/officeDocument/2006/relationships/slideLayout" Target="../slideLayouts/slideLayout396.xml"/><Relationship Id="rId18" Type="http://schemas.openxmlformats.org/officeDocument/2006/relationships/slideLayout" Target="../slideLayouts/slideLayout216.xml"/><Relationship Id="rId39" Type="http://schemas.openxmlformats.org/officeDocument/2006/relationships/slideLayout" Target="../slideLayouts/slideLayout237.xml"/><Relationship Id="rId50" Type="http://schemas.openxmlformats.org/officeDocument/2006/relationships/slideLayout" Target="../slideLayouts/slideLayout248.xml"/><Relationship Id="rId104" Type="http://schemas.openxmlformats.org/officeDocument/2006/relationships/slideLayout" Target="../slideLayouts/slideLayout302.xml"/><Relationship Id="rId125" Type="http://schemas.openxmlformats.org/officeDocument/2006/relationships/slideLayout" Target="../slideLayouts/slideLayout323.xml"/><Relationship Id="rId146" Type="http://schemas.openxmlformats.org/officeDocument/2006/relationships/slideLayout" Target="../slideLayouts/slideLayout344.xml"/><Relationship Id="rId167" Type="http://schemas.openxmlformats.org/officeDocument/2006/relationships/slideLayout" Target="../slideLayouts/slideLayout365.xml"/><Relationship Id="rId188" Type="http://schemas.openxmlformats.org/officeDocument/2006/relationships/slideLayout" Target="../slideLayouts/slideLayout38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t>[Slide title]</a:t>
            </a:r>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sz="750">
                <a:solidFill>
                  <a:schemeClr val="tx1"/>
                </a:solidFill>
              </a:defRPr>
            </a:lvl1pPr>
          </a:lstStyle>
          <a:p>
            <a:pPr algn="l"/>
            <a:endParaRPr lang="en-US"/>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US" dirty="0"/>
              <a:t>23 November 2024 – 29 November 2024Y</a:t>
            </a:r>
          </a:p>
        </p:txBody>
      </p:sp>
      <p:sp>
        <p:nvSpPr>
          <p:cNvPr id="8" name="PwCFirm"/>
          <p:cNvSpPr txBox="1"/>
          <p:nvPr/>
        </p:nvSpPr>
        <p:spPr>
          <a:xfrm>
            <a:off x="442913" y="6492240"/>
            <a:ext cx="5473700" cy="137160"/>
          </a:xfrm>
          <a:prstGeom prst="rect">
            <a:avLst/>
          </a:prstGeom>
          <a:noFill/>
        </p:spPr>
        <p:txBody>
          <a:bodyPr wrap="square" lIns="0" tIns="0" rIns="0" bIns="0" rtlCol="0" anchor="b" anchorCtr="0">
            <a:noAutofit/>
          </a:bodyPr>
          <a:lstStyle/>
          <a:p>
            <a:pPr algn="l"/>
            <a:r>
              <a:rPr lang="en-US" sz="750" b="0">
                <a:solidFill>
                  <a:schemeClr val="tx1"/>
                </a:solidFill>
              </a:rPr>
              <a:t>PwC</a:t>
            </a:r>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sz="750">
                <a:solidFill>
                  <a:schemeClr val="tx1"/>
                </a:solidFill>
              </a:defRPr>
            </a:lvl1pPr>
          </a:lstStyle>
          <a:p>
            <a:fld id="{7870704B-CE94-48CC-AF30-84932A1262A7}" type="slidenum">
              <a:rPr lang="en-US" smtClean="0"/>
              <a:pPr/>
              <a:t>‹#›</a:t>
            </a:fld>
            <a:endParaRPr lang="en-US"/>
          </a:p>
        </p:txBody>
      </p:sp>
    </p:spTree>
    <p:extLst>
      <p:ext uri="{BB962C8B-B14F-4D97-AF65-F5344CB8AC3E}">
        <p14:creationId xmlns:p14="http://schemas.microsoft.com/office/powerpoint/2010/main" val="30040894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 id="2147483780" r:id="rId120"/>
    <p:sldLayoutId id="2147483781" r:id="rId121"/>
    <p:sldLayoutId id="2147483782" r:id="rId122"/>
    <p:sldLayoutId id="2147483783" r:id="rId123"/>
    <p:sldLayoutId id="2147483784" r:id="rId124"/>
    <p:sldLayoutId id="2147483785" r:id="rId125"/>
    <p:sldLayoutId id="2147483786" r:id="rId126"/>
    <p:sldLayoutId id="2147483787" r:id="rId127"/>
    <p:sldLayoutId id="2147483788" r:id="rId128"/>
    <p:sldLayoutId id="2147483789" r:id="rId129"/>
    <p:sldLayoutId id="2147483790" r:id="rId130"/>
    <p:sldLayoutId id="2147483791" r:id="rId131"/>
    <p:sldLayoutId id="2147483792" r:id="rId132"/>
    <p:sldLayoutId id="2147483793" r:id="rId133"/>
    <p:sldLayoutId id="2147483794" r:id="rId134"/>
    <p:sldLayoutId id="2147483795" r:id="rId135"/>
    <p:sldLayoutId id="2147483796" r:id="rId136"/>
    <p:sldLayoutId id="2147483797" r:id="rId137"/>
    <p:sldLayoutId id="2147483798" r:id="rId138"/>
    <p:sldLayoutId id="2147483799" r:id="rId139"/>
    <p:sldLayoutId id="2147483800" r:id="rId140"/>
    <p:sldLayoutId id="2147483801" r:id="rId141"/>
    <p:sldLayoutId id="2147483802" r:id="rId142"/>
    <p:sldLayoutId id="2147483803" r:id="rId143"/>
    <p:sldLayoutId id="2147483804" r:id="rId144"/>
    <p:sldLayoutId id="2147483805" r:id="rId145"/>
    <p:sldLayoutId id="2147483806" r:id="rId146"/>
    <p:sldLayoutId id="2147483807" r:id="rId147"/>
    <p:sldLayoutId id="2147483808" r:id="rId148"/>
    <p:sldLayoutId id="2147483809" r:id="rId149"/>
    <p:sldLayoutId id="2147483810" r:id="rId150"/>
    <p:sldLayoutId id="2147483811" r:id="rId151"/>
    <p:sldLayoutId id="2147483812" r:id="rId152"/>
    <p:sldLayoutId id="2147483813" r:id="rId153"/>
    <p:sldLayoutId id="2147483814" r:id="rId154"/>
    <p:sldLayoutId id="2147483815" r:id="rId155"/>
    <p:sldLayoutId id="2147483816" r:id="rId156"/>
    <p:sldLayoutId id="2147483817" r:id="rId157"/>
    <p:sldLayoutId id="2147483818" r:id="rId158"/>
    <p:sldLayoutId id="2147483819" r:id="rId159"/>
    <p:sldLayoutId id="2147483820" r:id="rId160"/>
    <p:sldLayoutId id="2147483821" r:id="rId161"/>
    <p:sldLayoutId id="2147483822" r:id="rId162"/>
    <p:sldLayoutId id="2147483823" r:id="rId163"/>
    <p:sldLayoutId id="2147483824" r:id="rId164"/>
    <p:sldLayoutId id="2147483825" r:id="rId165"/>
    <p:sldLayoutId id="2147483826" r:id="rId166"/>
    <p:sldLayoutId id="2147483827" r:id="rId167"/>
    <p:sldLayoutId id="2147483828" r:id="rId168"/>
    <p:sldLayoutId id="2147483829" r:id="rId169"/>
    <p:sldLayoutId id="2147483830" r:id="rId170"/>
    <p:sldLayoutId id="2147483831" r:id="rId171"/>
    <p:sldLayoutId id="2147483832" r:id="rId172"/>
    <p:sldLayoutId id="2147483833" r:id="rId173"/>
    <p:sldLayoutId id="2147483834" r:id="rId174"/>
    <p:sldLayoutId id="2147483835" r:id="rId175"/>
    <p:sldLayoutId id="2147483836" r:id="rId176"/>
    <p:sldLayoutId id="2147483837" r:id="rId177"/>
    <p:sldLayoutId id="2147483838" r:id="rId178"/>
    <p:sldLayoutId id="2147483839" r:id="rId179"/>
    <p:sldLayoutId id="2147483840" r:id="rId180"/>
    <p:sldLayoutId id="2147483841" r:id="rId181"/>
    <p:sldLayoutId id="2147483842" r:id="rId182"/>
    <p:sldLayoutId id="2147483843" r:id="rId183"/>
    <p:sldLayoutId id="2147483844" r:id="rId184"/>
    <p:sldLayoutId id="2147483845" r:id="rId185"/>
    <p:sldLayoutId id="2147483846" r:id="rId186"/>
    <p:sldLayoutId id="2147483847" r:id="rId187"/>
    <p:sldLayoutId id="2147483848" r:id="rId188"/>
    <p:sldLayoutId id="2147483849" r:id="rId189"/>
    <p:sldLayoutId id="2147483850" r:id="rId190"/>
    <p:sldLayoutId id="2147483851" r:id="rId191"/>
    <p:sldLayoutId id="2147483852" r:id="rId192"/>
    <p:sldLayoutId id="2147483853" r:id="rId193"/>
    <p:sldLayoutId id="2147483854" r:id="rId194"/>
    <p:sldLayoutId id="2147483855" r:id="rId195"/>
    <p:sldLayoutId id="2147483856" r:id="rId196"/>
    <p:sldLayoutId id="2147483857" r:id="rId197"/>
    <p:sldLayoutId id="2147483858" r:id="rId198"/>
  </p:sldLayoutIdLst>
  <p:hf sldNum="0" hdr="0" ftr="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2913" y="432001"/>
            <a:ext cx="11306175" cy="1387274"/>
          </a:xfrm>
          <a:prstGeom prst="rect">
            <a:avLst/>
          </a:prstGeom>
        </p:spPr>
        <p:txBody>
          <a:bodyPr vert="horz" lIns="0" tIns="0" rIns="0" bIns="0" rtlCol="0" anchor="t" anchorCtr="0">
            <a:normAutofit/>
          </a:bodyPr>
          <a:lstStyle/>
          <a:p>
            <a:r>
              <a:rPr lang="en-US"/>
              <a:t>[Slide title]</a:t>
            </a:r>
          </a:p>
        </p:txBody>
      </p:sp>
      <p:sp>
        <p:nvSpPr>
          <p:cNvPr id="3" name="Text Placeholder 2"/>
          <p:cNvSpPr>
            <a:spLocks noGrp="1"/>
          </p:cNvSpPr>
          <p:nvPr>
            <p:ph type="body" idx="1"/>
          </p:nvPr>
        </p:nvSpPr>
        <p:spPr>
          <a:xfrm>
            <a:off x="442913" y="2103438"/>
            <a:ext cx="11306175" cy="406876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Presentation Footer">
            <a:extLst>
              <a:ext uri="{FF2B5EF4-FFF2-40B4-BE49-F238E27FC236}">
                <a16:creationId xmlns:a16="http://schemas.microsoft.com/office/drawing/2014/main" id="{BE929DBE-EF12-9845-B0FD-DF795B823DF1}"/>
              </a:ext>
            </a:extLst>
          </p:cNvPr>
          <p:cNvSpPr>
            <a:spLocks noGrp="1"/>
          </p:cNvSpPr>
          <p:nvPr>
            <p:ph type="ftr" sz="quarter" idx="3"/>
          </p:nvPr>
        </p:nvSpPr>
        <p:spPr>
          <a:xfrm>
            <a:off x="442912" y="6355080"/>
            <a:ext cx="5473701" cy="137160"/>
          </a:xfrm>
          <a:prstGeom prst="rect">
            <a:avLst/>
          </a:prstGeom>
        </p:spPr>
        <p:txBody>
          <a:bodyPr vert="horz" lIns="0" tIns="0" rIns="0" bIns="0" rtlCol="0" anchor="b" anchorCtr="0"/>
          <a:lstStyle>
            <a:lvl1pPr algn="l">
              <a:defRPr sz="750">
                <a:solidFill>
                  <a:schemeClr val="tx1"/>
                </a:solidFill>
              </a:defRPr>
            </a:lvl1pPr>
          </a:lstStyle>
          <a:p>
            <a:pPr algn="l"/>
            <a:endParaRPr lang="en-US"/>
          </a:p>
        </p:txBody>
      </p:sp>
      <p:sp>
        <p:nvSpPr>
          <p:cNvPr id="4" name="Date">
            <a:extLst>
              <a:ext uri="{FF2B5EF4-FFF2-40B4-BE49-F238E27FC236}">
                <a16:creationId xmlns:a16="http://schemas.microsoft.com/office/drawing/2014/main" id="{CAC161DD-0A25-2B4E-956E-04296B5905CA}"/>
              </a:ext>
            </a:extLst>
          </p:cNvPr>
          <p:cNvSpPr>
            <a:spLocks noGrp="1"/>
          </p:cNvSpPr>
          <p:nvPr>
            <p:ph type="dt" sz="half" idx="2"/>
          </p:nvPr>
        </p:nvSpPr>
        <p:spPr>
          <a:xfrm>
            <a:off x="9984296" y="6355080"/>
            <a:ext cx="1764792" cy="137160"/>
          </a:xfrm>
          <a:prstGeom prst="rect">
            <a:avLst/>
          </a:prstGeom>
        </p:spPr>
        <p:txBody>
          <a:bodyPr vert="horz" lIns="0" tIns="0" rIns="0" bIns="0" rtlCol="0" anchor="b" anchorCtr="0"/>
          <a:lstStyle>
            <a:lvl1pPr algn="r">
              <a:defRPr sz="750">
                <a:solidFill>
                  <a:schemeClr val="tx1"/>
                </a:solidFill>
              </a:defRPr>
            </a:lvl1pPr>
          </a:lstStyle>
          <a:p>
            <a:r>
              <a:rPr lang="en-GB"/>
              <a:t>7 November 2022 – 11 November 2022</a:t>
            </a:r>
            <a:endParaRPr lang="en-US"/>
          </a:p>
        </p:txBody>
      </p:sp>
      <p:sp>
        <p:nvSpPr>
          <p:cNvPr id="8" name="PwCFirm"/>
          <p:cNvSpPr txBox="1"/>
          <p:nvPr/>
        </p:nvSpPr>
        <p:spPr>
          <a:xfrm>
            <a:off x="442913" y="6492240"/>
            <a:ext cx="5473700" cy="137160"/>
          </a:xfrm>
          <a:prstGeom prst="rect">
            <a:avLst/>
          </a:prstGeom>
          <a:noFill/>
        </p:spPr>
        <p:txBody>
          <a:bodyPr wrap="square" lIns="0" tIns="0" rIns="0" bIns="0" rtlCol="0" anchor="b" anchorCtr="0">
            <a:noAutofit/>
          </a:bodyPr>
          <a:lstStyle/>
          <a:p>
            <a:pPr algn="l"/>
            <a:r>
              <a:rPr lang="en-US" sz="750" b="0">
                <a:solidFill>
                  <a:schemeClr val="tx1"/>
                </a:solidFill>
              </a:rPr>
              <a:t>PwC</a:t>
            </a:r>
          </a:p>
        </p:txBody>
      </p:sp>
      <p:sp>
        <p:nvSpPr>
          <p:cNvPr id="6" name="Slide Number"/>
          <p:cNvSpPr>
            <a:spLocks noGrp="1"/>
          </p:cNvSpPr>
          <p:nvPr>
            <p:ph type="sldNum" sz="quarter" idx="4"/>
          </p:nvPr>
        </p:nvSpPr>
        <p:spPr>
          <a:xfrm>
            <a:off x="9984296" y="6492240"/>
            <a:ext cx="1764792" cy="137160"/>
          </a:xfrm>
          <a:prstGeom prst="rect">
            <a:avLst/>
          </a:prstGeom>
        </p:spPr>
        <p:txBody>
          <a:bodyPr vert="horz" lIns="0" tIns="0" rIns="0" bIns="0" rtlCol="0" anchor="b" anchorCtr="0">
            <a:noAutofit/>
          </a:bodyPr>
          <a:lstStyle>
            <a:lvl1pPr algn="r">
              <a:defRPr sz="750">
                <a:solidFill>
                  <a:schemeClr val="tx1"/>
                </a:solidFill>
              </a:defRPr>
            </a:lvl1pPr>
          </a:lstStyle>
          <a:p>
            <a:fld id="{7870704B-CE94-48CC-AF30-84932A1262A7}" type="slidenum">
              <a:rPr lang="en-US" smtClean="0"/>
              <a:pPr/>
              <a:t>‹#›</a:t>
            </a:fld>
            <a:endParaRPr lang="en-US"/>
          </a:p>
        </p:txBody>
      </p:sp>
    </p:spTree>
    <p:extLst>
      <p:ext uri="{BB962C8B-B14F-4D97-AF65-F5344CB8AC3E}">
        <p14:creationId xmlns:p14="http://schemas.microsoft.com/office/powerpoint/2010/main" val="3345474539"/>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 id="2147483871" r:id="rId12"/>
    <p:sldLayoutId id="2147483872" r:id="rId13"/>
    <p:sldLayoutId id="2147483873" r:id="rId14"/>
    <p:sldLayoutId id="2147483874" r:id="rId15"/>
    <p:sldLayoutId id="2147483875" r:id="rId16"/>
    <p:sldLayoutId id="2147483876" r:id="rId17"/>
    <p:sldLayoutId id="2147483877" r:id="rId18"/>
    <p:sldLayoutId id="2147483878" r:id="rId19"/>
    <p:sldLayoutId id="2147483879" r:id="rId20"/>
    <p:sldLayoutId id="2147483880" r:id="rId21"/>
    <p:sldLayoutId id="2147483881" r:id="rId22"/>
    <p:sldLayoutId id="2147483882" r:id="rId23"/>
    <p:sldLayoutId id="2147483883" r:id="rId24"/>
    <p:sldLayoutId id="2147483884" r:id="rId25"/>
    <p:sldLayoutId id="2147483885" r:id="rId26"/>
    <p:sldLayoutId id="2147483886" r:id="rId27"/>
    <p:sldLayoutId id="2147483887" r:id="rId28"/>
    <p:sldLayoutId id="2147483888" r:id="rId29"/>
    <p:sldLayoutId id="2147483889" r:id="rId30"/>
    <p:sldLayoutId id="2147483890" r:id="rId31"/>
    <p:sldLayoutId id="2147483891" r:id="rId32"/>
    <p:sldLayoutId id="2147483892" r:id="rId33"/>
    <p:sldLayoutId id="2147483893" r:id="rId34"/>
    <p:sldLayoutId id="2147483894" r:id="rId35"/>
    <p:sldLayoutId id="2147483895" r:id="rId36"/>
    <p:sldLayoutId id="2147483896" r:id="rId37"/>
    <p:sldLayoutId id="2147483897" r:id="rId38"/>
    <p:sldLayoutId id="2147483898" r:id="rId39"/>
    <p:sldLayoutId id="2147483899" r:id="rId40"/>
    <p:sldLayoutId id="2147483900" r:id="rId41"/>
    <p:sldLayoutId id="2147483901" r:id="rId42"/>
    <p:sldLayoutId id="2147483902" r:id="rId43"/>
    <p:sldLayoutId id="2147483903" r:id="rId44"/>
    <p:sldLayoutId id="2147483904" r:id="rId45"/>
    <p:sldLayoutId id="2147483905" r:id="rId46"/>
    <p:sldLayoutId id="2147483906" r:id="rId47"/>
    <p:sldLayoutId id="2147483907" r:id="rId48"/>
    <p:sldLayoutId id="2147483908" r:id="rId49"/>
    <p:sldLayoutId id="2147483909" r:id="rId50"/>
    <p:sldLayoutId id="2147483910" r:id="rId51"/>
    <p:sldLayoutId id="2147483911" r:id="rId52"/>
    <p:sldLayoutId id="2147483912" r:id="rId53"/>
    <p:sldLayoutId id="2147483913" r:id="rId54"/>
    <p:sldLayoutId id="2147483914" r:id="rId55"/>
    <p:sldLayoutId id="2147483915" r:id="rId56"/>
    <p:sldLayoutId id="2147483916" r:id="rId57"/>
    <p:sldLayoutId id="2147483917" r:id="rId58"/>
    <p:sldLayoutId id="2147483918" r:id="rId59"/>
    <p:sldLayoutId id="2147483919" r:id="rId60"/>
    <p:sldLayoutId id="2147483920" r:id="rId61"/>
    <p:sldLayoutId id="2147483921" r:id="rId62"/>
    <p:sldLayoutId id="2147483922" r:id="rId63"/>
    <p:sldLayoutId id="2147483923" r:id="rId64"/>
    <p:sldLayoutId id="2147483924" r:id="rId65"/>
    <p:sldLayoutId id="2147483925" r:id="rId66"/>
    <p:sldLayoutId id="2147483926" r:id="rId67"/>
    <p:sldLayoutId id="2147483927" r:id="rId68"/>
    <p:sldLayoutId id="2147483928" r:id="rId69"/>
    <p:sldLayoutId id="2147483929" r:id="rId70"/>
    <p:sldLayoutId id="2147483930" r:id="rId71"/>
    <p:sldLayoutId id="2147483931" r:id="rId72"/>
    <p:sldLayoutId id="2147483932" r:id="rId73"/>
    <p:sldLayoutId id="2147483933" r:id="rId74"/>
    <p:sldLayoutId id="2147483934" r:id="rId75"/>
    <p:sldLayoutId id="2147483935" r:id="rId76"/>
    <p:sldLayoutId id="2147483936" r:id="rId77"/>
    <p:sldLayoutId id="2147483937" r:id="rId78"/>
    <p:sldLayoutId id="2147483938" r:id="rId79"/>
    <p:sldLayoutId id="2147483939" r:id="rId80"/>
    <p:sldLayoutId id="2147483940" r:id="rId81"/>
    <p:sldLayoutId id="2147483941" r:id="rId82"/>
    <p:sldLayoutId id="2147483942" r:id="rId83"/>
    <p:sldLayoutId id="2147483943" r:id="rId84"/>
    <p:sldLayoutId id="2147483944" r:id="rId85"/>
    <p:sldLayoutId id="2147483945" r:id="rId86"/>
    <p:sldLayoutId id="2147483946" r:id="rId87"/>
    <p:sldLayoutId id="2147483947" r:id="rId88"/>
    <p:sldLayoutId id="2147483948" r:id="rId89"/>
    <p:sldLayoutId id="2147483949" r:id="rId90"/>
    <p:sldLayoutId id="2147483950" r:id="rId91"/>
    <p:sldLayoutId id="2147483951" r:id="rId92"/>
    <p:sldLayoutId id="2147483952" r:id="rId93"/>
    <p:sldLayoutId id="2147483953" r:id="rId94"/>
    <p:sldLayoutId id="2147483954" r:id="rId95"/>
    <p:sldLayoutId id="2147483955" r:id="rId96"/>
    <p:sldLayoutId id="2147483956" r:id="rId97"/>
    <p:sldLayoutId id="2147483957" r:id="rId98"/>
    <p:sldLayoutId id="2147483958" r:id="rId99"/>
    <p:sldLayoutId id="2147483959" r:id="rId100"/>
    <p:sldLayoutId id="2147483960" r:id="rId101"/>
    <p:sldLayoutId id="2147483961" r:id="rId102"/>
    <p:sldLayoutId id="2147483962" r:id="rId103"/>
    <p:sldLayoutId id="2147483963" r:id="rId104"/>
    <p:sldLayoutId id="2147483964" r:id="rId105"/>
    <p:sldLayoutId id="2147483965" r:id="rId106"/>
    <p:sldLayoutId id="2147483966" r:id="rId107"/>
    <p:sldLayoutId id="2147483967" r:id="rId108"/>
    <p:sldLayoutId id="2147483968" r:id="rId109"/>
    <p:sldLayoutId id="2147483969" r:id="rId110"/>
    <p:sldLayoutId id="2147483970" r:id="rId111"/>
    <p:sldLayoutId id="2147483971" r:id="rId112"/>
    <p:sldLayoutId id="2147483972" r:id="rId113"/>
    <p:sldLayoutId id="2147483973" r:id="rId114"/>
    <p:sldLayoutId id="2147483974" r:id="rId115"/>
    <p:sldLayoutId id="2147483975" r:id="rId116"/>
    <p:sldLayoutId id="2147483976" r:id="rId117"/>
    <p:sldLayoutId id="2147483977" r:id="rId118"/>
    <p:sldLayoutId id="2147483978" r:id="rId119"/>
    <p:sldLayoutId id="2147483979" r:id="rId120"/>
    <p:sldLayoutId id="2147483980" r:id="rId121"/>
    <p:sldLayoutId id="2147483981" r:id="rId122"/>
    <p:sldLayoutId id="2147483982" r:id="rId123"/>
    <p:sldLayoutId id="2147483983" r:id="rId124"/>
    <p:sldLayoutId id="2147483984" r:id="rId125"/>
    <p:sldLayoutId id="2147483985" r:id="rId126"/>
    <p:sldLayoutId id="2147483986" r:id="rId127"/>
    <p:sldLayoutId id="2147483987" r:id="rId128"/>
    <p:sldLayoutId id="2147483988" r:id="rId129"/>
    <p:sldLayoutId id="2147483989" r:id="rId130"/>
    <p:sldLayoutId id="2147483990" r:id="rId131"/>
    <p:sldLayoutId id="2147483991" r:id="rId132"/>
    <p:sldLayoutId id="2147483992" r:id="rId133"/>
    <p:sldLayoutId id="2147483993" r:id="rId134"/>
    <p:sldLayoutId id="2147483994" r:id="rId135"/>
    <p:sldLayoutId id="2147483995" r:id="rId136"/>
    <p:sldLayoutId id="2147483996" r:id="rId137"/>
    <p:sldLayoutId id="2147483997" r:id="rId138"/>
    <p:sldLayoutId id="2147483998" r:id="rId139"/>
    <p:sldLayoutId id="2147483999" r:id="rId140"/>
    <p:sldLayoutId id="2147484000" r:id="rId141"/>
    <p:sldLayoutId id="2147484001" r:id="rId142"/>
    <p:sldLayoutId id="2147484002" r:id="rId143"/>
    <p:sldLayoutId id="2147484003" r:id="rId144"/>
    <p:sldLayoutId id="2147484004" r:id="rId145"/>
    <p:sldLayoutId id="2147484005" r:id="rId146"/>
    <p:sldLayoutId id="2147484006" r:id="rId147"/>
    <p:sldLayoutId id="2147484007" r:id="rId148"/>
    <p:sldLayoutId id="2147484008" r:id="rId149"/>
    <p:sldLayoutId id="2147484009" r:id="rId150"/>
    <p:sldLayoutId id="2147484010" r:id="rId151"/>
    <p:sldLayoutId id="2147484011" r:id="rId152"/>
    <p:sldLayoutId id="2147484012" r:id="rId153"/>
    <p:sldLayoutId id="2147484013" r:id="rId154"/>
    <p:sldLayoutId id="2147484014" r:id="rId155"/>
    <p:sldLayoutId id="2147484015" r:id="rId156"/>
    <p:sldLayoutId id="2147484016" r:id="rId157"/>
    <p:sldLayoutId id="2147484017" r:id="rId158"/>
    <p:sldLayoutId id="2147484018" r:id="rId159"/>
    <p:sldLayoutId id="2147484019" r:id="rId160"/>
    <p:sldLayoutId id="2147484020" r:id="rId161"/>
    <p:sldLayoutId id="2147484021" r:id="rId162"/>
    <p:sldLayoutId id="2147484022" r:id="rId163"/>
    <p:sldLayoutId id="2147484023" r:id="rId164"/>
    <p:sldLayoutId id="2147484024" r:id="rId165"/>
    <p:sldLayoutId id="2147484025" r:id="rId166"/>
    <p:sldLayoutId id="2147484026" r:id="rId167"/>
    <p:sldLayoutId id="2147484027" r:id="rId168"/>
    <p:sldLayoutId id="2147484028" r:id="rId169"/>
    <p:sldLayoutId id="2147484029" r:id="rId170"/>
    <p:sldLayoutId id="2147484030" r:id="rId171"/>
    <p:sldLayoutId id="2147484031" r:id="rId172"/>
    <p:sldLayoutId id="2147484032" r:id="rId173"/>
    <p:sldLayoutId id="2147484033" r:id="rId174"/>
    <p:sldLayoutId id="2147484034" r:id="rId175"/>
    <p:sldLayoutId id="2147484035" r:id="rId176"/>
    <p:sldLayoutId id="2147484036" r:id="rId177"/>
    <p:sldLayoutId id="2147484037" r:id="rId178"/>
    <p:sldLayoutId id="2147484038" r:id="rId179"/>
    <p:sldLayoutId id="2147484039" r:id="rId180"/>
    <p:sldLayoutId id="2147484040" r:id="rId181"/>
    <p:sldLayoutId id="2147484041" r:id="rId182"/>
    <p:sldLayoutId id="2147484042" r:id="rId183"/>
    <p:sldLayoutId id="2147484043" r:id="rId184"/>
    <p:sldLayoutId id="2147484044" r:id="rId185"/>
    <p:sldLayoutId id="2147484045" r:id="rId186"/>
    <p:sldLayoutId id="2147484046" r:id="rId187"/>
    <p:sldLayoutId id="2147484047" r:id="rId188"/>
    <p:sldLayoutId id="2147484048" r:id="rId189"/>
    <p:sldLayoutId id="2147484049" r:id="rId190"/>
    <p:sldLayoutId id="2147484050" r:id="rId191"/>
    <p:sldLayoutId id="2147484051" r:id="rId192"/>
    <p:sldLayoutId id="2147484052" r:id="rId193"/>
    <p:sldLayoutId id="2147484053" r:id="rId194"/>
    <p:sldLayoutId id="2147484054" r:id="rId195"/>
    <p:sldLayoutId id="2147484055" r:id="rId196"/>
    <p:sldLayoutId id="2147484056" r:id="rId197"/>
    <p:sldLayoutId id="2147484057" r:id="rId198"/>
  </p:sldLayoutIdLst>
  <p:hf sldNum="0" hdr="0" ftr="0"/>
  <p:txStyles>
    <p:titleStyle>
      <a:lvl1pPr algn="l" defTabSz="914400" rtl="0" eaLnBrk="1" latinLnBrk="0" hangingPunct="1">
        <a:lnSpc>
          <a:spcPct val="85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F26B43"/>
          </p15:clr>
        </p15:guide>
        <p15:guide id="1" pos="279">
          <p15:clr>
            <a:srgbClr val="F26B43"/>
          </p15:clr>
        </p15:guide>
        <p15:guide id="2" pos="7401">
          <p15:clr>
            <a:srgbClr val="F26B43"/>
          </p15:clr>
        </p15:guide>
        <p15:guide id="3" pos="3953">
          <p15:clr>
            <a:srgbClr val="F26B43"/>
          </p15:clr>
        </p15:guide>
        <p15:guide id="4" pos="3727">
          <p15:clr>
            <a:srgbClr val="F26B43"/>
          </p15:clr>
        </p15:guide>
        <p15:guide id="5" orient="horz" pos="3888">
          <p15:clr>
            <a:srgbClr val="F26B43"/>
          </p15:clr>
        </p15:guide>
        <p15:guide id="6" pos="2726">
          <p15:clr>
            <a:srgbClr val="F26B43"/>
          </p15:clr>
        </p15:guide>
        <p15:guide id="7" pos="2502">
          <p15:clr>
            <a:srgbClr val="F26B43"/>
          </p15:clr>
        </p15:guide>
        <p15:guide id="8" pos="4952">
          <p15:clr>
            <a:srgbClr val="F26B43"/>
          </p15:clr>
        </p15:guide>
        <p15:guide id="9" pos="5177">
          <p15:clr>
            <a:srgbClr val="F26B43"/>
          </p15:clr>
        </p15:guide>
        <p15:guide id="10" orient="horz" pos="2160">
          <p15:clr>
            <a:srgbClr val="F26B43"/>
          </p15:clr>
        </p15:guide>
        <p15:guide id="11" orient="horz" pos="1325">
          <p15:clr>
            <a:srgbClr val="F26B43"/>
          </p15:clr>
        </p15:guide>
        <p15:guide id="12" orient="horz" pos="1146">
          <p15:clr>
            <a:srgbClr val="F26B43"/>
          </p15:clr>
        </p15:guide>
        <p15:guide id="13" orient="horz" pos="27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52.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7BBF5E2D_96117087.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recordedfuture.com/research/russia-aligned-tag-110-targets-asia-and-europe" TargetMode="External"/><Relationship Id="rId4" Type="http://schemas.openxmlformats.org/officeDocument/2006/relationships/hyperlink" Target="https://www.trendmicro.com/en_us/research/24/k/earth-estries.html" TargetMode="External"/></Relationships>
</file>

<file path=ppt/slides/_rels/slide11.xml.rels><?xml version="1.0" encoding="UTF-8" standalone="yes"?>
<Relationships xmlns="http://schemas.openxmlformats.org/package/2006/relationships"><Relationship Id="rId3" Type="http://schemas.microsoft.com/office/2018/10/relationships/comments" Target="../comments/modernComment_7BBF5E9D_7B967723.xm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www.trustwave.com/en-us/resources/blogs/spiderlabs-blog/rockstar-2fa-a-driving-force-in-phishing-as-a-service-paas/" TargetMode="External"/><Relationship Id="rId7" Type="http://schemas.openxmlformats.org/officeDocument/2006/relationships/hyperlink" Target="https://www.welivesecurity.com/en/eset-research/unveiling-wolfsbane-gelsemiums-linux-counterpart-to-gelsevirine/" TargetMode="External"/><Relationship Id="rId2" Type="http://schemas.openxmlformats.org/officeDocument/2006/relationships/hyperlink" Target="https://www.aquasec.com/blog/matrix-unleashes-a-new-widespread-ddos-campaign/#section-6" TargetMode="External"/><Relationship Id="rId1" Type="http://schemas.openxmlformats.org/officeDocument/2006/relationships/slideLayout" Target="../slideLayouts/slideLayout3.xml"/><Relationship Id="rId6" Type="http://schemas.openxmlformats.org/officeDocument/2006/relationships/hyperlink" Target="https://arcticwolf.com/resources/blog/arctic-wolf-observes-threat-campaign-targeting-palo-alto-networks-firewall-devices/" TargetMode="External"/><Relationship Id="rId5" Type="http://schemas.openxmlformats.org/officeDocument/2006/relationships/hyperlink" Target="https://asec.ahnlab.com/en/84720/" TargetMode="External"/><Relationship Id="rId4" Type="http://schemas.openxmlformats.org/officeDocument/2006/relationships/hyperlink" Target="https://www.huntress.com/blog/know-thy-enemy-a-novel-november-case-on-persistent-remote-acces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7.xml.rels><?xml version="1.0" encoding="UTF-8" standalone="yes"?>
<Relationships xmlns="http://schemas.openxmlformats.org/package/2006/relationships"><Relationship Id="rId8" Type="http://schemas.openxmlformats.org/officeDocument/2006/relationships/hyperlink" Target="https://www.zerodayinitiative.com/advisories/ZDI-24-1532/" TargetMode="External"/><Relationship Id="rId13" Type="http://schemas.openxmlformats.org/officeDocument/2006/relationships/hyperlink" Target="https://securityonline.info/php-patches-multi-flaws-including-cve-2024-8932-cvss-9-8-urges-immediate-update/" TargetMode="External"/><Relationship Id="rId3" Type="http://schemas.openxmlformats.org/officeDocument/2006/relationships/hyperlink" Target="https://www.winzip.com/en/download/winzip/" TargetMode="External"/><Relationship Id="rId7" Type="http://schemas.openxmlformats.org/officeDocument/2006/relationships/hyperlink" Target="https://github.com/php/php-src/security/advisories/GHSA-h35g-vwh6-m678" TargetMode="External"/><Relationship Id="rId12" Type="http://schemas.openxmlformats.org/officeDocument/2006/relationships/hyperlink" Target="https://securityonline.info/palo-alto-networks-warns-of-globalprotect-app-flaw-with-public-exploit-code-cve-2024-5921/" TargetMode="External"/><Relationship Id="rId2" Type="http://schemas.openxmlformats.org/officeDocument/2006/relationships/hyperlink" Target="https://7-zip.org/download.html" TargetMode="External"/><Relationship Id="rId1" Type="http://schemas.openxmlformats.org/officeDocument/2006/relationships/slideLayout" Target="../slideLayouts/slideLayout201.xml"/><Relationship Id="rId6" Type="http://schemas.openxmlformats.org/officeDocument/2006/relationships/hyperlink" Target="https://security.paloaltonetworks.com/CVE-2024-5921" TargetMode="External"/><Relationship Id="rId11" Type="http://schemas.openxmlformats.org/officeDocument/2006/relationships/hyperlink" Target="https://groups.google.com/g/kubernetes-security-announce/c/ptNgV5Necko?pli=1" TargetMode="External"/><Relationship Id="rId5" Type="http://schemas.openxmlformats.org/officeDocument/2006/relationships/hyperlink" Target="https://www.openwall.com/lists/oss-security/2024/11/20/1" TargetMode="External"/><Relationship Id="rId10" Type="http://schemas.openxmlformats.org/officeDocument/2006/relationships/hyperlink" Target="https://www.helpnetsecurity.com/2024/11/19/cve-2024-21287/" TargetMode="External"/><Relationship Id="rId4" Type="http://schemas.openxmlformats.org/officeDocument/2006/relationships/hyperlink" Target="https://www.oracle.com/security-alerts/alert-cve-2024-21287.html" TargetMode="External"/><Relationship Id="rId9" Type="http://schemas.openxmlformats.org/officeDocument/2006/relationships/hyperlink" Target="https://www.zerodayinitiative.com/advisories/ZDI-24-123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19.xml.rels><?xml version="1.0" encoding="UTF-8" standalone="yes"?>
<Relationships xmlns="http://schemas.openxmlformats.org/package/2006/relationships"><Relationship Id="rId3" Type="http://schemas.openxmlformats.org/officeDocument/2006/relationships/hyperlink" Target="https://support.arraynetworks.net/prx/001/http/supportportal.arraynetworks.net/documentation/FieldNotice/Array_Networks_Security_Advisory_for_Remote_Code_Execution_Vulnerability_AG.pdf" TargetMode="External"/><Relationship Id="rId7" Type="http://schemas.openxmlformats.org/officeDocument/2006/relationships/hyperlink" Target="https://securityonline.info/jenkins-users-beware-multiple-security-vulnerabilities-discovered/" TargetMode="External"/><Relationship Id="rId2" Type="http://schemas.openxmlformats.org/officeDocument/2006/relationships/hyperlink" Target="https://www.wordfence.com/blog/2024/11/200000-wordpress-sites-affected-by-unauthenticated-critical-vulnerabilities-in-anti-spam-by-cleantalk-wordpress-plugin/" TargetMode="External"/><Relationship Id="rId1" Type="http://schemas.openxmlformats.org/officeDocument/2006/relationships/slideLayout" Target="../slideLayouts/slideLayout201.xml"/><Relationship Id="rId6" Type="http://schemas.openxmlformats.org/officeDocument/2006/relationships/hyperlink" Target="https://www.cisa.gov/known-exploited-vulnerabilities-catalog" TargetMode="External"/><Relationship Id="rId5" Type="http://schemas.openxmlformats.org/officeDocument/2006/relationships/hyperlink" Target="https://securityonline.info/cve-2024-10542-cve-2024-10781-critical-wordpress-plugin-flaw-exposes-200000-sites/" TargetMode="External"/><Relationship Id="rId4" Type="http://schemas.openxmlformats.org/officeDocument/2006/relationships/hyperlink" Target="https://www.jenkins.io/security/advisory/2024-11-2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7BBF5E97_A0EFC7BE.xml"/><Relationship Id="rId1" Type="http://schemas.openxmlformats.org/officeDocument/2006/relationships/slideLayout" Target="../slideLayouts/slideLayout20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1.xml"/></Relationships>
</file>

<file path=ppt/slides/_rels/slide21.xml.rels><?xml version="1.0" encoding="UTF-8" standalone="yes"?>
<Relationships xmlns="http://schemas.openxmlformats.org/package/2006/relationships"><Relationship Id="rId2" Type="http://schemas.openxmlformats.org/officeDocument/2006/relationships/hyperlink" Target="mailto:darklab.cti@hk.pwc.com"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18/10/relationships/comments" Target="../comments/modernComment_7BBF5E4C_D909B021.xm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microsoft.com/office/2018/10/relationships/comments" Target="../comments/modernComment_7BBF5EA7_BFC97C0A.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microsoft.com/office/2018/10/relationships/comments" Target="../comments/modernComment_7BBF5EA8_14DC0A5.xm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7BBF5E4D_DA56F866.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hyperlink" Target="https://www.trendmicro.com/en_us/research/24/k/earth-estries.html" TargetMode="External"/><Relationship Id="rId2" Type="http://schemas.microsoft.com/office/2018/10/relationships/comments" Target="../comments/modernComment_7BBF5EAA_6A17CBEF.xml"/><Relationship Id="rId1" Type="http://schemas.openxmlformats.org/officeDocument/2006/relationships/slideLayout" Target="../slideLayouts/slideLayout3.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recordedfuture.com/research/russia-aligned-tag-110-targets-asia-and-europe" TargetMode="External"/><Relationship Id="rId2" Type="http://schemas.microsoft.com/office/2018/10/relationships/comments" Target="../comments/modernComment_7BBF5EA9_C4696B54.xml"/><Relationship Id="rId1" Type="http://schemas.openxmlformats.org/officeDocument/2006/relationships/slideLayout" Target="../slideLayouts/slideLayout3.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AB041F7-37F9-FF49-B5EB-9CC67E83EF0C}"/>
              </a:ext>
            </a:extLst>
          </p:cNvPr>
          <p:cNvSpPr>
            <a:spLocks noGrp="1"/>
          </p:cNvSpPr>
          <p:nvPr>
            <p:ph type="subTitle" idx="1"/>
          </p:nvPr>
        </p:nvSpPr>
        <p:spPr>
          <a:xfrm>
            <a:off x="306941" y="5187856"/>
            <a:ext cx="5473700" cy="594360"/>
          </a:xfrm>
        </p:spPr>
        <p:txBody>
          <a:bodyPr vert="horz" lIns="0" tIns="0" rIns="0" bIns="0" rtlCol="0" anchor="t">
            <a:noAutofit/>
          </a:bodyPr>
          <a:lstStyle/>
          <a:p>
            <a:r>
              <a:rPr lang="en-GB" dirty="0">
                <a:latin typeface="+mj-lt"/>
              </a:rPr>
              <a:t>23 November 2024 – 29 </a:t>
            </a:r>
            <a:r>
              <a:rPr lang="en-GB" sz="1800" dirty="0">
                <a:latin typeface="+mj-lt"/>
              </a:rPr>
              <a:t>November 2024</a:t>
            </a:r>
            <a:endParaRPr lang="en-GB" dirty="0">
              <a:highlight>
                <a:srgbClr val="FFFF00"/>
              </a:highlight>
              <a:latin typeface="+mj-lt"/>
            </a:endParaRPr>
          </a:p>
        </p:txBody>
      </p:sp>
      <p:sp>
        <p:nvSpPr>
          <p:cNvPr id="8" name="Title 3"/>
          <p:cNvSpPr txBox="1">
            <a:spLocks/>
          </p:cNvSpPr>
          <p:nvPr/>
        </p:nvSpPr>
        <p:spPr>
          <a:xfrm>
            <a:off x="306941" y="643565"/>
            <a:ext cx="7056064" cy="3778370"/>
          </a:xfrm>
          <a:prstGeom prst="rect">
            <a:avLst/>
          </a:prstGeom>
        </p:spPr>
        <p:txBody>
          <a:bodyPr vert="horz" lIns="0" tIns="0" rIns="0" bIns="0" rtlCol="0" anchor="b" anchorCtr="0">
            <a:normAutofit fontScale="97500"/>
          </a:bodyPr>
          <a:lstStyle>
            <a:lvl1pPr algn="l" defTabSz="914400" rtl="0" eaLnBrk="1" latinLnBrk="0" hangingPunct="1">
              <a:lnSpc>
                <a:spcPct val="85000"/>
              </a:lnSpc>
              <a:spcBef>
                <a:spcPct val="0"/>
              </a:spcBef>
              <a:buNone/>
              <a:defRPr sz="5000" kern="1200">
                <a:solidFill>
                  <a:schemeClr val="bg1"/>
                </a:solidFill>
                <a:latin typeface="+mj-lt"/>
                <a:ea typeface="+mj-ea"/>
                <a:cs typeface="+mj-cs"/>
              </a:defRPr>
            </a:lvl1pPr>
          </a:lstStyle>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700" b="1" i="0" u="none" strike="noStrike" kern="1200" cap="none" spc="0" normalizeH="0" baseline="0" noProof="0">
                <a:ln>
                  <a:noFill/>
                </a:ln>
                <a:solidFill>
                  <a:srgbClr val="FFFFFF"/>
                </a:solidFill>
                <a:effectLst/>
                <a:uLnTx/>
                <a:uFillTx/>
                <a:latin typeface="Georgia"/>
                <a:ea typeface="+mj-ea"/>
                <a:cs typeface="+mj-cs"/>
              </a:rPr>
              <a:t>Cyber Threat Intelligence </a:t>
            </a:r>
          </a:p>
          <a:p>
            <a:pPr marL="0" marR="0" lvl="0" indent="0" algn="l" defTabSz="914400" rtl="0" eaLnBrk="1" fontAlgn="auto" latinLnBrk="0" hangingPunct="1">
              <a:lnSpc>
                <a:spcPct val="120000"/>
              </a:lnSpc>
              <a:spcBef>
                <a:spcPct val="0"/>
              </a:spcBef>
              <a:spcAft>
                <a:spcPts val="0"/>
              </a:spcAft>
              <a:buClrTx/>
              <a:buSzTx/>
              <a:buFontTx/>
              <a:buNone/>
              <a:tabLst/>
              <a:defRPr/>
            </a:pPr>
            <a:r>
              <a:rPr kumimoji="0" lang="en-US" sz="3700" b="1" i="0" u="none" strike="noStrike" kern="1200" cap="none" spc="0" normalizeH="0" baseline="0" noProof="0">
                <a:ln>
                  <a:noFill/>
                </a:ln>
                <a:solidFill>
                  <a:srgbClr val="FFFFFF"/>
                </a:solidFill>
                <a:effectLst/>
                <a:uLnTx/>
                <a:uFillTx/>
                <a:latin typeface="Georgia"/>
                <a:ea typeface="+mj-ea"/>
                <a:cs typeface="+mj-cs"/>
              </a:rPr>
              <a:t>Weekly Report</a:t>
            </a:r>
          </a:p>
          <a:p>
            <a:pPr marL="0" marR="0" lvl="0" indent="0" algn="l" defTabSz="914400" rtl="0" eaLnBrk="1" fontAlgn="auto" latinLnBrk="0" hangingPunct="1">
              <a:lnSpc>
                <a:spcPct val="120000"/>
              </a:lnSpc>
              <a:spcBef>
                <a:spcPct val="0"/>
              </a:spcBef>
              <a:spcAft>
                <a:spcPts val="0"/>
              </a:spcAft>
              <a:buClrTx/>
              <a:buSzTx/>
              <a:buFontTx/>
              <a:buNone/>
              <a:tabLst/>
              <a:defRPr/>
            </a:pPr>
            <a:br>
              <a:rPr kumimoji="0" lang="en-GB" sz="2000" b="0" i="0" u="none" strike="noStrike" kern="1200" cap="none" spc="0" normalizeH="0" baseline="0" noProof="0">
                <a:ln>
                  <a:noFill/>
                </a:ln>
                <a:solidFill>
                  <a:srgbClr val="FFFFFF"/>
                </a:solidFill>
                <a:effectLst/>
                <a:uLnTx/>
                <a:uFillTx/>
                <a:latin typeface="Georgia"/>
                <a:ea typeface="+mj-ea"/>
                <a:cs typeface="+mj-cs"/>
              </a:rPr>
            </a:br>
            <a:r>
              <a:rPr kumimoji="0" lang="en-US" sz="2100" b="0" i="0" u="none" strike="noStrike" kern="1200" cap="none" spc="0" normalizeH="0" baseline="0" noProof="0">
                <a:ln>
                  <a:noFill/>
                </a:ln>
                <a:solidFill>
                  <a:srgbClr val="FFFFFF"/>
                </a:solidFill>
                <a:effectLst/>
                <a:uLnTx/>
                <a:uFillTx/>
                <a:latin typeface="Georgia"/>
                <a:ea typeface="+mj-ea"/>
                <a:cs typeface="+mj-cs"/>
              </a:rPr>
              <a:t>TLP: </a:t>
            </a:r>
            <a:r>
              <a:rPr kumimoji="0" lang="en-US" sz="2100" b="0" i="0" u="none" strike="noStrike" kern="1200" cap="none" spc="0" normalizeH="0" baseline="0" noProof="0">
                <a:ln>
                  <a:noFill/>
                </a:ln>
                <a:solidFill>
                  <a:srgbClr val="FFB600"/>
                </a:solidFill>
                <a:effectLst/>
                <a:uLnTx/>
                <a:uFillTx/>
                <a:latin typeface="Georgia"/>
                <a:ea typeface="+mj-ea"/>
                <a:cs typeface="+mj-cs"/>
              </a:rPr>
              <a:t>AMBER</a:t>
            </a:r>
            <a:endParaRPr kumimoji="0" lang="en-GB" sz="1600" b="0" i="0" u="none" strike="noStrike" kern="1200" cap="none" spc="0" normalizeH="0" baseline="0" noProof="0">
              <a:ln>
                <a:noFill/>
              </a:ln>
              <a:solidFill>
                <a:srgbClr val="FFB600"/>
              </a:solidFill>
              <a:effectLst/>
              <a:uLnTx/>
              <a:uFillTx/>
              <a:latin typeface="Georgia"/>
              <a:ea typeface="+mj-ea"/>
              <a:cs typeface="+mj-cs"/>
            </a:endParaRPr>
          </a:p>
        </p:txBody>
      </p:sp>
      <p:pic>
        <p:nvPicPr>
          <p:cNvPr id="7" name="Picture Placeholder 17" descr="A picture containing indoor, ceiling, large, television&#10;&#10;Description automatically generated">
            <a:extLst>
              <a:ext uri="{FF2B5EF4-FFF2-40B4-BE49-F238E27FC236}">
                <a16:creationId xmlns:a16="http://schemas.microsoft.com/office/drawing/2014/main" id="{E5BE0CA1-C9F0-4F81-AC9A-8A8D0C0334EC}"/>
              </a:ext>
            </a:extLst>
          </p:cNvPr>
          <p:cNvPicPr>
            <a:picLocks noGrp="1" noChangeAspect="1"/>
          </p:cNvPicPr>
          <p:nvPr>
            <p:ph type="pic" sz="quarter" idx="10"/>
          </p:nvPr>
        </p:nvPicPr>
        <p:blipFill rotWithShape="1">
          <a:blip r:embed="rId3" cstate="email">
            <a:extLst>
              <a:ext uri="{28A0092B-C50C-407E-A947-70E740481C1C}">
                <a14:useLocalDpi xmlns:a14="http://schemas.microsoft.com/office/drawing/2010/main"/>
              </a:ext>
            </a:extLst>
          </a:blip>
          <a:srcRect l="-131"/>
          <a:stretch/>
        </p:blipFill>
        <p:spPr>
          <a:xfrm>
            <a:off x="7732450" y="0"/>
            <a:ext cx="4459550" cy="4575812"/>
          </a:xfrm>
        </p:spPr>
      </p:pic>
    </p:spTree>
    <p:extLst>
      <p:ext uri="{BB962C8B-B14F-4D97-AF65-F5344CB8AC3E}">
        <p14:creationId xmlns:p14="http://schemas.microsoft.com/office/powerpoint/2010/main" val="3457479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3" y="432001"/>
            <a:ext cx="11306175" cy="482400"/>
          </a:xfrm>
        </p:spPr>
        <p:txBody>
          <a:bodyPr>
            <a:normAutofit/>
          </a:bodyPr>
          <a:lstStyle/>
          <a:p>
            <a:r>
              <a:rPr lang="en-US" sz="2400"/>
              <a:t>Appendices</a:t>
            </a:r>
          </a:p>
        </p:txBody>
      </p:sp>
      <p:sp>
        <p:nvSpPr>
          <p:cNvPr id="8" name="TextBox 7">
            <a:extLst>
              <a:ext uri="{FF2B5EF4-FFF2-40B4-BE49-F238E27FC236}">
                <a16:creationId xmlns:a16="http://schemas.microsoft.com/office/drawing/2014/main" id="{213A3178-7806-4862-8021-E7FE34E3FAA0}"/>
              </a:ext>
            </a:extLst>
          </p:cNvPr>
          <p:cNvSpPr txBox="1"/>
          <p:nvPr/>
        </p:nvSpPr>
        <p:spPr>
          <a:xfrm>
            <a:off x="434034" y="923279"/>
            <a:ext cx="11022563" cy="4401205"/>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US" sz="1400" b="1" dirty="0"/>
          </a:p>
          <a:p>
            <a:pPr algn="just">
              <a:spcAft>
                <a:spcPts val="600"/>
              </a:spcAft>
              <a:defRPr/>
            </a:pPr>
            <a:r>
              <a:rPr lang="en-GB" sz="1400" b="1" dirty="0">
                <a:ea typeface="+mn-lt"/>
                <a:cs typeface="+mn-lt"/>
              </a:rPr>
              <a:t>LockBit3.0 and Other Open-Source Tooling Observed in Asia Pacific </a:t>
            </a:r>
          </a:p>
          <a:p>
            <a:pPr algn="just">
              <a:spcAft>
                <a:spcPts val="600"/>
              </a:spcAft>
              <a:defRPr/>
            </a:pPr>
            <a:r>
              <a:rPr lang="en-US" sz="1400" dirty="0">
                <a:ea typeface="+mn-lt"/>
                <a:cs typeface="+mn-lt"/>
              </a:rPr>
              <a:t>PwC’s Global Threat Intelligence Threat Intelligence </a:t>
            </a:r>
            <a:endParaRPr lang="en-US" dirty="0">
              <a:ea typeface="+mn-lt"/>
              <a:cs typeface="+mn-lt"/>
            </a:endParaRPr>
          </a:p>
          <a:p>
            <a:pPr algn="just">
              <a:spcAft>
                <a:spcPts val="600"/>
              </a:spcAft>
              <a:defRPr/>
            </a:pPr>
            <a:endParaRPr lang="en-US" sz="1400" dirty="0">
              <a:highlight>
                <a:srgbClr val="FFFF00"/>
              </a:highlight>
              <a:cs typeface="Arial"/>
            </a:endParaRPr>
          </a:p>
          <a:p>
            <a:pPr algn="just">
              <a:spcAft>
                <a:spcPts val="600"/>
              </a:spcAft>
              <a:defRPr/>
            </a:pPr>
            <a:r>
              <a:rPr lang="en-GB" sz="1400" b="1" dirty="0" err="1">
                <a:ea typeface="+mn-lt"/>
                <a:cs typeface="+mn-lt"/>
              </a:rPr>
              <a:t>EarthEstries</a:t>
            </a:r>
            <a:r>
              <a:rPr lang="en-GB" sz="1400" b="1" dirty="0">
                <a:ea typeface="+mn-lt"/>
                <a:cs typeface="+mn-lt"/>
              </a:rPr>
              <a:t> an Aggressive Grouping of APTs: Insights on their Long-Term Targeted Attacks </a:t>
            </a:r>
          </a:p>
          <a:p>
            <a:pPr algn="just">
              <a:spcAft>
                <a:spcPts val="600"/>
              </a:spcAft>
              <a:defRPr/>
            </a:pPr>
            <a:r>
              <a:rPr lang="en-US" sz="1400" dirty="0">
                <a:ea typeface="+mn-lt"/>
                <a:cs typeface="+mn-lt"/>
                <a:hlinkClick r:id="rId4"/>
              </a:rPr>
              <a:t>trendmicro.com/en_us/research/24/k/earth-estries.html</a:t>
            </a:r>
            <a:endParaRPr lang="en-US" dirty="0">
              <a:cs typeface="Arial"/>
            </a:endParaRPr>
          </a:p>
          <a:p>
            <a:pPr marL="0" marR="0" lvl="0" indent="0" algn="l" defTabSz="914400">
              <a:lnSpc>
                <a:spcPct val="100000"/>
              </a:lnSpc>
              <a:spcBef>
                <a:spcPts val="0"/>
              </a:spcBef>
              <a:spcAft>
                <a:spcPts val="600"/>
              </a:spcAft>
              <a:buClrTx/>
              <a:buSzTx/>
              <a:buFontTx/>
              <a:buNone/>
              <a:tabLst/>
              <a:defRPr/>
            </a:pPr>
            <a:endParaRPr lang="en-US" sz="14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Arial"/>
            </a:endParaRPr>
          </a:p>
          <a:p>
            <a:pPr>
              <a:defRPr/>
            </a:pPr>
            <a:r>
              <a:rPr lang="en-GB" sz="1400" b="1" dirty="0">
                <a:solidFill>
                  <a:srgbClr val="000000"/>
                </a:solidFill>
              </a:rPr>
              <a:t>TAG-110 observed attacks in Asia and Europe using HATVIBE and CHERRYSPY loaders</a:t>
            </a:r>
            <a:endParaRPr lang="en-GB" sz="1400" b="1" dirty="0">
              <a:solidFill>
                <a:srgbClr val="000000"/>
              </a:solidFill>
              <a:latin typeface="Arial"/>
              <a:ea typeface="+mn-lt"/>
              <a:cs typeface="+mn-lt"/>
            </a:endParaRPr>
          </a:p>
          <a:p>
            <a:pPr algn="just">
              <a:spcAft>
                <a:spcPts val="600"/>
              </a:spcAft>
              <a:defRPr/>
            </a:pPr>
            <a:r>
              <a:rPr lang="en-GB" sz="1400" i="0" u="none" strike="noStrike" kern="1200" cap="none" spc="0" normalizeH="0" baseline="0" noProof="0" dirty="0">
                <a:ln>
                  <a:noFill/>
                </a:ln>
                <a:solidFill>
                  <a:srgbClr val="000000"/>
                </a:solidFill>
                <a:effectLst/>
                <a:uLnTx/>
                <a:uFillTx/>
                <a:latin typeface="Arial"/>
                <a:ea typeface="+mn-lt"/>
                <a:cs typeface="+mn-lt"/>
                <a:hlinkClick r:id="rId5">
                  <a:extLst>
                    <a:ext uri="{A12FA001-AC4F-418D-AE19-62706E023703}">
                      <ahyp:hlinkClr xmlns:ahyp="http://schemas.microsoft.com/office/drawing/2018/hyperlinkcolor" val="tx"/>
                    </a:ext>
                  </a:extLst>
                </a:hlinkClick>
              </a:rPr>
              <a:t>recordedfuture.com/research/russia-aligned-tag-110-targets-asia-and-europe</a:t>
            </a:r>
            <a:endParaRPr lang="en-GB" sz="1400" i="0" u="none" strike="noStrike" kern="1200" cap="none" spc="0" normalizeH="0" baseline="0" noProof="0" dirty="0">
              <a:ln>
                <a:noFill/>
              </a:ln>
              <a:solidFill>
                <a:srgbClr val="000000"/>
              </a:solidFill>
              <a:effectLst/>
              <a:uLnTx/>
              <a:uFillTx/>
              <a:latin typeface="Arial"/>
              <a:ea typeface="+mn-lt"/>
              <a:cs typeface="+mn-lt"/>
            </a:endParaRPr>
          </a:p>
          <a:p>
            <a:pPr marL="0" marR="0" lvl="0" indent="0" algn="l" defTabSz="914400" rtl="0" eaLnBrk="1" fontAlgn="auto" latinLnBrk="0" hangingPunct="1">
              <a:lnSpc>
                <a:spcPct val="100000"/>
              </a:lnSpc>
              <a:spcBef>
                <a:spcPts val="0"/>
              </a:spcBef>
              <a:spcAft>
                <a:spcPts val="600"/>
              </a:spcAft>
              <a:buClrTx/>
              <a:buFontTx/>
              <a:buNone/>
              <a:tabLst/>
              <a:defRPr/>
            </a:pPr>
            <a:endParaRPr lang="en-US" sz="14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Arial"/>
            </a:endParaRPr>
          </a:p>
          <a:p>
            <a:pPr marL="0" marR="0" lvl="0" indent="0" algn="l" defTabSz="914400" rtl="0" eaLnBrk="1" fontAlgn="auto" latinLnBrk="0" hangingPunct="1">
              <a:lnSpc>
                <a:spcPct val="100000"/>
              </a:lnSpc>
              <a:spcBef>
                <a:spcPts val="0"/>
              </a:spcBef>
              <a:spcAft>
                <a:spcPts val="600"/>
              </a:spcAft>
              <a:buClrTx/>
              <a:buFontTx/>
              <a:buNone/>
              <a:tabLst/>
              <a:defRPr/>
            </a:pPr>
            <a:endParaRPr lang="en-US" sz="1400" b="0" i="0" u="none" strike="noStrike" kern="1200" cap="none" spc="0" normalizeH="0" baseline="0" noProof="0" dirty="0">
              <a:ln>
                <a:noFill/>
              </a:ln>
              <a:solidFill>
                <a:srgbClr val="000000"/>
              </a:solidFill>
              <a:effectLst/>
              <a:uLnTx/>
              <a:uFillTx/>
              <a:latin typeface="Arial"/>
              <a:ea typeface="微软雅黑" panose="020B0503020204020204" pitchFamily="34" charset="-122"/>
              <a:cs typeface="Arial"/>
            </a:endParaRPr>
          </a:p>
          <a:p>
            <a:pPr>
              <a:spcAft>
                <a:spcPts val="600"/>
              </a:spcAft>
              <a:defRPr/>
            </a:pPr>
            <a:endParaRPr lang="en-US" sz="1400" dirty="0">
              <a:solidFill>
                <a:srgbClr val="000000"/>
              </a:solidFill>
              <a:latin typeface="Arial"/>
              <a:ea typeface="微软雅黑" panose="020B0503020204020204" pitchFamily="34" charset="-122"/>
              <a:cs typeface="Arial"/>
            </a:endParaRPr>
          </a:p>
          <a:p>
            <a:pPr>
              <a:spcAft>
                <a:spcPts val="600"/>
              </a:spcAft>
              <a:defRPr/>
            </a:pPr>
            <a:endParaRPr lang="en-US" sz="1400" dirty="0">
              <a:solidFill>
                <a:srgbClr val="000000"/>
              </a:solidFill>
              <a:latin typeface="Arial"/>
              <a:ea typeface="微软雅黑" panose="020B0503020204020204" pitchFamily="34" charset="-122"/>
              <a:cs typeface="Arial"/>
            </a:endParaRPr>
          </a:p>
          <a:p>
            <a:pPr>
              <a:spcAft>
                <a:spcPts val="600"/>
              </a:spcAft>
              <a:buSzPct val="100000"/>
              <a:defRPr/>
            </a:pPr>
            <a:endParaRPr lang="en-US" sz="1400" dirty="0">
              <a:solidFill>
                <a:srgbClr val="000000"/>
              </a:solidFill>
              <a:latin typeface="Arial"/>
              <a:ea typeface="微软雅黑" panose="020B0503020204020204" pitchFamily="34" charset="-122"/>
              <a:cs typeface="Arial"/>
            </a:endParaRPr>
          </a:p>
          <a:p>
            <a:pPr>
              <a:spcAft>
                <a:spcPts val="600"/>
              </a:spcAft>
              <a:buSzPct val="100000"/>
              <a:defRPr/>
            </a:pPr>
            <a:endParaRPr lang="en-GB" altLang="zh-CN" sz="1400" dirty="0">
              <a:solidFill>
                <a:srgbClr val="000000"/>
              </a:solidFill>
              <a:latin typeface="Arial"/>
              <a:ea typeface="微软雅黑" panose="020B0503020204020204" pitchFamily="34" charset="-122"/>
              <a:cs typeface="Times New Roman" panose="02020603050405020304" pitchFamily="18" charset="0"/>
            </a:endParaRPr>
          </a:p>
        </p:txBody>
      </p:sp>
      <p:sp>
        <p:nvSpPr>
          <p:cNvPr id="10" name="Footer Placeholder 4">
            <a:extLst>
              <a:ext uri="{FF2B5EF4-FFF2-40B4-BE49-F238E27FC236}">
                <a16:creationId xmlns:a16="http://schemas.microsoft.com/office/drawing/2014/main" id="{9B79651F-C457-4742-BFA7-64B83C9C10E4}"/>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sp>
        <p:nvSpPr>
          <p:cNvPr id="2" name="Slide Number Placeholder 5">
            <a:extLst>
              <a:ext uri="{FF2B5EF4-FFF2-40B4-BE49-F238E27FC236}">
                <a16:creationId xmlns:a16="http://schemas.microsoft.com/office/drawing/2014/main" id="{C62FB5A4-578C-99F8-CCC2-3B1D8E3A8D63}"/>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3" name="Date Placeholder 3">
            <a:extLst>
              <a:ext uri="{FF2B5EF4-FFF2-40B4-BE49-F238E27FC236}">
                <a16:creationId xmlns:a16="http://schemas.microsoft.com/office/drawing/2014/main" id="{C8239F77-F073-3108-3899-0790EA97685F}"/>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2517725319"/>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3" y="432001"/>
            <a:ext cx="11306175" cy="482400"/>
          </a:xfrm>
        </p:spPr>
        <p:txBody>
          <a:bodyPr>
            <a:normAutofit fontScale="90000"/>
          </a:bodyPr>
          <a:lstStyle/>
          <a:p>
            <a:r>
              <a:rPr lang="en-US" sz="2400" dirty="0"/>
              <a:t>Indicators of Compromise: </a:t>
            </a:r>
            <a:r>
              <a:rPr lang="en-US" sz="2400" dirty="0">
                <a:ea typeface="+mj-lt"/>
                <a:cs typeface="+mj-lt"/>
              </a:rPr>
              <a:t>LockBit3.0 and Other Open-Source Tooling Observed in Asia Pacific </a:t>
            </a:r>
            <a:endParaRPr lang="en-US" sz="2400" dirty="0"/>
          </a:p>
        </p:txBody>
      </p:sp>
      <p:sp>
        <p:nvSpPr>
          <p:cNvPr id="8" name="TextBox 7">
            <a:extLst>
              <a:ext uri="{FF2B5EF4-FFF2-40B4-BE49-F238E27FC236}">
                <a16:creationId xmlns:a16="http://schemas.microsoft.com/office/drawing/2014/main" id="{213A3178-7806-4862-8021-E7FE34E3FAA0}"/>
              </a:ext>
            </a:extLst>
          </p:cNvPr>
          <p:cNvSpPr txBox="1"/>
          <p:nvPr/>
        </p:nvSpPr>
        <p:spPr>
          <a:xfrm>
            <a:off x="434034" y="923279"/>
            <a:ext cx="11022563" cy="2354491"/>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US" sz="1400" b="1"/>
          </a:p>
          <a:p>
            <a:pPr marL="0" marR="0" lvl="0" indent="0" algn="l" defTabSz="914400">
              <a:lnSpc>
                <a:spcPct val="100000"/>
              </a:lnSpc>
              <a:spcBef>
                <a:spcPts val="0"/>
              </a:spcBef>
              <a:spcAft>
                <a:spcPts val="600"/>
              </a:spcAft>
              <a:buClrTx/>
              <a:buSzTx/>
              <a:buFontTx/>
              <a:buNone/>
              <a:tabLst/>
              <a:defRPr/>
            </a:pPr>
            <a:endParaRPr lang="en-US" sz="1400" b="0" i="0" u="none" strike="noStrike" kern="1200" cap="none" spc="0" normalizeH="0" baseline="0" noProof="0">
              <a:ln>
                <a:noFill/>
              </a:ln>
              <a:solidFill>
                <a:srgbClr val="000000"/>
              </a:solidFill>
              <a:effectLst/>
              <a:uLnTx/>
              <a:uFillTx/>
              <a:latin typeface="Arial"/>
              <a:ea typeface="微软雅黑" panose="020B0503020204020204" pitchFamily="34" charset="-122"/>
              <a:cs typeface="Arial"/>
            </a:endParaRPr>
          </a:p>
          <a:p>
            <a:pPr marL="0" marR="0" lvl="0" indent="0" algn="l" defTabSz="914400" rtl="0" eaLnBrk="1" fontAlgn="auto" latinLnBrk="0" hangingPunct="1">
              <a:lnSpc>
                <a:spcPct val="100000"/>
              </a:lnSpc>
              <a:spcBef>
                <a:spcPts val="0"/>
              </a:spcBef>
              <a:spcAft>
                <a:spcPts val="600"/>
              </a:spcAft>
              <a:buClrTx/>
              <a:buFontTx/>
              <a:buNone/>
              <a:tabLst/>
              <a:defRPr/>
            </a:pPr>
            <a:endParaRPr lang="en-US" sz="1400" b="0" i="0" u="none" strike="noStrike" kern="1200" cap="none" spc="0" normalizeH="0" baseline="0" noProof="0">
              <a:ln>
                <a:noFill/>
              </a:ln>
              <a:solidFill>
                <a:srgbClr val="000000"/>
              </a:solidFill>
              <a:effectLst/>
              <a:uLnTx/>
              <a:uFillTx/>
              <a:latin typeface="Arial"/>
              <a:ea typeface="微软雅黑" panose="020B0503020204020204" pitchFamily="34" charset="-122"/>
              <a:cs typeface="Arial"/>
            </a:endParaRPr>
          </a:p>
          <a:p>
            <a:pPr marL="0" marR="0" lvl="0" indent="0" algn="l" defTabSz="914400" rtl="0" eaLnBrk="1" fontAlgn="auto" latinLnBrk="0" hangingPunct="1">
              <a:lnSpc>
                <a:spcPct val="100000"/>
              </a:lnSpc>
              <a:spcBef>
                <a:spcPts val="0"/>
              </a:spcBef>
              <a:spcAft>
                <a:spcPts val="600"/>
              </a:spcAft>
              <a:buClrTx/>
              <a:buFontTx/>
              <a:buNone/>
              <a:tabLst/>
              <a:defRPr/>
            </a:pPr>
            <a:endParaRPr lang="en-US" sz="1400" b="0" i="0" u="none" strike="noStrike" kern="1200" cap="none" spc="0" normalizeH="0" baseline="0" noProof="0">
              <a:ln>
                <a:noFill/>
              </a:ln>
              <a:solidFill>
                <a:srgbClr val="000000"/>
              </a:solidFill>
              <a:effectLst/>
              <a:uLnTx/>
              <a:uFillTx/>
              <a:latin typeface="Arial"/>
              <a:ea typeface="微软雅黑" panose="020B0503020204020204" pitchFamily="34" charset="-122"/>
              <a:cs typeface="Arial"/>
            </a:endParaRPr>
          </a:p>
          <a:p>
            <a:pPr>
              <a:spcAft>
                <a:spcPts val="600"/>
              </a:spcAft>
              <a:defRPr/>
            </a:pPr>
            <a:endParaRPr lang="en-US" sz="1400">
              <a:solidFill>
                <a:srgbClr val="000000"/>
              </a:solidFill>
              <a:latin typeface="Arial"/>
              <a:ea typeface="微软雅黑" panose="020B0503020204020204" pitchFamily="34" charset="-122"/>
              <a:cs typeface="Arial"/>
            </a:endParaRPr>
          </a:p>
          <a:p>
            <a:pPr>
              <a:spcAft>
                <a:spcPts val="600"/>
              </a:spcAft>
              <a:defRPr/>
            </a:pPr>
            <a:endParaRPr lang="en-US" sz="1400">
              <a:solidFill>
                <a:srgbClr val="000000"/>
              </a:solidFill>
              <a:latin typeface="Arial"/>
              <a:ea typeface="微软雅黑" panose="020B0503020204020204" pitchFamily="34" charset="-122"/>
              <a:cs typeface="Arial"/>
            </a:endParaRPr>
          </a:p>
          <a:p>
            <a:pPr>
              <a:spcAft>
                <a:spcPts val="600"/>
              </a:spcAft>
              <a:buSzPct val="100000"/>
              <a:defRPr/>
            </a:pPr>
            <a:endParaRPr lang="en-US" sz="1400">
              <a:solidFill>
                <a:srgbClr val="000000"/>
              </a:solidFill>
              <a:latin typeface="Arial"/>
              <a:ea typeface="微软雅黑" panose="020B0503020204020204" pitchFamily="34" charset="-122"/>
              <a:cs typeface="Arial"/>
            </a:endParaRPr>
          </a:p>
          <a:p>
            <a:pPr>
              <a:spcAft>
                <a:spcPts val="600"/>
              </a:spcAft>
              <a:buSzPct val="100000"/>
              <a:defRPr/>
            </a:pPr>
            <a:endParaRPr lang="en-GB" altLang="zh-CN" sz="1400">
              <a:solidFill>
                <a:srgbClr val="000000"/>
              </a:solidFill>
              <a:latin typeface="Arial"/>
              <a:ea typeface="微软雅黑" panose="020B0503020204020204" pitchFamily="34" charset="-122"/>
              <a:cs typeface="Times New Roman" panose="02020603050405020304" pitchFamily="18" charset="0"/>
            </a:endParaRPr>
          </a:p>
        </p:txBody>
      </p:sp>
      <p:sp>
        <p:nvSpPr>
          <p:cNvPr id="10" name="Footer Placeholder 4">
            <a:extLst>
              <a:ext uri="{FF2B5EF4-FFF2-40B4-BE49-F238E27FC236}">
                <a16:creationId xmlns:a16="http://schemas.microsoft.com/office/drawing/2014/main" id="{9B79651F-C457-4742-BFA7-64B83C9C10E4}"/>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aphicFrame>
        <p:nvGraphicFramePr>
          <p:cNvPr id="12" name="Table 2">
            <a:extLst>
              <a:ext uri="{FF2B5EF4-FFF2-40B4-BE49-F238E27FC236}">
                <a16:creationId xmlns:a16="http://schemas.microsoft.com/office/drawing/2014/main" id="{35E83232-17FA-48DE-BC5A-9DF24D0BEA52}"/>
              </a:ext>
            </a:extLst>
          </p:cNvPr>
          <p:cNvGraphicFramePr>
            <a:graphicFrameLocks noGrp="1"/>
          </p:cNvGraphicFramePr>
          <p:nvPr>
            <p:extLst>
              <p:ext uri="{D42A27DB-BD31-4B8C-83A1-F6EECF244321}">
                <p14:modId xmlns:p14="http://schemas.microsoft.com/office/powerpoint/2010/main" val="3761542306"/>
              </p:ext>
            </p:extLst>
          </p:nvPr>
        </p:nvGraphicFramePr>
        <p:xfrm>
          <a:off x="451790" y="1051561"/>
          <a:ext cx="11306176" cy="2558415"/>
        </p:xfrm>
        <a:graphic>
          <a:graphicData uri="http://schemas.openxmlformats.org/drawingml/2006/table">
            <a:tbl>
              <a:tblPr firstRow="1" bandRow="1">
                <a:tableStyleId>{17292A2E-F333-43FB-9621-5CBBE7FDCDCB}</a:tableStyleId>
              </a:tblPr>
              <a:tblGrid>
                <a:gridCol w="5653088">
                  <a:extLst>
                    <a:ext uri="{9D8B030D-6E8A-4147-A177-3AD203B41FA5}">
                      <a16:colId xmlns:a16="http://schemas.microsoft.com/office/drawing/2014/main" val="1259612949"/>
                    </a:ext>
                  </a:extLst>
                </a:gridCol>
                <a:gridCol w="5653088">
                  <a:extLst>
                    <a:ext uri="{9D8B030D-6E8A-4147-A177-3AD203B41FA5}">
                      <a16:colId xmlns:a16="http://schemas.microsoft.com/office/drawing/2014/main" val="98039645"/>
                    </a:ext>
                  </a:extLst>
                </a:gridCol>
              </a:tblGrid>
              <a:tr h="13929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u="none" strike="noStrike" kern="1200">
                          <a:solidFill>
                            <a:schemeClr val="bg1"/>
                          </a:solidFill>
                          <a:effectLst/>
                          <a:latin typeface="+mj-lt"/>
                          <a:ea typeface="+mn-ea"/>
                          <a:cs typeface="+mn-cs"/>
                        </a:rPr>
                        <a:t>Indicator</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altLang="zh-CN" sz="1100" b="1" u="none" strike="noStrike" kern="1200">
                          <a:solidFill>
                            <a:schemeClr val="bg1"/>
                          </a:solidFill>
                          <a:effectLst/>
                          <a:latin typeface="+mj-lt"/>
                          <a:ea typeface="+mn-ea"/>
                          <a:cs typeface="+mn-cs"/>
                        </a:rPr>
                        <a:t>Type</a:t>
                      </a:r>
                      <a:endParaRPr lang="en-US" sz="1100" b="1" u="none" strike="noStrike" kern="1200">
                        <a:solidFill>
                          <a:schemeClr val="bg1"/>
                        </a:solidFill>
                        <a:effectLst/>
                        <a:latin typeface="+mj-lt"/>
                        <a:ea typeface="+mn-ea"/>
                        <a:cs typeface="+mn-cs"/>
                      </a:endParaRP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9107290"/>
                  </a:ext>
                </a:extLst>
              </a:tr>
              <a:tr h="233512">
                <a:tc>
                  <a:txBody>
                    <a:bodyPr/>
                    <a:lstStyle/>
                    <a:p>
                      <a:pPr lvl="0" algn="ctr">
                        <a:buNone/>
                      </a:pPr>
                      <a:r>
                        <a:rPr lang="en-GB" sz="1200" b="0" i="0" u="none" strike="noStrike" noProof="0" dirty="0">
                          <a:latin typeface="Consolas"/>
                        </a:rPr>
                        <a:t>4400cb25415333b8c0d72feb635e7561dd33b67e66c611978ef116fa0423aec4</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t>SHA-256</a:t>
                      </a:r>
                      <a:endParaRPr lang="en-US" sz="1200"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29753"/>
                  </a:ext>
                </a:extLst>
              </a:tr>
              <a:tr h="233512">
                <a:tc>
                  <a:txBody>
                    <a:bodyPr/>
                    <a:lstStyle/>
                    <a:p>
                      <a:pPr lvl="0" algn="ctr">
                        <a:buNone/>
                      </a:pPr>
                      <a:r>
                        <a:rPr lang="en-GB" sz="1200" b="0" i="0" u="none" strike="noStrike" noProof="0">
                          <a:latin typeface="Consolas"/>
                        </a:rPr>
                        <a:t>1cdafbe519f60aaadb4a92e266fff709129f86f0c9ee595c45499c66092e0499</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t>SHA-256 </a:t>
                      </a:r>
                      <a:endParaRPr lang="en-US" sz="1200"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2197341"/>
                  </a:ext>
                </a:extLst>
              </a:tr>
              <a:tr h="233512">
                <a:tc>
                  <a:txBody>
                    <a:bodyPr/>
                    <a:lstStyle/>
                    <a:p>
                      <a:pPr lvl="0" algn="ctr">
                        <a:buNone/>
                      </a:pPr>
                      <a:r>
                        <a:rPr lang="en-GB" sz="1200" b="0" i="0" u="none" strike="noStrike" noProof="0" dirty="0">
                          <a:latin typeface="Consolas"/>
                        </a:rPr>
                        <a:t>230b84398e873938bbcc7e4a1a358bde4345385d58eb45c1726cee22028026e9</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SHA-256 </a:t>
                      </a:r>
                      <a:endParaRPr lang="en-US" sz="120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2753380"/>
                  </a:ext>
                </a:extLst>
              </a:tr>
              <a:tr h="233512">
                <a:tc>
                  <a:txBody>
                    <a:bodyPr/>
                    <a:lstStyle/>
                    <a:p>
                      <a:pPr lvl="0" algn="ctr">
                        <a:buNone/>
                      </a:pPr>
                      <a:r>
                        <a:rPr lang="en-GB" sz="1200" b="0" i="0" u="none" strike="noStrike" noProof="0">
                          <a:latin typeface="Consolas"/>
                        </a:rPr>
                        <a:t>4e9a7a506d3fae0b0fdf796bb4ec02f9c6f7bb1340a9bab2c48b93c761daa1ff</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SHA-256 </a:t>
                      </a:r>
                      <a:endParaRPr lang="en-US" sz="120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9751544"/>
                  </a:ext>
                </a:extLst>
              </a:tr>
              <a:tr h="233512">
                <a:tc>
                  <a:txBody>
                    <a:bodyPr/>
                    <a:lstStyle/>
                    <a:p>
                      <a:pPr lvl="0" algn="ctr">
                        <a:buNone/>
                      </a:pPr>
                      <a:r>
                        <a:rPr lang="en-GB" sz="1200" b="0" i="0" u="none" strike="noStrike" noProof="0" dirty="0">
                          <a:latin typeface="Consolas"/>
                        </a:rPr>
                        <a:t>b0d1198b2021752acb56ec59912b67e48a61e9d5f2337ec889ae6a6b3cac5bdd</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SHA-256 </a:t>
                      </a:r>
                      <a:endParaRPr lang="en-US" sz="120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5232839"/>
                  </a:ext>
                </a:extLst>
              </a:tr>
              <a:tr h="233512">
                <a:tc>
                  <a:txBody>
                    <a:bodyPr/>
                    <a:lstStyle/>
                    <a:p>
                      <a:pPr lvl="0" algn="ctr">
                        <a:buNone/>
                      </a:pPr>
                      <a:r>
                        <a:rPr lang="en-GB" sz="1200" b="0" i="0" u="none" strike="noStrike" noProof="0">
                          <a:latin typeface="Consolas"/>
                        </a:rPr>
                        <a:t>35d4e7787f1ccf693111036ec4c151dffaf5c77de07a49d0651e0c9fc54946e5</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t>SHA-256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9175318"/>
                  </a:ext>
                </a:extLst>
              </a:tr>
              <a:tr h="233512">
                <a:tc>
                  <a:txBody>
                    <a:bodyPr/>
                    <a:lstStyle/>
                    <a:p>
                      <a:pPr lvl="0" algn="ctr">
                        <a:buNone/>
                      </a:pPr>
                      <a:r>
                        <a:rPr lang="en-GB" sz="1200" b="0" i="0" u="none" strike="noStrike" noProof="0" dirty="0">
                          <a:latin typeface="Consolas"/>
                        </a:rPr>
                        <a:t>8795ea5b9582bb6112bd0dfb304abe81f847a3f9192a0fa893818755242bb522</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SHA-256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6184330"/>
                  </a:ext>
                </a:extLst>
              </a:tr>
              <a:tr h="233512">
                <a:tc>
                  <a:txBody>
                    <a:bodyPr/>
                    <a:lstStyle/>
                    <a:p>
                      <a:pPr lvl="0" algn="ctr">
                        <a:buNone/>
                      </a:pPr>
                      <a:r>
                        <a:rPr lang="en-GB" sz="1200" b="0" i="0" u="none" strike="noStrike" noProof="0">
                          <a:latin typeface="Consolas"/>
                        </a:rPr>
                        <a:t>09cdda6b6fd8c781d93120e20ed04418f155e438c66d8306b685b53b64ab0d29</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SHA-256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8992739"/>
                  </a:ext>
                </a:extLst>
              </a:tr>
              <a:tr h="233512">
                <a:tc>
                  <a:txBody>
                    <a:bodyPr/>
                    <a:lstStyle/>
                    <a:p>
                      <a:pPr lvl="0" algn="ctr">
                        <a:buNone/>
                      </a:pPr>
                      <a:r>
                        <a:rPr lang="en-GB" sz="1200" b="0" i="0" u="none" strike="noStrike" noProof="0" dirty="0">
                          <a:latin typeface="Consolas"/>
                        </a:rPr>
                        <a:t>7aa30aee85f119234c80cd6381d659171115f99a5526c0ccbaa3bf724855ca4d</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SHA-256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32062741"/>
                  </a:ext>
                </a:extLst>
              </a:tr>
              <a:tr h="233512">
                <a:tc>
                  <a:txBody>
                    <a:bodyPr/>
                    <a:lstStyle/>
                    <a:p>
                      <a:pPr lvl="0" algn="ctr">
                        <a:buNone/>
                      </a:pPr>
                      <a:r>
                        <a:rPr lang="en-GB" sz="1200" b="0" i="0" u="none" strike="noStrike" noProof="0" dirty="0">
                          <a:latin typeface="Consolas"/>
                        </a:rPr>
                        <a:t>119.42.149[.]98</a:t>
                      </a: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t>IPv4 Address</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6223426"/>
                  </a:ext>
                </a:extLst>
              </a:tr>
            </a:tbl>
          </a:graphicData>
        </a:graphic>
      </p:graphicFrame>
      <p:sp>
        <p:nvSpPr>
          <p:cNvPr id="2" name="Slide Number Placeholder 5">
            <a:extLst>
              <a:ext uri="{FF2B5EF4-FFF2-40B4-BE49-F238E27FC236}">
                <a16:creationId xmlns:a16="http://schemas.microsoft.com/office/drawing/2014/main" id="{84CCBE67-B970-938C-866C-718077B9CF5F}"/>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dirty="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3" name="Date Placeholder 3">
            <a:extLst>
              <a:ext uri="{FF2B5EF4-FFF2-40B4-BE49-F238E27FC236}">
                <a16:creationId xmlns:a16="http://schemas.microsoft.com/office/drawing/2014/main" id="{37D276C6-2372-BF6F-E052-3AE05469F407}"/>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2073458467"/>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3" y="432001"/>
            <a:ext cx="11306175" cy="482400"/>
          </a:xfrm>
        </p:spPr>
        <p:txBody>
          <a:bodyPr>
            <a:normAutofit fontScale="90000"/>
          </a:bodyPr>
          <a:lstStyle/>
          <a:p>
            <a:r>
              <a:rPr lang="en-US" sz="2400" dirty="0"/>
              <a:t>Indicators of Compromise: </a:t>
            </a:r>
            <a:r>
              <a:rPr lang="en-US" sz="2400" dirty="0">
                <a:ea typeface="+mj-lt"/>
                <a:cs typeface="+mj-lt"/>
              </a:rPr>
              <a:t>Earth </a:t>
            </a:r>
            <a:r>
              <a:rPr lang="en-US" sz="2400" dirty="0" err="1">
                <a:ea typeface="+mj-lt"/>
                <a:cs typeface="+mj-lt"/>
              </a:rPr>
              <a:t>Estries</a:t>
            </a:r>
            <a:r>
              <a:rPr lang="en-US" sz="2400" dirty="0">
                <a:ea typeface="+mj-lt"/>
                <a:cs typeface="+mj-lt"/>
              </a:rPr>
              <a:t> an Aggressive Grouping of APTs: Insights on their Long-Term Targeted Attacks </a:t>
            </a:r>
            <a:endParaRPr lang="en-US" sz="2400" dirty="0"/>
          </a:p>
        </p:txBody>
      </p:sp>
      <p:sp>
        <p:nvSpPr>
          <p:cNvPr id="10" name="Footer Placeholder 4">
            <a:extLst>
              <a:ext uri="{FF2B5EF4-FFF2-40B4-BE49-F238E27FC236}">
                <a16:creationId xmlns:a16="http://schemas.microsoft.com/office/drawing/2014/main" id="{9B79651F-C457-4742-BFA7-64B83C9C10E4}"/>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aphicFrame>
        <p:nvGraphicFramePr>
          <p:cNvPr id="12" name="Table 2">
            <a:extLst>
              <a:ext uri="{FF2B5EF4-FFF2-40B4-BE49-F238E27FC236}">
                <a16:creationId xmlns:a16="http://schemas.microsoft.com/office/drawing/2014/main" id="{35E83232-17FA-48DE-BC5A-9DF24D0BEA52}"/>
              </a:ext>
            </a:extLst>
          </p:cNvPr>
          <p:cNvGraphicFramePr>
            <a:graphicFrameLocks noGrp="1"/>
          </p:cNvGraphicFramePr>
          <p:nvPr>
            <p:extLst>
              <p:ext uri="{D42A27DB-BD31-4B8C-83A1-F6EECF244321}">
                <p14:modId xmlns:p14="http://schemas.microsoft.com/office/powerpoint/2010/main" val="1830836900"/>
              </p:ext>
            </p:extLst>
          </p:nvPr>
        </p:nvGraphicFramePr>
        <p:xfrm>
          <a:off x="451790" y="1051561"/>
          <a:ext cx="11306176" cy="5113020"/>
        </p:xfrm>
        <a:graphic>
          <a:graphicData uri="http://schemas.openxmlformats.org/drawingml/2006/table">
            <a:tbl>
              <a:tblPr firstRow="1" bandRow="1">
                <a:tableStyleId>{17292A2E-F333-43FB-9621-5CBBE7FDCDCB}</a:tableStyleId>
              </a:tblPr>
              <a:tblGrid>
                <a:gridCol w="5653088">
                  <a:extLst>
                    <a:ext uri="{9D8B030D-6E8A-4147-A177-3AD203B41FA5}">
                      <a16:colId xmlns:a16="http://schemas.microsoft.com/office/drawing/2014/main" val="1259612949"/>
                    </a:ext>
                  </a:extLst>
                </a:gridCol>
                <a:gridCol w="5653088">
                  <a:extLst>
                    <a:ext uri="{9D8B030D-6E8A-4147-A177-3AD203B41FA5}">
                      <a16:colId xmlns:a16="http://schemas.microsoft.com/office/drawing/2014/main" val="98039645"/>
                    </a:ext>
                  </a:extLst>
                </a:gridCol>
              </a:tblGrid>
              <a:tr h="13929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u="none" strike="noStrike" kern="1200">
                          <a:solidFill>
                            <a:schemeClr val="bg1"/>
                          </a:solidFill>
                          <a:effectLst/>
                          <a:latin typeface="+mj-lt"/>
                          <a:ea typeface="+mn-ea"/>
                          <a:cs typeface="+mn-cs"/>
                        </a:rPr>
                        <a:t>Indicator</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altLang="zh-CN" sz="1100" b="1" u="none" strike="noStrike" kern="1200">
                          <a:solidFill>
                            <a:schemeClr val="bg1"/>
                          </a:solidFill>
                          <a:effectLst/>
                          <a:latin typeface="+mj-lt"/>
                          <a:ea typeface="+mn-ea"/>
                          <a:cs typeface="+mn-cs"/>
                        </a:rPr>
                        <a:t>Type</a:t>
                      </a:r>
                      <a:endParaRPr lang="en-US" sz="1100" b="1" u="none" strike="noStrike" kern="1200">
                        <a:solidFill>
                          <a:schemeClr val="bg1"/>
                        </a:solidFill>
                        <a:effectLst/>
                        <a:latin typeface="+mj-lt"/>
                        <a:ea typeface="+mn-ea"/>
                        <a:cs typeface="+mn-cs"/>
                      </a:endParaRP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9107290"/>
                  </a:ext>
                </a:extLst>
              </a:tr>
              <a:tr h="233512">
                <a:tc>
                  <a:txBody>
                    <a:bodyPr/>
                    <a:lstStyle/>
                    <a:p>
                      <a:pPr lvl="0" algn="ctr">
                        <a:buNone/>
                      </a:pPr>
                      <a:r>
                        <a:rPr lang="en-GB" sz="1200" b="0" i="0" u="none" strike="noStrike" noProof="0" dirty="0">
                          <a:solidFill>
                            <a:srgbClr val="000000"/>
                          </a:solidFill>
                          <a:effectLst/>
                          <a:latin typeface="Consolas"/>
                        </a:rPr>
                        <a:t>fc3be6917fd37a083646ed4b97ebd2d45734a1e154e69c9c33ab00b0589a09e5    </a:t>
                      </a:r>
                      <a:endParaRPr lang="en-US" dirty="0">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dirty="0">
                          <a:latin typeface="consol"/>
                        </a:rPr>
                        <a:t>SHA-256</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29753"/>
                  </a:ext>
                </a:extLst>
              </a:tr>
              <a:tr h="233512">
                <a:tc>
                  <a:txBody>
                    <a:bodyPr/>
                    <a:lstStyle/>
                    <a:p>
                      <a:pPr lvl="0" algn="ctr">
                        <a:buNone/>
                      </a:pPr>
                      <a:r>
                        <a:rPr lang="en-GB" sz="1200" b="0" i="0" u="none" strike="noStrike" noProof="0" dirty="0">
                          <a:solidFill>
                            <a:srgbClr val="000000"/>
                          </a:solidFill>
                          <a:effectLst/>
                          <a:latin typeface="Consolas"/>
                        </a:rPr>
                        <a:t>fba149eb5ef063bc6a2b15bd67132ea798919ed36c5acda46ee9b1118b823098</a:t>
                      </a:r>
                      <a:endParaRPr lang="en-US" dirty="0">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latin typeface="consol"/>
                        </a:rPr>
                        <a:t>SHA-256 </a:t>
                      </a:r>
                      <a:endParaRPr lang="en-US" sz="1200" dirty="0">
                        <a:latin typeface="consol"/>
                      </a:endParaRP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8860728"/>
                  </a:ext>
                </a:extLst>
              </a:tr>
              <a:tr h="233512">
                <a:tc>
                  <a:txBody>
                    <a:bodyPr/>
                    <a:lstStyle/>
                    <a:p>
                      <a:pPr lvl="0" algn="ctr">
                        <a:buNone/>
                      </a:pPr>
                      <a:r>
                        <a:rPr lang="en-GB" sz="1200" b="0" i="0" u="none" strike="noStrike" noProof="0">
                          <a:solidFill>
                            <a:srgbClr val="000000"/>
                          </a:solidFill>
                          <a:effectLst/>
                          <a:latin typeface="Consolas"/>
                        </a:rPr>
                        <a:t>25b9fdef3061c7dfea744830774ca0e289dba7c14be85f0d4695d382763b409b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latin typeface="consol"/>
                        </a:rPr>
                        <a:t>SHA-256 </a:t>
                      </a:r>
                      <a:endParaRPr lang="en-US" sz="1200" dirty="0">
                        <a:latin typeface="consol"/>
                      </a:endParaRP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0077895"/>
                  </a:ext>
                </a:extLst>
              </a:tr>
              <a:tr h="233512">
                <a:tc>
                  <a:txBody>
                    <a:bodyPr/>
                    <a:lstStyle/>
                    <a:p>
                      <a:pPr lvl="0" algn="ctr">
                        <a:buNone/>
                      </a:pPr>
                      <a:r>
                        <a:rPr lang="en-GB" sz="1200" b="0" i="0" u="none" strike="noStrike" noProof="0" dirty="0">
                          <a:solidFill>
                            <a:srgbClr val="000000"/>
                          </a:solidFill>
                          <a:effectLst/>
                          <a:latin typeface="Consolas"/>
                        </a:rPr>
                        <a:t>b2b617e62353a672626c13cc7ad81b27f23f91282aad7a3a0db471d84852a9ac    </a:t>
                      </a:r>
                      <a:endParaRPr lang="en-US" dirty="0">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latin typeface="consol"/>
                        </a:rPr>
                        <a:t>SHA-256 </a:t>
                      </a:r>
                      <a:endParaRPr lang="en-US" sz="1200">
                        <a:latin typeface="consol"/>
                      </a:endParaRP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44995473"/>
                  </a:ext>
                </a:extLst>
              </a:tr>
              <a:tr h="233512">
                <a:tc>
                  <a:txBody>
                    <a:bodyPr/>
                    <a:lstStyle/>
                    <a:p>
                      <a:pPr lvl="0" algn="ctr">
                        <a:buNone/>
                      </a:pPr>
                      <a:r>
                        <a:rPr lang="en-GB" sz="1200" b="0" i="0" u="none" strike="noStrike" noProof="0">
                          <a:solidFill>
                            <a:srgbClr val="000000"/>
                          </a:solidFill>
                          <a:effectLst/>
                          <a:latin typeface="Consolas"/>
                        </a:rPr>
                        <a:t>05840de7fa648c41c60844c4e5d53dbb3bc2a5250dcb158a95b77bc0f68fa870</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latin typeface="consol"/>
                        </a:rPr>
                        <a:t>SHA-256 </a:t>
                      </a:r>
                      <a:endParaRPr lang="en-US" sz="1200">
                        <a:latin typeface="consol"/>
                      </a:endParaRP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129875"/>
                  </a:ext>
                </a:extLst>
              </a:tr>
              <a:tr h="233512">
                <a:tc>
                  <a:txBody>
                    <a:bodyPr/>
                    <a:lstStyle/>
                    <a:p>
                      <a:pPr lvl="0" algn="ctr">
                        <a:buNone/>
                      </a:pPr>
                      <a:r>
                        <a:rPr lang="en-GB" sz="1200" b="0" i="0" u="none" strike="noStrike" noProof="0">
                          <a:solidFill>
                            <a:srgbClr val="000000"/>
                          </a:solidFill>
                          <a:effectLst/>
                          <a:latin typeface="Consolas"/>
                        </a:rPr>
                        <a:t>165[.]154[.]227[.]192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t>IPv4 Address    </a:t>
                      </a:r>
                      <a:endParaRPr lang="en-US"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9872672"/>
                  </a:ext>
                </a:extLst>
              </a:tr>
              <a:tr h="233512">
                <a:tc>
                  <a:txBody>
                    <a:bodyPr/>
                    <a:lstStyle/>
                    <a:p>
                      <a:pPr lvl="0" algn="ctr">
                        <a:buNone/>
                      </a:pPr>
                      <a:r>
                        <a:rPr lang="en-GB" sz="1200" b="0" i="0" u="none" strike="noStrike" noProof="0">
                          <a:solidFill>
                            <a:srgbClr val="000000"/>
                          </a:solidFill>
                          <a:effectLst/>
                          <a:latin typeface="Consolas"/>
                        </a:rPr>
                        <a:t>23[.]81[.]41[.]166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IPv4 Address    </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7737670"/>
                  </a:ext>
                </a:extLst>
              </a:tr>
              <a:tr h="233512">
                <a:tc>
                  <a:txBody>
                    <a:bodyPr/>
                    <a:lstStyle/>
                    <a:p>
                      <a:pPr lvl="0" algn="ctr">
                        <a:buNone/>
                      </a:pPr>
                      <a:r>
                        <a:rPr lang="en-GB" sz="1200" b="0" i="0" u="none" strike="noStrike" noProof="0">
                          <a:solidFill>
                            <a:srgbClr val="000000"/>
                          </a:solidFill>
                          <a:effectLst/>
                          <a:latin typeface="Consolas"/>
                        </a:rPr>
                        <a:t>158[.]247[.]222[.]165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IPv4 Address    </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1739443"/>
                  </a:ext>
                </a:extLst>
              </a:tr>
              <a:tr h="233512">
                <a:tc>
                  <a:txBody>
                    <a:bodyPr/>
                    <a:lstStyle/>
                    <a:p>
                      <a:pPr lvl="0" algn="ctr">
                        <a:buNone/>
                      </a:pPr>
                      <a:r>
                        <a:rPr lang="en-GB" sz="1200" b="0" i="0" u="none" strike="noStrike" noProof="0">
                          <a:solidFill>
                            <a:srgbClr val="000000"/>
                          </a:solidFill>
                          <a:effectLst/>
                          <a:latin typeface="Consolas"/>
                        </a:rPr>
                        <a:t>43[.]226[.]126[.]164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IPv4 Address    </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7304370"/>
                  </a:ext>
                </a:extLst>
              </a:tr>
              <a:tr h="233512">
                <a:tc>
                  <a:txBody>
                    <a:bodyPr/>
                    <a:lstStyle/>
                    <a:p>
                      <a:pPr lvl="0" algn="ctr">
                        <a:buNone/>
                      </a:pPr>
                      <a:r>
                        <a:rPr lang="en-GB" sz="1200" b="0" i="0" u="none" strike="noStrike" noProof="0" dirty="0">
                          <a:solidFill>
                            <a:srgbClr val="000000"/>
                          </a:solidFill>
                          <a:effectLst/>
                          <a:latin typeface="Consolas"/>
                        </a:rPr>
                        <a:t>172[.]93[.]165[.]10    </a:t>
                      </a:r>
                      <a:endParaRPr lang="en-US" dirty="0">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IPv4 Address    </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7367961"/>
                  </a:ext>
                </a:extLst>
              </a:tr>
              <a:tr h="233512">
                <a:tc>
                  <a:txBody>
                    <a:bodyPr/>
                    <a:lstStyle/>
                    <a:p>
                      <a:pPr lvl="0" algn="ctr">
                        <a:buNone/>
                      </a:pPr>
                      <a:r>
                        <a:rPr lang="en-GB" sz="1200" b="0" i="0" u="none" strike="noStrike" noProof="0">
                          <a:solidFill>
                            <a:srgbClr val="000000"/>
                          </a:solidFill>
                          <a:effectLst/>
                          <a:latin typeface="Consolas"/>
                        </a:rPr>
                        <a:t>193[.]239[.]86[.]168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t>IPv4 Address    </a:t>
                      </a:r>
                      <a:endParaRPr lang="en-US"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7515076"/>
                  </a:ext>
                </a:extLst>
              </a:tr>
              <a:tr h="233512">
                <a:tc>
                  <a:txBody>
                    <a:bodyPr/>
                    <a:lstStyle/>
                    <a:p>
                      <a:pPr lvl="0" algn="ctr">
                        <a:buNone/>
                      </a:pPr>
                      <a:r>
                        <a:rPr lang="en-GB" sz="1200" b="0" i="0" u="none" strike="noStrike" noProof="0">
                          <a:solidFill>
                            <a:srgbClr val="000000"/>
                          </a:solidFill>
                          <a:effectLst/>
                          <a:latin typeface="Consolas"/>
                        </a:rPr>
                        <a:t>139[.]59[.]108[.]43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IPv4 Address    </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076959"/>
                  </a:ext>
                </a:extLst>
              </a:tr>
              <a:tr h="233512">
                <a:tc>
                  <a:txBody>
                    <a:bodyPr/>
                    <a:lstStyle/>
                    <a:p>
                      <a:pPr lvl="0" algn="ctr">
                        <a:buNone/>
                      </a:pPr>
                      <a:r>
                        <a:rPr lang="en-GB" sz="1200" b="0" i="0" u="none" strike="noStrike" noProof="0">
                          <a:solidFill>
                            <a:srgbClr val="000000"/>
                          </a:solidFill>
                          <a:effectLst/>
                          <a:latin typeface="Consolas"/>
                        </a:rPr>
                        <a:t>139[.]99[.]114[.]108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IPv4 Address    </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07835647"/>
                  </a:ext>
                </a:extLst>
              </a:tr>
              <a:tr h="233512">
                <a:tc>
                  <a:txBody>
                    <a:bodyPr/>
                    <a:lstStyle/>
                    <a:p>
                      <a:pPr lvl="0" algn="ctr">
                        <a:buNone/>
                      </a:pPr>
                      <a:r>
                        <a:rPr lang="en-GB" sz="1200" b="0" i="0" u="none" strike="noStrike" noProof="0">
                          <a:solidFill>
                            <a:srgbClr val="000000"/>
                          </a:solidFill>
                          <a:effectLst/>
                          <a:latin typeface="Consolas"/>
                        </a:rPr>
                        <a:t>139[.]59[.]236[.]31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t>IPv4 Address    </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4278286"/>
                  </a:ext>
                </a:extLst>
              </a:tr>
              <a:tr h="233512">
                <a:tc>
                  <a:txBody>
                    <a:bodyPr/>
                    <a:lstStyle/>
                    <a:p>
                      <a:pPr lvl="0" algn="ctr">
                        <a:buNone/>
                      </a:pPr>
                      <a:r>
                        <a:rPr lang="en-GB" sz="1200" b="0" i="0" u="none" strike="noStrike" noProof="0">
                          <a:solidFill>
                            <a:srgbClr val="000000"/>
                          </a:solidFill>
                          <a:effectLst/>
                          <a:latin typeface="Consolas"/>
                        </a:rPr>
                        <a:t>api[.]solveblemten[.]com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latin typeface="Arial"/>
                        </a:rPr>
                        <a:t>Domain</a:t>
                      </a:r>
                      <a:endParaRPr lang="en-US"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2090979"/>
                  </a:ext>
                </a:extLst>
              </a:tr>
              <a:tr h="233512">
                <a:tc>
                  <a:txBody>
                    <a:bodyPr/>
                    <a:lstStyle/>
                    <a:p>
                      <a:pPr lvl="0" algn="ctr">
                        <a:buNone/>
                      </a:pPr>
                      <a:r>
                        <a:rPr lang="en-GB" sz="1200" b="0" i="0" u="none" strike="noStrike" noProof="0">
                          <a:solidFill>
                            <a:srgbClr val="000000"/>
                          </a:solidFill>
                          <a:effectLst/>
                          <a:latin typeface="Consolas"/>
                        </a:rPr>
                        <a:t>esh[.]hoovernamosong[.]com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latin typeface="Arial"/>
                        </a:rPr>
                        <a:t>Domain</a:t>
                      </a:r>
                      <a:endParaRPr lang="en-US"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724102"/>
                  </a:ext>
                </a:extLst>
              </a:tr>
              <a:tr h="233512">
                <a:tc>
                  <a:txBody>
                    <a:bodyPr/>
                    <a:lstStyle/>
                    <a:p>
                      <a:pPr lvl="0" algn="ctr">
                        <a:buNone/>
                      </a:pPr>
                      <a:r>
                        <a:rPr lang="en-GB" sz="1200" b="0" i="0" u="none" strike="noStrike" noProof="0" dirty="0" err="1">
                          <a:solidFill>
                            <a:srgbClr val="000000"/>
                          </a:solidFill>
                          <a:effectLst/>
                          <a:latin typeface="Consolas"/>
                        </a:rPr>
                        <a:t>imap</a:t>
                      </a:r>
                      <a:r>
                        <a:rPr lang="en-GB" sz="1200" b="0" i="0" u="none" strike="noStrike" noProof="0" dirty="0">
                          <a:solidFill>
                            <a:srgbClr val="000000"/>
                          </a:solidFill>
                          <a:effectLst/>
                          <a:latin typeface="Consolas"/>
                        </a:rPr>
                        <a:t>[.]</a:t>
                      </a:r>
                      <a:r>
                        <a:rPr lang="en-GB" sz="1200" b="0" i="0" u="none" strike="noStrike" noProof="0" dirty="0" err="1">
                          <a:solidFill>
                            <a:srgbClr val="000000"/>
                          </a:solidFill>
                          <a:effectLst/>
                          <a:latin typeface="Consolas"/>
                        </a:rPr>
                        <a:t>dateupdata</a:t>
                      </a:r>
                      <a:r>
                        <a:rPr lang="en-GB" sz="1200" b="0" i="0" u="none" strike="noStrike" noProof="0" dirty="0">
                          <a:solidFill>
                            <a:srgbClr val="000000"/>
                          </a:solidFill>
                          <a:effectLst/>
                          <a:latin typeface="Consolas"/>
                        </a:rPr>
                        <a:t>[.]com    </a:t>
                      </a:r>
                      <a:endParaRPr lang="en-US" dirty="0">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latin typeface="Arial"/>
                        </a:rPr>
                        <a:t>Domain</a:t>
                      </a:r>
                      <a:endParaRPr lang="en-US"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1206003"/>
                  </a:ext>
                </a:extLst>
              </a:tr>
              <a:tr h="233512">
                <a:tc>
                  <a:txBody>
                    <a:bodyPr/>
                    <a:lstStyle/>
                    <a:p>
                      <a:pPr lvl="0" algn="ctr">
                        <a:buNone/>
                      </a:pPr>
                      <a:r>
                        <a:rPr lang="en-GB" sz="1200" b="0" i="0" u="none" strike="noStrike" noProof="0">
                          <a:solidFill>
                            <a:srgbClr val="000000"/>
                          </a:solidFill>
                          <a:effectLst/>
                          <a:latin typeface="Consolas"/>
                        </a:rPr>
                        <a:t>pulseathermakf[.]com    </a:t>
                      </a:r>
                      <a:endParaRPr lang="en-US">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a:latin typeface="Arial"/>
                        </a:rPr>
                        <a:t>Domain</a:t>
                      </a:r>
                      <a:endParaRPr lang="en-US"/>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41934390"/>
                  </a:ext>
                </a:extLst>
              </a:tr>
              <a:tr h="233512">
                <a:tc>
                  <a:txBody>
                    <a:bodyPr/>
                    <a:lstStyle/>
                    <a:p>
                      <a:pPr lvl="0" algn="ctr">
                        <a:buNone/>
                      </a:pPr>
                      <a:r>
                        <a:rPr lang="en-GB" sz="1200" b="0" i="0" u="none" strike="noStrike" noProof="0" dirty="0" err="1">
                          <a:solidFill>
                            <a:srgbClr val="000000"/>
                          </a:solidFill>
                          <a:effectLst/>
                          <a:latin typeface="Consolas"/>
                        </a:rPr>
                        <a:t>pulseathermakf</a:t>
                      </a:r>
                      <a:r>
                        <a:rPr lang="en-GB" sz="1200" b="0" i="0" u="none" strike="noStrike" noProof="0" dirty="0">
                          <a:solidFill>
                            <a:srgbClr val="000000"/>
                          </a:solidFill>
                          <a:effectLst/>
                          <a:latin typeface="Consolas"/>
                        </a:rPr>
                        <a:t>[.]com    </a:t>
                      </a:r>
                      <a:endParaRPr lang="en-US" dirty="0">
                        <a:latin typeface="Consolas"/>
                      </a:endParaRPr>
                    </a:p>
                  </a:txBody>
                  <a:tcPr marL="9525" marR="9525" marT="9525" marB="0" anchor="b">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200" b="0" i="0" u="none" strike="noStrike" noProof="0" dirty="0">
                          <a:latin typeface="Arial"/>
                        </a:rPr>
                        <a:t>Domain</a:t>
                      </a:r>
                      <a:endParaRPr lang="en-US" dirty="0"/>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7879720"/>
                  </a:ext>
                </a:extLst>
              </a:tr>
            </a:tbl>
          </a:graphicData>
        </a:graphic>
      </p:graphicFrame>
      <p:sp>
        <p:nvSpPr>
          <p:cNvPr id="2" name="Slide Number Placeholder 5">
            <a:extLst>
              <a:ext uri="{FF2B5EF4-FFF2-40B4-BE49-F238E27FC236}">
                <a16:creationId xmlns:a16="http://schemas.microsoft.com/office/drawing/2014/main" id="{339C3116-187E-D56A-24B1-C1C123B864EC}"/>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3" name="Date Placeholder 3">
            <a:extLst>
              <a:ext uri="{FF2B5EF4-FFF2-40B4-BE49-F238E27FC236}">
                <a16:creationId xmlns:a16="http://schemas.microsoft.com/office/drawing/2014/main" id="{B1F46215-AB6F-4B2F-0F1C-4BE7990F8881}"/>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373861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3" y="432001"/>
            <a:ext cx="11306175" cy="482400"/>
          </a:xfrm>
        </p:spPr>
        <p:txBody>
          <a:bodyPr>
            <a:normAutofit fontScale="90000"/>
          </a:bodyPr>
          <a:lstStyle/>
          <a:p>
            <a:r>
              <a:rPr lang="en-US" sz="2400" dirty="0"/>
              <a:t>Indicators of Compromise: </a:t>
            </a:r>
            <a:r>
              <a:rPr lang="en-GB" sz="2400" dirty="0">
                <a:solidFill>
                  <a:srgbClr val="000000"/>
                </a:solidFill>
                <a:latin typeface="Georgia"/>
              </a:rPr>
              <a:t>TAG-110 observed attacks in Asia and Europe using HATVIBE and CHERRYSPY loaders</a:t>
            </a:r>
            <a:br>
              <a:rPr lang="en-GB" sz="2400" dirty="0">
                <a:solidFill>
                  <a:srgbClr val="000000"/>
                </a:solidFill>
                <a:latin typeface="Georgia"/>
              </a:rPr>
            </a:br>
            <a:endParaRPr lang="en-US" sz="2400" dirty="0"/>
          </a:p>
        </p:txBody>
      </p:sp>
      <p:sp>
        <p:nvSpPr>
          <p:cNvPr id="8" name="TextBox 7">
            <a:extLst>
              <a:ext uri="{FF2B5EF4-FFF2-40B4-BE49-F238E27FC236}">
                <a16:creationId xmlns:a16="http://schemas.microsoft.com/office/drawing/2014/main" id="{213A3178-7806-4862-8021-E7FE34E3FAA0}"/>
              </a:ext>
            </a:extLst>
          </p:cNvPr>
          <p:cNvSpPr txBox="1"/>
          <p:nvPr/>
        </p:nvSpPr>
        <p:spPr>
          <a:xfrm>
            <a:off x="434034" y="923279"/>
            <a:ext cx="11022563" cy="2354491"/>
          </a:xfrm>
          <a:prstGeom prst="rect">
            <a:avLst/>
          </a:prstGeom>
          <a:no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lang="en-US" sz="1400" b="1"/>
          </a:p>
          <a:p>
            <a:pPr marL="0" marR="0" lvl="0" indent="0" algn="l" defTabSz="914400">
              <a:lnSpc>
                <a:spcPct val="100000"/>
              </a:lnSpc>
              <a:spcBef>
                <a:spcPts val="0"/>
              </a:spcBef>
              <a:spcAft>
                <a:spcPts val="600"/>
              </a:spcAft>
              <a:buClrTx/>
              <a:buSzTx/>
              <a:buFontTx/>
              <a:buNone/>
              <a:tabLst/>
              <a:defRPr/>
            </a:pPr>
            <a:endParaRPr lang="en-US" sz="1400" b="0" i="0" u="none" strike="noStrike" kern="1200" cap="none" spc="0" normalizeH="0" baseline="0" noProof="0">
              <a:ln>
                <a:noFill/>
              </a:ln>
              <a:solidFill>
                <a:srgbClr val="000000"/>
              </a:solidFill>
              <a:effectLst/>
              <a:uLnTx/>
              <a:uFillTx/>
              <a:latin typeface="Arial"/>
              <a:ea typeface="微软雅黑" panose="020B0503020204020204" pitchFamily="34" charset="-122"/>
              <a:cs typeface="Arial"/>
            </a:endParaRPr>
          </a:p>
          <a:p>
            <a:pPr marL="0" marR="0" lvl="0" indent="0" algn="l" defTabSz="914400" rtl="0" eaLnBrk="1" fontAlgn="auto" latinLnBrk="0" hangingPunct="1">
              <a:lnSpc>
                <a:spcPct val="100000"/>
              </a:lnSpc>
              <a:spcBef>
                <a:spcPts val="0"/>
              </a:spcBef>
              <a:spcAft>
                <a:spcPts val="600"/>
              </a:spcAft>
              <a:buClrTx/>
              <a:buFontTx/>
              <a:buNone/>
              <a:tabLst/>
              <a:defRPr/>
            </a:pPr>
            <a:endParaRPr lang="en-US" sz="1400" b="0" i="0" u="none" strike="noStrike" kern="1200" cap="none" spc="0" normalizeH="0" baseline="0" noProof="0">
              <a:ln>
                <a:noFill/>
              </a:ln>
              <a:solidFill>
                <a:srgbClr val="000000"/>
              </a:solidFill>
              <a:effectLst/>
              <a:uLnTx/>
              <a:uFillTx/>
              <a:latin typeface="Arial"/>
              <a:ea typeface="微软雅黑" panose="020B0503020204020204" pitchFamily="34" charset="-122"/>
              <a:cs typeface="Arial"/>
            </a:endParaRPr>
          </a:p>
          <a:p>
            <a:pPr marL="0" marR="0" lvl="0" indent="0" algn="l" defTabSz="914400" rtl="0" eaLnBrk="1" fontAlgn="auto" latinLnBrk="0" hangingPunct="1">
              <a:lnSpc>
                <a:spcPct val="100000"/>
              </a:lnSpc>
              <a:spcBef>
                <a:spcPts val="0"/>
              </a:spcBef>
              <a:spcAft>
                <a:spcPts val="600"/>
              </a:spcAft>
              <a:buClrTx/>
              <a:buFontTx/>
              <a:buNone/>
              <a:tabLst/>
              <a:defRPr/>
            </a:pPr>
            <a:endParaRPr lang="en-US" sz="1400" b="0" i="0" u="none" strike="noStrike" kern="1200" cap="none" spc="0" normalizeH="0" baseline="0" noProof="0">
              <a:ln>
                <a:noFill/>
              </a:ln>
              <a:solidFill>
                <a:srgbClr val="000000"/>
              </a:solidFill>
              <a:effectLst/>
              <a:uLnTx/>
              <a:uFillTx/>
              <a:latin typeface="Arial"/>
              <a:ea typeface="微软雅黑" panose="020B0503020204020204" pitchFamily="34" charset="-122"/>
              <a:cs typeface="Arial"/>
            </a:endParaRPr>
          </a:p>
          <a:p>
            <a:pPr>
              <a:spcAft>
                <a:spcPts val="600"/>
              </a:spcAft>
              <a:defRPr/>
            </a:pPr>
            <a:endParaRPr lang="en-US" sz="1400">
              <a:solidFill>
                <a:srgbClr val="000000"/>
              </a:solidFill>
              <a:latin typeface="Arial"/>
              <a:ea typeface="微软雅黑" panose="020B0503020204020204" pitchFamily="34" charset="-122"/>
              <a:cs typeface="Arial"/>
            </a:endParaRPr>
          </a:p>
          <a:p>
            <a:pPr>
              <a:spcAft>
                <a:spcPts val="600"/>
              </a:spcAft>
              <a:defRPr/>
            </a:pPr>
            <a:endParaRPr lang="en-US" sz="1400">
              <a:solidFill>
                <a:srgbClr val="000000"/>
              </a:solidFill>
              <a:latin typeface="Arial"/>
              <a:ea typeface="微软雅黑" panose="020B0503020204020204" pitchFamily="34" charset="-122"/>
              <a:cs typeface="Arial"/>
            </a:endParaRPr>
          </a:p>
          <a:p>
            <a:pPr>
              <a:spcAft>
                <a:spcPts val="600"/>
              </a:spcAft>
              <a:buSzPct val="100000"/>
              <a:defRPr/>
            </a:pPr>
            <a:endParaRPr lang="en-US" sz="1400">
              <a:solidFill>
                <a:srgbClr val="000000"/>
              </a:solidFill>
              <a:latin typeface="Arial"/>
              <a:ea typeface="微软雅黑" panose="020B0503020204020204" pitchFamily="34" charset="-122"/>
              <a:cs typeface="Arial"/>
            </a:endParaRPr>
          </a:p>
          <a:p>
            <a:pPr>
              <a:spcAft>
                <a:spcPts val="600"/>
              </a:spcAft>
              <a:buSzPct val="100000"/>
              <a:defRPr/>
            </a:pPr>
            <a:endParaRPr lang="en-GB" altLang="zh-CN" sz="1400">
              <a:solidFill>
                <a:srgbClr val="000000"/>
              </a:solidFill>
              <a:latin typeface="Arial"/>
              <a:ea typeface="微软雅黑" panose="020B0503020204020204" pitchFamily="34" charset="-122"/>
              <a:cs typeface="Times New Roman" panose="02020603050405020304" pitchFamily="18" charset="0"/>
            </a:endParaRPr>
          </a:p>
        </p:txBody>
      </p:sp>
      <p:sp>
        <p:nvSpPr>
          <p:cNvPr id="10" name="Footer Placeholder 4">
            <a:extLst>
              <a:ext uri="{FF2B5EF4-FFF2-40B4-BE49-F238E27FC236}">
                <a16:creationId xmlns:a16="http://schemas.microsoft.com/office/drawing/2014/main" id="{9B79651F-C457-4742-BFA7-64B83C9C10E4}"/>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aphicFrame>
        <p:nvGraphicFramePr>
          <p:cNvPr id="12" name="Table 2">
            <a:extLst>
              <a:ext uri="{FF2B5EF4-FFF2-40B4-BE49-F238E27FC236}">
                <a16:creationId xmlns:a16="http://schemas.microsoft.com/office/drawing/2014/main" id="{35E83232-17FA-48DE-BC5A-9DF24D0BEA52}"/>
              </a:ext>
            </a:extLst>
          </p:cNvPr>
          <p:cNvGraphicFramePr>
            <a:graphicFrameLocks noGrp="1"/>
          </p:cNvGraphicFramePr>
          <p:nvPr>
            <p:extLst>
              <p:ext uri="{D42A27DB-BD31-4B8C-83A1-F6EECF244321}">
                <p14:modId xmlns:p14="http://schemas.microsoft.com/office/powerpoint/2010/main" val="2616273967"/>
              </p:ext>
            </p:extLst>
          </p:nvPr>
        </p:nvGraphicFramePr>
        <p:xfrm>
          <a:off x="434034" y="1063700"/>
          <a:ext cx="11306176" cy="5192321"/>
        </p:xfrm>
        <a:graphic>
          <a:graphicData uri="http://schemas.openxmlformats.org/drawingml/2006/table">
            <a:tbl>
              <a:tblPr firstRow="1" bandRow="1">
                <a:tableStyleId>{17292A2E-F333-43FB-9621-5CBBE7FDCDCB}</a:tableStyleId>
              </a:tblPr>
              <a:tblGrid>
                <a:gridCol w="5653088">
                  <a:extLst>
                    <a:ext uri="{9D8B030D-6E8A-4147-A177-3AD203B41FA5}">
                      <a16:colId xmlns:a16="http://schemas.microsoft.com/office/drawing/2014/main" val="1259612949"/>
                    </a:ext>
                  </a:extLst>
                </a:gridCol>
                <a:gridCol w="5653088">
                  <a:extLst>
                    <a:ext uri="{9D8B030D-6E8A-4147-A177-3AD203B41FA5}">
                      <a16:colId xmlns:a16="http://schemas.microsoft.com/office/drawing/2014/main" val="98039645"/>
                    </a:ext>
                  </a:extLst>
                </a:gridCol>
              </a:tblGrid>
              <a:tr h="139296">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u="none" strike="noStrike" kern="1200">
                          <a:solidFill>
                            <a:schemeClr val="bg1"/>
                          </a:solidFill>
                          <a:effectLst/>
                          <a:latin typeface="+mj-lt"/>
                          <a:ea typeface="+mn-ea"/>
                          <a:cs typeface="+mn-cs"/>
                        </a:rPr>
                        <a:t>Indicator</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fontAlgn="b" latinLnBrk="0" hangingPunct="1"/>
                      <a:r>
                        <a:rPr lang="en-US" altLang="zh-CN" sz="1100" b="1" u="none" strike="noStrike" kern="1200">
                          <a:solidFill>
                            <a:schemeClr val="bg1"/>
                          </a:solidFill>
                          <a:effectLst/>
                          <a:latin typeface="+mj-lt"/>
                          <a:ea typeface="+mn-ea"/>
                          <a:cs typeface="+mn-cs"/>
                        </a:rPr>
                        <a:t>Type</a:t>
                      </a:r>
                      <a:endParaRPr lang="en-US" sz="1100" b="1" u="none" strike="noStrike" kern="1200">
                        <a:solidFill>
                          <a:schemeClr val="bg1"/>
                        </a:solidFill>
                        <a:effectLst/>
                        <a:latin typeface="+mj-lt"/>
                        <a:ea typeface="+mn-ea"/>
                        <a:cs typeface="+mn-cs"/>
                      </a:endParaRP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9107290"/>
                  </a:ext>
                </a:extLst>
              </a:tr>
              <a:tr h="233512">
                <a:tc>
                  <a:txBody>
                    <a:bodyPr/>
                    <a:lstStyle/>
                    <a:p>
                      <a:pPr algn="ctr" fontAlgn="ctr"/>
                      <a:r>
                        <a:rPr lang="en-GB" sz="1100" b="0" i="0" u="none" strike="noStrike" dirty="0" err="1">
                          <a:solidFill>
                            <a:srgbClr val="000000"/>
                          </a:solidFill>
                          <a:effectLst/>
                          <a:latin typeface="Consolas" panose="020B0609020204030204" pitchFamily="49" charset="0"/>
                        </a:rPr>
                        <a:t>enrollmentdm</a:t>
                      </a:r>
                      <a:r>
                        <a:rPr lang="en-GB" sz="1100" b="0" i="0" u="none" strike="noStrike" dirty="0">
                          <a:solidFill>
                            <a:srgbClr val="000000"/>
                          </a:solidFill>
                          <a:effectLst/>
                          <a:latin typeface="Consolas" panose="020B0609020204030204" pitchFamily="49" charset="0"/>
                        </a:rPr>
                        <a:t>[.]com</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dirty="0">
                          <a:latin typeface="+mn-lt"/>
                        </a:rPr>
                        <a:t>Domain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46329753"/>
                  </a:ext>
                </a:extLst>
              </a:tr>
              <a:tr h="233512">
                <a:tc>
                  <a:txBody>
                    <a:bodyPr/>
                    <a:lstStyle/>
                    <a:p>
                      <a:pPr algn="ctr" fontAlgn="ctr"/>
                      <a:r>
                        <a:rPr lang="en-GB" sz="1100" b="0" i="0" u="none" strike="noStrike">
                          <a:solidFill>
                            <a:srgbClr val="000000"/>
                          </a:solidFill>
                          <a:effectLst/>
                          <a:latin typeface="Consolas" panose="020B0609020204030204" pitchFamily="49" charset="0"/>
                        </a:rPr>
                        <a:t>errorreporting[.]net</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dirty="0">
                          <a:latin typeface="+mn-lt"/>
                        </a:rPr>
                        <a:t>Domain</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6406847"/>
                  </a:ext>
                </a:extLst>
              </a:tr>
              <a:tr h="233512">
                <a:tc>
                  <a:txBody>
                    <a:bodyPr/>
                    <a:lstStyle/>
                    <a:p>
                      <a:pPr algn="ctr" fontAlgn="ctr"/>
                      <a:r>
                        <a:rPr lang="en-GB" sz="1100" b="0" i="0" u="none" strike="noStrike" dirty="0">
                          <a:solidFill>
                            <a:srgbClr val="000000"/>
                          </a:solidFill>
                          <a:effectLst/>
                          <a:latin typeface="Consolas" panose="020B0609020204030204" pitchFamily="49" charset="0"/>
                        </a:rPr>
                        <a:t>experience-improvement[.]com</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0464503"/>
                  </a:ext>
                </a:extLst>
              </a:tr>
              <a:tr h="233512">
                <a:tc>
                  <a:txBody>
                    <a:bodyPr/>
                    <a:lstStyle/>
                    <a:p>
                      <a:pPr algn="ctr" fontAlgn="ctr"/>
                      <a:r>
                        <a:rPr lang="en-GB" sz="1100" b="0" i="0" u="none" strike="noStrike">
                          <a:solidFill>
                            <a:srgbClr val="000000"/>
                          </a:solidFill>
                          <a:effectLst/>
                          <a:latin typeface="Consolas" panose="020B0609020204030204" pitchFamily="49" charset="0"/>
                        </a:rPr>
                        <a:t>game-wins[.]com</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4105457"/>
                  </a:ext>
                </a:extLst>
              </a:tr>
              <a:tr h="233512">
                <a:tc>
                  <a:txBody>
                    <a:bodyPr/>
                    <a:lstStyle/>
                    <a:p>
                      <a:pPr algn="ctr" fontAlgn="ctr"/>
                      <a:r>
                        <a:rPr lang="en-GB" sz="1100" b="0" i="0" u="none" strike="noStrike">
                          <a:solidFill>
                            <a:srgbClr val="000000"/>
                          </a:solidFill>
                          <a:effectLst/>
                          <a:latin typeface="Consolas" panose="020B0609020204030204" pitchFamily="49" charset="0"/>
                        </a:rPr>
                        <a:t>internalsecurity[.]us</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9240659"/>
                  </a:ext>
                </a:extLst>
              </a:tr>
              <a:tr h="233512">
                <a:tc>
                  <a:txBody>
                    <a:bodyPr/>
                    <a:lstStyle/>
                    <a:p>
                      <a:pPr algn="ctr" fontAlgn="ctr"/>
                      <a:r>
                        <a:rPr lang="en-GB" sz="1100" b="0" i="0" u="none" strike="noStrike">
                          <a:solidFill>
                            <a:srgbClr val="000000"/>
                          </a:solidFill>
                          <a:effectLst/>
                          <a:latin typeface="Consolas" panose="020B0609020204030204" pitchFamily="49" charset="0"/>
                        </a:rPr>
                        <a:t>lanmangraphics[.]com</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26533974"/>
                  </a:ext>
                </a:extLst>
              </a:tr>
              <a:tr h="233512">
                <a:tc>
                  <a:txBody>
                    <a:bodyPr/>
                    <a:lstStyle/>
                    <a:p>
                      <a:pPr algn="ctr" fontAlgn="ctr"/>
                      <a:r>
                        <a:rPr lang="en-GB" sz="1100" b="0" i="0" u="none" strike="noStrike">
                          <a:solidFill>
                            <a:srgbClr val="000000"/>
                          </a:solidFill>
                          <a:effectLst/>
                          <a:latin typeface="Consolas" panose="020B0609020204030204" pitchFamily="49" charset="0"/>
                        </a:rPr>
                        <a:t>retaildemo[.]info</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0612333"/>
                  </a:ext>
                </a:extLst>
              </a:tr>
              <a:tr h="233512">
                <a:tc>
                  <a:txBody>
                    <a:bodyPr/>
                    <a:lstStyle/>
                    <a:p>
                      <a:pPr algn="ctr" fontAlgn="ctr"/>
                      <a:r>
                        <a:rPr lang="en-GB" sz="1100" b="0" i="0" u="none" strike="noStrike" dirty="0">
                          <a:solidFill>
                            <a:srgbClr val="000000"/>
                          </a:solidFill>
                          <a:effectLst/>
                          <a:latin typeface="Consolas" panose="020B0609020204030204" pitchFamily="49" charset="0"/>
                        </a:rPr>
                        <a:t>shared-</a:t>
                      </a:r>
                      <a:r>
                        <a:rPr lang="en-GB" sz="1100" b="0" i="0" u="none" strike="noStrike" dirty="0" err="1">
                          <a:solidFill>
                            <a:srgbClr val="000000"/>
                          </a:solidFill>
                          <a:effectLst/>
                          <a:latin typeface="Consolas" panose="020B0609020204030204" pitchFamily="49" charset="0"/>
                        </a:rPr>
                        <a:t>rss</a:t>
                      </a:r>
                      <a:r>
                        <a:rPr lang="en-GB" sz="1100" b="0" i="0" u="none" strike="noStrike" dirty="0">
                          <a:solidFill>
                            <a:srgbClr val="000000"/>
                          </a:solidFill>
                          <a:effectLst/>
                          <a:latin typeface="Consolas" panose="020B0609020204030204" pitchFamily="49" charset="0"/>
                        </a:rPr>
                        <a:t>[.]info</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598950"/>
                  </a:ext>
                </a:extLst>
              </a:tr>
              <a:tr h="132155">
                <a:tc>
                  <a:txBody>
                    <a:bodyPr/>
                    <a:lstStyle/>
                    <a:p>
                      <a:pPr algn="ctr" fontAlgn="ctr"/>
                      <a:r>
                        <a:rPr lang="en-GB" sz="1100" b="0" i="0" u="none" strike="noStrike">
                          <a:solidFill>
                            <a:srgbClr val="000000"/>
                          </a:solidFill>
                          <a:effectLst/>
                          <a:latin typeface="Consolas" panose="020B0609020204030204" pitchFamily="49" charset="0"/>
                        </a:rPr>
                        <a:t>telemetry-network[.]com</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8974385"/>
                  </a:ext>
                </a:extLst>
              </a:tr>
              <a:tr h="132155">
                <a:tc>
                  <a:txBody>
                    <a:bodyPr/>
                    <a:lstStyle/>
                    <a:p>
                      <a:pPr algn="ctr" fontAlgn="ctr"/>
                      <a:r>
                        <a:rPr lang="en-GB" sz="1100" b="0" i="0" u="none" strike="noStrike">
                          <a:solidFill>
                            <a:srgbClr val="000000"/>
                          </a:solidFill>
                          <a:effectLst/>
                          <a:latin typeface="Consolas" panose="020B0609020204030204" pitchFamily="49" charset="0"/>
                        </a:rPr>
                        <a:t>tieringservice[.]com</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09095063"/>
                  </a:ext>
                </a:extLst>
              </a:tr>
              <a:tr h="132155">
                <a:tc>
                  <a:txBody>
                    <a:bodyPr/>
                    <a:lstStyle/>
                    <a:p>
                      <a:pPr algn="ctr" fontAlgn="ctr"/>
                      <a:r>
                        <a:rPr lang="en-GB" sz="1100" b="0" i="0" u="none" strike="noStrike">
                          <a:solidFill>
                            <a:srgbClr val="000000"/>
                          </a:solidFill>
                          <a:effectLst/>
                          <a:latin typeface="Consolas" panose="020B0609020204030204" pitchFamily="49" charset="0"/>
                        </a:rPr>
                        <a:t>trust-certificate[.]net</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Domain </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4970570"/>
                  </a:ext>
                </a:extLst>
              </a:tr>
              <a:tr h="132155">
                <a:tc>
                  <a:txBody>
                    <a:bodyPr/>
                    <a:lstStyle/>
                    <a:p>
                      <a:pPr algn="ctr" fontAlgn="ctr"/>
                      <a:r>
                        <a:rPr lang="en-GB" sz="1100" b="0" i="0" u="none" strike="noStrike">
                          <a:solidFill>
                            <a:srgbClr val="000000"/>
                          </a:solidFill>
                          <a:effectLst/>
                          <a:latin typeface="Consolas" panose="020B0609020204030204" pitchFamily="49" charset="0"/>
                        </a:rPr>
                        <a:t>5.45.70[.]178</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ctr">
                        <a:lnSpc>
                          <a:spcPct val="100000"/>
                        </a:lnSpc>
                        <a:spcBef>
                          <a:spcPts val="0"/>
                        </a:spcBef>
                        <a:spcAft>
                          <a:spcPts val="0"/>
                        </a:spcAft>
                        <a:buNone/>
                      </a:pPr>
                      <a:r>
                        <a:rPr lang="en-US" sz="1100">
                          <a:latin typeface="+mn-lt"/>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328320"/>
                  </a:ext>
                </a:extLst>
              </a:tr>
              <a:tr h="132155">
                <a:tc>
                  <a:txBody>
                    <a:bodyPr/>
                    <a:lstStyle/>
                    <a:p>
                      <a:pPr algn="ctr" fontAlgn="ctr"/>
                      <a:r>
                        <a:rPr lang="en-GB" sz="1100" b="0" i="0" u="none" strike="noStrike">
                          <a:solidFill>
                            <a:srgbClr val="000000"/>
                          </a:solidFill>
                          <a:effectLst/>
                          <a:latin typeface="Consolas" panose="020B0609020204030204" pitchFamily="49" charset="0"/>
                        </a:rPr>
                        <a:t>45.136.198[.]18</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7794491"/>
                  </a:ext>
                </a:extLst>
              </a:tr>
              <a:tr h="132155">
                <a:tc>
                  <a:txBody>
                    <a:bodyPr/>
                    <a:lstStyle/>
                    <a:p>
                      <a:pPr algn="ctr" fontAlgn="ctr"/>
                      <a:r>
                        <a:rPr lang="en-GB" sz="1100" b="0" i="0" u="none" strike="noStrike">
                          <a:solidFill>
                            <a:srgbClr val="000000"/>
                          </a:solidFill>
                          <a:effectLst/>
                          <a:latin typeface="Consolas" panose="020B0609020204030204" pitchFamily="49" charset="0"/>
                        </a:rPr>
                        <a:t>45.136.198[.]184</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01982026"/>
                  </a:ext>
                </a:extLst>
              </a:tr>
              <a:tr h="132155">
                <a:tc>
                  <a:txBody>
                    <a:bodyPr/>
                    <a:lstStyle/>
                    <a:p>
                      <a:pPr algn="ctr" fontAlgn="ctr"/>
                      <a:r>
                        <a:rPr lang="en-GB" sz="1100" b="0" i="0" u="none" strike="noStrike">
                          <a:solidFill>
                            <a:srgbClr val="000000"/>
                          </a:solidFill>
                          <a:effectLst/>
                          <a:latin typeface="Consolas" panose="020B0609020204030204" pitchFamily="49" charset="0"/>
                        </a:rPr>
                        <a:t>45.136.198[.]189</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903070"/>
                  </a:ext>
                </a:extLst>
              </a:tr>
              <a:tr h="132155">
                <a:tc>
                  <a:txBody>
                    <a:bodyPr/>
                    <a:lstStyle/>
                    <a:p>
                      <a:pPr algn="ctr" fontAlgn="ctr"/>
                      <a:r>
                        <a:rPr lang="en-GB" sz="1100" b="0" i="0" u="none" strike="noStrike" dirty="0">
                          <a:solidFill>
                            <a:srgbClr val="000000"/>
                          </a:solidFill>
                          <a:effectLst/>
                          <a:latin typeface="Consolas" panose="020B0609020204030204" pitchFamily="49" charset="0"/>
                        </a:rPr>
                        <a:t>46.183.219[.]228</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5541672"/>
                  </a:ext>
                </a:extLst>
              </a:tr>
              <a:tr h="132155">
                <a:tc>
                  <a:txBody>
                    <a:bodyPr/>
                    <a:lstStyle/>
                    <a:p>
                      <a:pPr algn="ctr" fontAlgn="ctr"/>
                      <a:r>
                        <a:rPr lang="en-GB" sz="1100" b="0" i="0" u="none" strike="noStrike">
                          <a:solidFill>
                            <a:srgbClr val="000000"/>
                          </a:solidFill>
                          <a:effectLst/>
                          <a:latin typeface="Consolas" panose="020B0609020204030204" pitchFamily="49" charset="0"/>
                        </a:rPr>
                        <a:t>84.32.188[.]23</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5535757"/>
                  </a:ext>
                </a:extLst>
              </a:tr>
              <a:tr h="132155">
                <a:tc>
                  <a:txBody>
                    <a:bodyPr/>
                    <a:lstStyle/>
                    <a:p>
                      <a:pPr algn="ctr" fontAlgn="ctr"/>
                      <a:r>
                        <a:rPr lang="en-GB" sz="1100" b="0" i="0" u="none" strike="noStrike">
                          <a:solidFill>
                            <a:srgbClr val="000000"/>
                          </a:solidFill>
                          <a:effectLst/>
                          <a:latin typeface="Consolas" panose="020B0609020204030204" pitchFamily="49" charset="0"/>
                        </a:rPr>
                        <a:t>185.62.56[.]47</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428890"/>
                  </a:ext>
                </a:extLst>
              </a:tr>
              <a:tr h="132155">
                <a:tc>
                  <a:txBody>
                    <a:bodyPr/>
                    <a:lstStyle/>
                    <a:p>
                      <a:pPr algn="ctr" fontAlgn="ctr"/>
                      <a:r>
                        <a:rPr lang="en-GB" sz="1100" b="0" i="0" u="none" strike="noStrike">
                          <a:solidFill>
                            <a:srgbClr val="000000"/>
                          </a:solidFill>
                          <a:effectLst/>
                          <a:latin typeface="Consolas" panose="020B0609020204030204" pitchFamily="49" charset="0"/>
                        </a:rPr>
                        <a:t>185.158.248[.]198</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14812"/>
                  </a:ext>
                </a:extLst>
              </a:tr>
              <a:tr h="132155">
                <a:tc>
                  <a:txBody>
                    <a:bodyPr/>
                    <a:lstStyle/>
                    <a:p>
                      <a:pPr algn="ctr" fontAlgn="ctr"/>
                      <a:r>
                        <a:rPr lang="en-GB" sz="1100" b="0" i="0" u="none" strike="noStrike">
                          <a:solidFill>
                            <a:srgbClr val="000000"/>
                          </a:solidFill>
                          <a:effectLst/>
                          <a:latin typeface="Consolas" panose="020B0609020204030204" pitchFamily="49" charset="0"/>
                        </a:rPr>
                        <a:t>185.167.63[.]42</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6613233"/>
                  </a:ext>
                </a:extLst>
              </a:tr>
              <a:tr h="132155">
                <a:tc>
                  <a:txBody>
                    <a:bodyPr/>
                    <a:lstStyle/>
                    <a:p>
                      <a:pPr algn="ctr" fontAlgn="ctr"/>
                      <a:r>
                        <a:rPr lang="en-GB" sz="1100" b="0" i="0" u="none" strike="noStrike">
                          <a:solidFill>
                            <a:srgbClr val="000000"/>
                          </a:solidFill>
                          <a:effectLst/>
                          <a:latin typeface="Consolas" panose="020B0609020204030204" pitchFamily="49" charset="0"/>
                        </a:rPr>
                        <a:t>194.31.55[.]131</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1102401"/>
                  </a:ext>
                </a:extLst>
              </a:tr>
              <a:tr h="132155">
                <a:tc>
                  <a:txBody>
                    <a:bodyPr/>
                    <a:lstStyle/>
                    <a:p>
                      <a:pPr algn="ctr" fontAlgn="ctr"/>
                      <a:r>
                        <a:rPr lang="en-GB" sz="1100" b="0" i="0" u="none" strike="noStrike" dirty="0">
                          <a:solidFill>
                            <a:srgbClr val="000000"/>
                          </a:solidFill>
                          <a:effectLst/>
                          <a:latin typeface="Consolas" panose="020B0609020204030204" pitchFamily="49" charset="0"/>
                        </a:rPr>
                        <a:t>212.224.86[.]69</a:t>
                      </a:r>
                    </a:p>
                  </a:txBody>
                  <a:tcPr marL="9525" marR="9525" marT="28575" marB="2857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mn-lt"/>
                          <a:ea typeface="+mn-ea"/>
                          <a:cs typeface="+mn-cs"/>
                        </a:rPr>
                        <a:t>IP</a:t>
                      </a:r>
                    </a:p>
                  </a:txBody>
                  <a:tcPr marL="9525" marR="9525" marT="9525"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457214"/>
                  </a:ext>
                </a:extLst>
              </a:tr>
            </a:tbl>
          </a:graphicData>
        </a:graphic>
      </p:graphicFrame>
      <p:sp>
        <p:nvSpPr>
          <p:cNvPr id="2" name="Slide Number Placeholder 5">
            <a:extLst>
              <a:ext uri="{FF2B5EF4-FFF2-40B4-BE49-F238E27FC236}">
                <a16:creationId xmlns:a16="http://schemas.microsoft.com/office/drawing/2014/main" id="{A6B095D0-38C9-2B78-8EBC-33DDFEF207DC}"/>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3" name="Date Placeholder 3">
            <a:extLst>
              <a:ext uri="{FF2B5EF4-FFF2-40B4-BE49-F238E27FC236}">
                <a16:creationId xmlns:a16="http://schemas.microsoft.com/office/drawing/2014/main" id="{58A4938A-E70F-93D7-FDF9-F18EADF5A6B5}"/>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266062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2" y="428625"/>
            <a:ext cx="11306175" cy="482400"/>
          </a:xfrm>
        </p:spPr>
        <p:txBody>
          <a:bodyPr>
            <a:normAutofit/>
          </a:bodyPr>
          <a:lstStyle/>
          <a:p>
            <a:r>
              <a:rPr lang="en-US" altLang="zh-CN" sz="2200"/>
              <a:t>Weekly OSINT Snapshot</a:t>
            </a:r>
            <a:endParaRPr lang="en-US" sz="2200"/>
          </a:p>
        </p:txBody>
      </p:sp>
      <p:graphicFrame>
        <p:nvGraphicFramePr>
          <p:cNvPr id="2" name="Table 2">
            <a:extLst>
              <a:ext uri="{FF2B5EF4-FFF2-40B4-BE49-F238E27FC236}">
                <a16:creationId xmlns:a16="http://schemas.microsoft.com/office/drawing/2014/main" id="{B509A4C4-582C-44B9-92E9-38D58DF4F4EE}"/>
              </a:ext>
            </a:extLst>
          </p:cNvPr>
          <p:cNvGraphicFramePr>
            <a:graphicFrameLocks noGrp="1"/>
          </p:cNvGraphicFramePr>
          <p:nvPr>
            <p:extLst>
              <p:ext uri="{D42A27DB-BD31-4B8C-83A1-F6EECF244321}">
                <p14:modId xmlns:p14="http://schemas.microsoft.com/office/powerpoint/2010/main" val="800233820"/>
              </p:ext>
            </p:extLst>
          </p:nvPr>
        </p:nvGraphicFramePr>
        <p:xfrm>
          <a:off x="450688" y="1331423"/>
          <a:ext cx="11306176" cy="3831197"/>
        </p:xfrm>
        <a:graphic>
          <a:graphicData uri="http://schemas.openxmlformats.org/drawingml/2006/table">
            <a:tbl>
              <a:tblPr firstRow="1" bandRow="1">
                <a:tableStyleId>{17292A2E-F333-43FB-9621-5CBBE7FDCDCB}</a:tableStyleId>
              </a:tblPr>
              <a:tblGrid>
                <a:gridCol w="5653088">
                  <a:extLst>
                    <a:ext uri="{9D8B030D-6E8A-4147-A177-3AD203B41FA5}">
                      <a16:colId xmlns:a16="http://schemas.microsoft.com/office/drawing/2014/main" val="1259612949"/>
                    </a:ext>
                  </a:extLst>
                </a:gridCol>
                <a:gridCol w="5653088">
                  <a:extLst>
                    <a:ext uri="{9D8B030D-6E8A-4147-A177-3AD203B41FA5}">
                      <a16:colId xmlns:a16="http://schemas.microsoft.com/office/drawing/2014/main" val="98039645"/>
                    </a:ext>
                  </a:extLst>
                </a:gridCol>
              </a:tblGrid>
              <a:tr h="34645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b="1" u="none" strike="noStrike" kern="1200">
                          <a:solidFill>
                            <a:schemeClr val="bg1"/>
                          </a:solidFill>
                          <a:effectLst/>
                          <a:latin typeface="+mj-lt"/>
                          <a:ea typeface="+mn-ea"/>
                          <a:cs typeface="+mn-cs"/>
                        </a:rPr>
                        <a:t>Source Title</a:t>
                      </a:r>
                    </a:p>
                  </a:txBody>
                  <a:tcPr marL="9525" marR="9525" marT="9525" marB="0" anchor="ctr"/>
                </a:tc>
                <a:tc>
                  <a:txBody>
                    <a:bodyPr/>
                    <a:lstStyle/>
                    <a:p>
                      <a:pPr marL="0" algn="ctr" defTabSz="914400" rtl="0" eaLnBrk="1" fontAlgn="b" latinLnBrk="0" hangingPunct="1"/>
                      <a:r>
                        <a:rPr lang="en-US" altLang="zh-CN" sz="1100" b="1" u="none" strike="noStrike" kern="1200">
                          <a:solidFill>
                            <a:schemeClr val="bg1"/>
                          </a:solidFill>
                          <a:effectLst/>
                          <a:latin typeface="+mj-lt"/>
                          <a:ea typeface="+mn-ea"/>
                          <a:cs typeface="+mn-cs"/>
                        </a:rPr>
                        <a:t>Source</a:t>
                      </a:r>
                      <a:endParaRPr lang="en-US" sz="1100" b="1" u="none" strike="noStrike" kern="1200">
                        <a:solidFill>
                          <a:schemeClr val="bg1"/>
                        </a:solidFill>
                        <a:effectLst/>
                        <a:latin typeface="+mj-lt"/>
                        <a:ea typeface="+mn-ea"/>
                        <a:cs typeface="+mn-cs"/>
                      </a:endParaRPr>
                    </a:p>
                  </a:txBody>
                  <a:tcPr marL="9525" marR="9525" marT="9525" marB="0" anchor="ctr"/>
                </a:tc>
                <a:extLst>
                  <a:ext uri="{0D108BD9-81ED-4DB2-BD59-A6C34878D82A}">
                    <a16:rowId xmlns:a16="http://schemas.microsoft.com/office/drawing/2014/main" val="2879107290"/>
                  </a:ext>
                </a:extLst>
              </a:tr>
              <a:tr h="580790">
                <a:tc>
                  <a:txBody>
                    <a:bodyPr/>
                    <a:lstStyle/>
                    <a:p>
                      <a:pPr lvl="0" algn="l">
                        <a:buNone/>
                      </a:pPr>
                      <a:r>
                        <a:rPr lang="en-US" sz="1200" b="0" i="0" u="none" strike="noStrike" noProof="0">
                          <a:latin typeface="Arial"/>
                        </a:rPr>
                        <a:t>Matrix Unleashes A New Widespread DDoS Campaign</a:t>
                      </a:r>
                      <a:endParaRPr lang="en-US"/>
                    </a:p>
                  </a:txBody>
                  <a:tcPr marL="9525" marR="9525" marT="9525" anchor="ctr">
                    <a:noFill/>
                  </a:tcPr>
                </a:tc>
                <a:tc>
                  <a:txBody>
                    <a:bodyPr/>
                    <a:lstStyle/>
                    <a:p>
                      <a:pPr lvl="0" algn="l">
                        <a:lnSpc>
                          <a:spcPct val="100000"/>
                        </a:lnSpc>
                        <a:spcBef>
                          <a:spcPts val="0"/>
                        </a:spcBef>
                        <a:spcAft>
                          <a:spcPts val="0"/>
                        </a:spcAft>
                        <a:buNone/>
                      </a:pPr>
                      <a:r>
                        <a:rPr lang="en-US" sz="1200" b="0" i="0" u="none" strike="noStrike" noProof="0">
                          <a:latin typeface="Arial"/>
                          <a:hlinkClick r:id="rId2"/>
                        </a:rPr>
                        <a:t>aquasec.com/blog/matrix-unleashes-a-new-widespread-ddos-campaign/#section-6</a:t>
                      </a:r>
                      <a:r>
                        <a:rPr lang="en-US" sz="1200" b="0" i="0" u="none" strike="noStrike" noProof="0">
                          <a:latin typeface="Arial"/>
                        </a:rPr>
                        <a:t> </a:t>
                      </a:r>
                      <a:endParaRPr lang="en-US"/>
                    </a:p>
                  </a:txBody>
                  <a:tcPr marL="9525" marR="9525" marT="9525" anchor="ctr">
                    <a:noFill/>
                  </a:tcPr>
                </a:tc>
                <a:extLst>
                  <a:ext uri="{0D108BD9-81ED-4DB2-BD59-A6C34878D82A}">
                    <a16:rowId xmlns:a16="http://schemas.microsoft.com/office/drawing/2014/main" val="3491123003"/>
                  </a:ext>
                </a:extLst>
              </a:tr>
              <a:tr h="580790">
                <a:tc>
                  <a:txBody>
                    <a:bodyPr/>
                    <a:lstStyle/>
                    <a:p>
                      <a:pPr lvl="0" algn="l">
                        <a:buNone/>
                      </a:pPr>
                      <a:r>
                        <a:rPr lang="en-US" sz="1200" b="0" i="0" u="none" strike="noStrike" noProof="0">
                          <a:latin typeface="Arial"/>
                        </a:rPr>
                        <a:t>Rockstar 2FA: A Driving Force in Phishing-as-a-Service (PaaS)</a:t>
                      </a:r>
                      <a:endParaRPr lang="en-US"/>
                    </a:p>
                  </a:txBody>
                  <a:tcPr marL="9525" marR="9525" marT="9525" anchor="ctr">
                    <a:noFill/>
                  </a:tcPr>
                </a:tc>
                <a:tc>
                  <a:txBody>
                    <a:bodyPr/>
                    <a:lstStyle/>
                    <a:p>
                      <a:pPr lvl="0" algn="l">
                        <a:lnSpc>
                          <a:spcPct val="100000"/>
                        </a:lnSpc>
                        <a:spcBef>
                          <a:spcPts val="0"/>
                        </a:spcBef>
                        <a:spcAft>
                          <a:spcPts val="0"/>
                        </a:spcAft>
                        <a:buNone/>
                      </a:pPr>
                      <a:r>
                        <a:rPr lang="en-US" sz="1200" b="0" i="0" u="none" strike="noStrike" noProof="0">
                          <a:latin typeface="Arial"/>
                          <a:hlinkClick r:id="rId3"/>
                        </a:rPr>
                        <a:t>trustwave.com/en-us/resources/blogs/spiderlabs-blog/rockstar-2fa-a-driving-force-in-phishing-as-a-service-paas</a:t>
                      </a:r>
                      <a:r>
                        <a:rPr lang="en-US" sz="1200" b="0" i="0" u="none" strike="noStrike" noProof="0">
                          <a:latin typeface="Arial"/>
                        </a:rPr>
                        <a:t> </a:t>
                      </a:r>
                      <a:endParaRPr lang="en-US"/>
                    </a:p>
                  </a:txBody>
                  <a:tcPr marL="9525" marR="9525" marT="9525" anchor="ctr">
                    <a:noFill/>
                  </a:tcPr>
                </a:tc>
                <a:extLst>
                  <a:ext uri="{0D108BD9-81ED-4DB2-BD59-A6C34878D82A}">
                    <a16:rowId xmlns:a16="http://schemas.microsoft.com/office/drawing/2014/main" val="2546609452"/>
                  </a:ext>
                </a:extLst>
              </a:tr>
              <a:tr h="580790">
                <a:tc>
                  <a:txBody>
                    <a:bodyPr/>
                    <a:lstStyle/>
                    <a:p>
                      <a:pPr lvl="0" algn="l">
                        <a:buNone/>
                      </a:pPr>
                      <a:r>
                        <a:rPr lang="en-US" sz="1200" b="0" i="0" u="none" strike="noStrike" noProof="0">
                          <a:latin typeface="Arial"/>
                        </a:rPr>
                        <a:t>Know Thy Enemy: A Novel November Case on Persistent Remote Access</a:t>
                      </a:r>
                      <a:endParaRPr lang="en-US"/>
                    </a:p>
                  </a:txBody>
                  <a:tcPr marL="9525" marR="9525" marT="9525" anchor="ctr">
                    <a:noFill/>
                  </a:tcPr>
                </a:tc>
                <a:tc>
                  <a:txBody>
                    <a:bodyPr/>
                    <a:lstStyle/>
                    <a:p>
                      <a:pPr lvl="0" algn="l">
                        <a:lnSpc>
                          <a:spcPct val="100000"/>
                        </a:lnSpc>
                        <a:spcBef>
                          <a:spcPts val="0"/>
                        </a:spcBef>
                        <a:spcAft>
                          <a:spcPts val="0"/>
                        </a:spcAft>
                        <a:buNone/>
                      </a:pPr>
                      <a:r>
                        <a:rPr lang="en-US" sz="1200" b="0" i="0" u="none" strike="noStrike" noProof="0">
                          <a:hlinkClick r:id="rId4"/>
                        </a:rPr>
                        <a:t>huntress.com/blog/know-thy-enemy-a-novel-november-case-on-persistent-remote-access</a:t>
                      </a:r>
                      <a:r>
                        <a:rPr lang="en-US" sz="1200" b="0" i="0" u="none" strike="noStrike" noProof="0"/>
                        <a:t> </a:t>
                      </a:r>
                      <a:endParaRPr lang="en-US"/>
                    </a:p>
                  </a:txBody>
                  <a:tcPr marL="9525" marR="9525" marT="9525" anchor="ctr">
                    <a:noFill/>
                  </a:tcPr>
                </a:tc>
                <a:extLst>
                  <a:ext uri="{0D108BD9-81ED-4DB2-BD59-A6C34878D82A}">
                    <a16:rowId xmlns:a16="http://schemas.microsoft.com/office/drawing/2014/main" val="1453882814"/>
                  </a:ext>
                </a:extLst>
              </a:tr>
              <a:tr h="580790">
                <a:tc>
                  <a:txBody>
                    <a:bodyPr/>
                    <a:lstStyle/>
                    <a:p>
                      <a:pPr lvl="0" algn="l">
                        <a:buNone/>
                      </a:pPr>
                      <a:r>
                        <a:rPr lang="en-US" sz="1200" b="0" i="0" u="none" strike="noStrike" noProof="0">
                          <a:latin typeface="Arial"/>
                        </a:rPr>
                        <a:t>Warning Against Malware in SVG Format Distributed via Phishing Emails</a:t>
                      </a:r>
                      <a:endParaRPr lang="en-US"/>
                    </a:p>
                  </a:txBody>
                  <a:tcPr marL="9525" marR="9525" marT="9525" anchor="ctr">
                    <a:noFill/>
                  </a:tcPr>
                </a:tc>
                <a:tc>
                  <a:txBody>
                    <a:bodyPr/>
                    <a:lstStyle/>
                    <a:p>
                      <a:pPr lvl="0" algn="l">
                        <a:lnSpc>
                          <a:spcPct val="100000"/>
                        </a:lnSpc>
                        <a:spcBef>
                          <a:spcPts val="0"/>
                        </a:spcBef>
                        <a:spcAft>
                          <a:spcPts val="0"/>
                        </a:spcAft>
                        <a:buNone/>
                      </a:pPr>
                      <a:r>
                        <a:rPr lang="en-US" sz="1100" b="0" i="0" u="none" strike="noStrike" noProof="0">
                          <a:solidFill>
                            <a:srgbClr val="0065FF"/>
                          </a:solidFill>
                          <a:latin typeface="Arial"/>
                          <a:hlinkClick r:id="rId5"/>
                        </a:rPr>
                        <a:t>asec.ahnlab.com/en/84720</a:t>
                      </a:r>
                      <a:endParaRPr lang="en-US"/>
                    </a:p>
                  </a:txBody>
                  <a:tcPr marL="9525" marR="9525" marT="9525" anchor="ctr">
                    <a:noFill/>
                  </a:tcPr>
                </a:tc>
                <a:extLst>
                  <a:ext uri="{0D108BD9-81ED-4DB2-BD59-A6C34878D82A}">
                    <a16:rowId xmlns:a16="http://schemas.microsoft.com/office/drawing/2014/main" val="891177727"/>
                  </a:ext>
                </a:extLst>
              </a:tr>
              <a:tr h="580790">
                <a:tc>
                  <a:txBody>
                    <a:bodyPr/>
                    <a:lstStyle/>
                    <a:p>
                      <a:pPr lvl="0" algn="l">
                        <a:buNone/>
                      </a:pPr>
                      <a:r>
                        <a:rPr lang="en-US" sz="1200" b="0" i="0" u="none" strike="noStrike" noProof="0">
                          <a:latin typeface="Arial"/>
                        </a:rPr>
                        <a:t>Arctic Wolf Observes Threat Campaign Targeting Palo Alto Networks Firewall Devices</a:t>
                      </a:r>
                      <a:endParaRPr lang="en-US"/>
                    </a:p>
                  </a:txBody>
                  <a:tcPr marL="9525" marR="9525" marT="9525" anchor="ctr">
                    <a:noFill/>
                  </a:tcPr>
                </a:tc>
                <a:tc>
                  <a:txBody>
                    <a:bodyPr/>
                    <a:lstStyle/>
                    <a:p>
                      <a:pPr lvl="0" algn="l">
                        <a:lnSpc>
                          <a:spcPct val="100000"/>
                        </a:lnSpc>
                        <a:spcBef>
                          <a:spcPts val="0"/>
                        </a:spcBef>
                        <a:spcAft>
                          <a:spcPts val="0"/>
                        </a:spcAft>
                        <a:buNone/>
                      </a:pPr>
                      <a:r>
                        <a:rPr lang="en-US" sz="1200" b="0" i="0" u="none" strike="noStrike" noProof="0">
                          <a:latin typeface="Arial"/>
                          <a:hlinkClick r:id="rId6"/>
                        </a:rPr>
                        <a:t>arcticwolf.com/resources/blog/arctic-wolf-observes-threat-campaign-targeting-palo-alto-networks-firewall-devices</a:t>
                      </a:r>
                      <a:r>
                        <a:rPr lang="en-US" sz="1200" b="0" i="0" u="none" strike="noStrike" noProof="0">
                          <a:latin typeface="Arial"/>
                        </a:rPr>
                        <a:t> </a:t>
                      </a:r>
                      <a:endParaRPr lang="en-US"/>
                    </a:p>
                  </a:txBody>
                  <a:tcPr marL="9525" marR="9525" marT="9525" anchor="ctr">
                    <a:noFill/>
                  </a:tcPr>
                </a:tc>
                <a:extLst>
                  <a:ext uri="{0D108BD9-81ED-4DB2-BD59-A6C34878D82A}">
                    <a16:rowId xmlns:a16="http://schemas.microsoft.com/office/drawing/2014/main" val="3658322239"/>
                  </a:ext>
                </a:extLst>
              </a:tr>
              <a:tr h="580790">
                <a:tc>
                  <a:txBody>
                    <a:bodyPr/>
                    <a:lstStyle/>
                    <a:p>
                      <a:pPr lvl="0" algn="l">
                        <a:buNone/>
                      </a:pPr>
                      <a:r>
                        <a:rPr lang="en-US" sz="1200" b="0" i="0" u="none" strike="noStrike" noProof="0">
                          <a:latin typeface="Arial"/>
                        </a:rPr>
                        <a:t>Unveiling WolfsBane: Gelsemium’s Linux counterpart to Gelsevirine</a:t>
                      </a:r>
                      <a:endParaRPr lang="en-US"/>
                    </a:p>
                  </a:txBody>
                  <a:tcPr marL="9525" marR="9525" marT="9525" anchor="ctr">
                    <a:noFill/>
                  </a:tcPr>
                </a:tc>
                <a:tc>
                  <a:txBody>
                    <a:bodyPr/>
                    <a:lstStyle/>
                    <a:p>
                      <a:pPr lvl="0" algn="l">
                        <a:lnSpc>
                          <a:spcPct val="100000"/>
                        </a:lnSpc>
                        <a:spcBef>
                          <a:spcPts val="0"/>
                        </a:spcBef>
                        <a:spcAft>
                          <a:spcPts val="0"/>
                        </a:spcAft>
                        <a:buNone/>
                      </a:pPr>
                      <a:r>
                        <a:rPr lang="en-US" sz="1200" b="0" i="0" u="none" strike="noStrike" noProof="0">
                          <a:latin typeface="Arial"/>
                          <a:hlinkClick r:id="rId7"/>
                        </a:rPr>
                        <a:t>welivesecurity.com/en/eset-research/unveiling-wolfsbane-gelsemiums-linux-counterpart-to-gelsevirine</a:t>
                      </a:r>
                      <a:r>
                        <a:rPr lang="en-US" sz="1200" b="0" i="0" u="none" strike="noStrike" noProof="0">
                          <a:latin typeface="Arial"/>
                        </a:rPr>
                        <a:t> </a:t>
                      </a:r>
                      <a:endParaRPr lang="en-US"/>
                    </a:p>
                  </a:txBody>
                  <a:tcPr marL="9525" marR="9525" marT="9525" anchor="ctr">
                    <a:noFill/>
                  </a:tcPr>
                </a:tc>
                <a:extLst>
                  <a:ext uri="{0D108BD9-81ED-4DB2-BD59-A6C34878D82A}">
                    <a16:rowId xmlns:a16="http://schemas.microsoft.com/office/drawing/2014/main" val="1567495126"/>
                  </a:ext>
                </a:extLst>
              </a:tr>
            </a:tbl>
          </a:graphicData>
        </a:graphic>
      </p:graphicFrame>
      <p:sp>
        <p:nvSpPr>
          <p:cNvPr id="10" name="TextBox 9">
            <a:extLst>
              <a:ext uri="{FF2B5EF4-FFF2-40B4-BE49-F238E27FC236}">
                <a16:creationId xmlns:a16="http://schemas.microsoft.com/office/drawing/2014/main" id="{94896E7C-C0DD-4CBA-B58C-2D773CAEF84F}"/>
              </a:ext>
            </a:extLst>
          </p:cNvPr>
          <p:cNvSpPr txBox="1"/>
          <p:nvPr/>
        </p:nvSpPr>
        <p:spPr>
          <a:xfrm>
            <a:off x="393680" y="813394"/>
            <a:ext cx="11355407"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a:ea typeface="+mn-ea"/>
                <a:cs typeface="+mn-cs"/>
              </a:rPr>
              <a:t>PwC intelligence analysts uncovered the following articles during routing open source intelligence (OSINT) collection. While the information included was deemed of potential interest, these threats have not directly affected geography or sectors relevant to clients.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4">
            <a:extLst>
              <a:ext uri="{FF2B5EF4-FFF2-40B4-BE49-F238E27FC236}">
                <a16:creationId xmlns:a16="http://schemas.microsoft.com/office/drawing/2014/main" id="{CDEFEC0F-8AE5-43EC-847E-84AC7846C4BE}"/>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sp>
        <p:nvSpPr>
          <p:cNvPr id="3" name="Slide Number Placeholder 5">
            <a:extLst>
              <a:ext uri="{FF2B5EF4-FFF2-40B4-BE49-F238E27FC236}">
                <a16:creationId xmlns:a16="http://schemas.microsoft.com/office/drawing/2014/main" id="{8DB0CFA7-B624-C5C7-2E96-FF48A30C02A4}"/>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4" name="Date Placeholder 3">
            <a:extLst>
              <a:ext uri="{FF2B5EF4-FFF2-40B4-BE49-F238E27FC236}">
                <a16:creationId xmlns:a16="http://schemas.microsoft.com/office/drawing/2014/main" id="{05DBF40E-3557-5CFD-C135-4C4E20F6877A}"/>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2021899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5B4FD4-D898-49C1-8D4B-A09D505A5A78}"/>
              </a:ext>
            </a:extLst>
          </p:cNvPr>
          <p:cNvSpPr>
            <a:spLocks noGrp="1"/>
          </p:cNvSpPr>
          <p:nvPr>
            <p:ph type="title"/>
          </p:nvPr>
        </p:nvSpPr>
        <p:spPr/>
        <p:txBody>
          <a:bodyPr/>
          <a:lstStyle/>
          <a:p>
            <a:r>
              <a:rPr lang="en-US" altLang="zh-TW"/>
              <a:t>Critical Vulnerability Alert (CVA)</a:t>
            </a:r>
            <a:br>
              <a:rPr lang="en-US" altLang="zh-TW"/>
            </a:br>
            <a:r>
              <a:rPr lang="en-US" altLang="zh-TW"/>
              <a:t>Weekly Summary</a:t>
            </a:r>
            <a:endParaRPr lang="en-US"/>
          </a:p>
        </p:txBody>
      </p:sp>
      <p:sp>
        <p:nvSpPr>
          <p:cNvPr id="8" name="Subtitle 7">
            <a:extLst>
              <a:ext uri="{FF2B5EF4-FFF2-40B4-BE49-F238E27FC236}">
                <a16:creationId xmlns:a16="http://schemas.microsoft.com/office/drawing/2014/main" id="{2A20B7DB-AE76-4308-9996-336CBBEC88DC}"/>
              </a:ext>
            </a:extLst>
          </p:cNvPr>
          <p:cNvSpPr>
            <a:spLocks noGrp="1"/>
          </p:cNvSpPr>
          <p:nvPr>
            <p:ph type="subTitle" idx="1"/>
          </p:nvPr>
        </p:nvSpPr>
        <p:spPr>
          <a:xfrm>
            <a:off x="646880" y="0"/>
            <a:ext cx="4344987" cy="6858000"/>
          </a:xfrm>
        </p:spPr>
        <p:txBody>
          <a:bodyPr/>
          <a:lstStyle/>
          <a:p>
            <a:endParaRPr lang="en-US"/>
          </a:p>
        </p:txBody>
      </p:sp>
    </p:spTree>
    <p:extLst>
      <p:ext uri="{BB962C8B-B14F-4D97-AF65-F5344CB8AC3E}">
        <p14:creationId xmlns:p14="http://schemas.microsoft.com/office/powerpoint/2010/main" val="418853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2" y="428625"/>
            <a:ext cx="11306175" cy="482400"/>
          </a:xfrm>
        </p:spPr>
        <p:txBody>
          <a:bodyPr>
            <a:normAutofit/>
          </a:bodyPr>
          <a:lstStyle/>
          <a:p>
            <a:r>
              <a:rPr lang="en-GB" sz="2400" b="0"/>
              <a:t>Our Approach</a:t>
            </a:r>
            <a:endParaRPr lang="en-US" sz="2200"/>
          </a:p>
        </p:txBody>
      </p:sp>
      <p:sp>
        <p:nvSpPr>
          <p:cNvPr id="10" name="TextBox 9">
            <a:extLst>
              <a:ext uri="{FF2B5EF4-FFF2-40B4-BE49-F238E27FC236}">
                <a16:creationId xmlns:a16="http://schemas.microsoft.com/office/drawing/2014/main" id="{94896E7C-C0DD-4CBA-B58C-2D773CAEF84F}"/>
              </a:ext>
            </a:extLst>
          </p:cNvPr>
          <p:cNvSpPr txBox="1"/>
          <p:nvPr/>
        </p:nvSpPr>
        <p:spPr>
          <a:xfrm>
            <a:off x="393680" y="813394"/>
            <a:ext cx="11355407" cy="80021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zh-CN" sz="1400" b="0" i="0" u="none" strike="noStrike" kern="1200" cap="none" spc="0" normalizeH="0" baseline="0" noProof="0">
                <a:ln>
                  <a:noFill/>
                </a:ln>
                <a:solidFill>
                  <a:srgbClr val="000000"/>
                </a:solidFill>
                <a:effectLst/>
                <a:uLnTx/>
                <a:uFillTx/>
                <a:latin typeface="Arial"/>
                <a:ea typeface="+mn-ea"/>
                <a:cs typeface="+mn-cs"/>
              </a:rPr>
              <a:t>PwC evaluates critical vulnerabilities against a set of criteria to develop a risk-based approach to prioritise vulnerability management and alerting.</a:t>
            </a:r>
            <a:br>
              <a:rPr kumimoji="0" lang="en-GB" altLang="zh-CN" sz="1400" b="0" i="0" u="none" strike="noStrike" kern="1200" cap="none" spc="0" normalizeH="0" baseline="0" noProof="0">
                <a:ln>
                  <a:noFill/>
                </a:ln>
                <a:solidFill>
                  <a:srgbClr val="000000"/>
                </a:solidFill>
                <a:effectLst/>
                <a:uLnTx/>
                <a:uFillTx/>
                <a:latin typeface="Arial"/>
                <a:ea typeface="+mn-ea"/>
                <a:cs typeface="+mn-cs"/>
              </a:rPr>
            </a:b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4">
            <a:extLst>
              <a:ext uri="{FF2B5EF4-FFF2-40B4-BE49-F238E27FC236}">
                <a16:creationId xmlns:a16="http://schemas.microsoft.com/office/drawing/2014/main" id="{CDEFEC0F-8AE5-43EC-847E-84AC7846C4BE}"/>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sp>
        <p:nvSpPr>
          <p:cNvPr id="2" name="Google Shape;754;p94">
            <a:extLst>
              <a:ext uri="{FF2B5EF4-FFF2-40B4-BE49-F238E27FC236}">
                <a16:creationId xmlns:a16="http://schemas.microsoft.com/office/drawing/2014/main" id="{4716AACD-7F76-8FDD-D83F-C358860260A4}"/>
              </a:ext>
            </a:extLst>
          </p:cNvPr>
          <p:cNvSpPr/>
          <p:nvPr/>
        </p:nvSpPr>
        <p:spPr>
          <a:xfrm>
            <a:off x="4267079" y="1526478"/>
            <a:ext cx="3657600" cy="304253"/>
          </a:xfrm>
          <a:prstGeom prst="rect">
            <a:avLst/>
          </a:prstGeom>
          <a:solidFill>
            <a:schemeClr val="accent5"/>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solidFill>
                  <a:schemeClr val="bg1"/>
                </a:solidFill>
                <a:effectLst/>
                <a:uLnTx/>
                <a:uFillTx/>
                <a:ea typeface="Georgia"/>
                <a:cs typeface="Georgia"/>
                <a:sym typeface="Georgia"/>
              </a:rPr>
              <a:t>Intent</a:t>
            </a:r>
            <a:endParaRPr kumimoji="0" lang="en-GB" sz="1200" b="0" i="0" u="none" strike="noStrike" kern="0" cap="none" spc="0" normalizeH="0" baseline="0" noProof="0">
              <a:ln>
                <a:noFill/>
              </a:ln>
              <a:solidFill>
                <a:schemeClr val="bg1"/>
              </a:solidFill>
              <a:effectLst/>
              <a:uLnTx/>
              <a:uFillTx/>
              <a:ea typeface="Georgia"/>
              <a:cs typeface="Georgia"/>
              <a:sym typeface="Georgia"/>
            </a:endParaRPr>
          </a:p>
        </p:txBody>
      </p:sp>
      <p:sp>
        <p:nvSpPr>
          <p:cNvPr id="5" name="Google Shape;754;p94">
            <a:extLst>
              <a:ext uri="{FF2B5EF4-FFF2-40B4-BE49-F238E27FC236}">
                <a16:creationId xmlns:a16="http://schemas.microsoft.com/office/drawing/2014/main" id="{C53D4EF1-9C15-9F0D-E933-6FBC3D22B735}"/>
              </a:ext>
            </a:extLst>
          </p:cNvPr>
          <p:cNvSpPr/>
          <p:nvPr/>
        </p:nvSpPr>
        <p:spPr>
          <a:xfrm>
            <a:off x="8091536" y="1526478"/>
            <a:ext cx="3657600" cy="304253"/>
          </a:xfrm>
          <a:prstGeom prst="rect">
            <a:avLst/>
          </a:prstGeom>
          <a:solidFill>
            <a:schemeClr val="accent3"/>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solidFill>
                  <a:schemeClr val="bg1"/>
                </a:solidFill>
                <a:effectLst/>
                <a:uLnTx/>
                <a:uFillTx/>
                <a:ea typeface="Georgia"/>
                <a:cs typeface="Georgia"/>
                <a:sym typeface="Georgia"/>
              </a:rPr>
              <a:t>Opportunity </a:t>
            </a:r>
            <a:endParaRPr kumimoji="0" lang="en-GB" sz="1200" b="0" i="0" u="none" strike="noStrike" kern="0" cap="none" spc="0" normalizeH="0" baseline="0" noProof="0">
              <a:ln>
                <a:noFill/>
              </a:ln>
              <a:solidFill>
                <a:schemeClr val="bg1"/>
              </a:solidFill>
              <a:effectLst/>
              <a:uLnTx/>
              <a:uFillTx/>
              <a:ea typeface="Georgia"/>
              <a:cs typeface="Georgia"/>
              <a:sym typeface="Georgia"/>
            </a:endParaRPr>
          </a:p>
        </p:txBody>
      </p:sp>
      <p:sp>
        <p:nvSpPr>
          <p:cNvPr id="11" name="Google Shape;754;p94">
            <a:extLst>
              <a:ext uri="{FF2B5EF4-FFF2-40B4-BE49-F238E27FC236}">
                <a16:creationId xmlns:a16="http://schemas.microsoft.com/office/drawing/2014/main" id="{47D8E0D5-D1C7-6625-9745-9133E90930CB}"/>
              </a:ext>
            </a:extLst>
          </p:cNvPr>
          <p:cNvSpPr/>
          <p:nvPr/>
        </p:nvSpPr>
        <p:spPr>
          <a:xfrm>
            <a:off x="442865" y="1526478"/>
            <a:ext cx="3657600" cy="304253"/>
          </a:xfrm>
          <a:prstGeom prst="rect">
            <a:avLst/>
          </a:prstGeom>
          <a:solidFill>
            <a:schemeClr val="accent1"/>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solidFill>
                  <a:schemeClr val="bg1"/>
                </a:solidFill>
                <a:effectLst/>
                <a:uLnTx/>
                <a:uFillTx/>
                <a:ea typeface="Georgia"/>
                <a:cs typeface="Georgia"/>
                <a:sym typeface="Georgia"/>
              </a:rPr>
              <a:t>Capability</a:t>
            </a:r>
            <a:endParaRPr kumimoji="0" lang="en-GB" sz="1200" b="0" i="0" u="none" strike="noStrike" kern="0" cap="none" spc="0" normalizeH="0" baseline="0" noProof="0">
              <a:ln>
                <a:noFill/>
              </a:ln>
              <a:solidFill>
                <a:schemeClr val="bg1"/>
              </a:solidFill>
              <a:effectLst/>
              <a:uLnTx/>
              <a:uFillTx/>
              <a:ea typeface="Georgia"/>
              <a:cs typeface="Georgia"/>
              <a:sym typeface="Georgia"/>
            </a:endParaRPr>
          </a:p>
        </p:txBody>
      </p:sp>
      <p:grpSp>
        <p:nvGrpSpPr>
          <p:cNvPr id="12" name="Group 11">
            <a:extLst>
              <a:ext uri="{FF2B5EF4-FFF2-40B4-BE49-F238E27FC236}">
                <a16:creationId xmlns:a16="http://schemas.microsoft.com/office/drawing/2014/main" id="{066EB7C5-F1B2-2B65-525C-6EC57AD7B705}"/>
              </a:ext>
            </a:extLst>
          </p:cNvPr>
          <p:cNvGrpSpPr/>
          <p:nvPr/>
        </p:nvGrpSpPr>
        <p:grpSpPr>
          <a:xfrm>
            <a:off x="442986" y="1946453"/>
            <a:ext cx="3657479" cy="462903"/>
            <a:chOff x="442922" y="3319148"/>
            <a:chExt cx="11306153" cy="702000"/>
          </a:xfrm>
        </p:grpSpPr>
        <p:sp>
          <p:nvSpPr>
            <p:cNvPr id="13" name="Google Shape;754;p94">
              <a:extLst>
                <a:ext uri="{FF2B5EF4-FFF2-40B4-BE49-F238E27FC236}">
                  <a16:creationId xmlns:a16="http://schemas.microsoft.com/office/drawing/2014/main" id="{CCC8EBA1-BC3B-81D7-FF52-7B59A4EED1C3}"/>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a:buClr>
                  <a:srgbClr val="000000"/>
                </a:buClr>
                <a:buSzPts val="1539"/>
                <a:defRPr/>
              </a:pPr>
              <a:r>
                <a:rPr kumimoji="0" lang="en-GB" sz="1200" b="1" i="0" u="none" strike="noStrike" kern="0" cap="none" spc="0" normalizeH="0" baseline="0" noProof="0">
                  <a:ln>
                    <a:noFill/>
                  </a:ln>
                  <a:effectLst/>
                  <a:uLnTx/>
                  <a:uFillTx/>
                  <a:ea typeface="Georgia"/>
                  <a:cs typeface="Georgia"/>
                  <a:sym typeface="Georgia"/>
                </a:rPr>
                <a:t>Initial Access </a:t>
              </a:r>
              <a:r>
                <a:rPr kumimoji="0" lang="en-GB" sz="1200" i="0" u="none" strike="noStrike" kern="0" cap="none" spc="0" normalizeH="0" baseline="0" noProof="0">
                  <a:ln>
                    <a:noFill/>
                  </a:ln>
                  <a:effectLst/>
                  <a:uLnTx/>
                  <a:uFillTx/>
                  <a:ea typeface="Georgia"/>
                  <a:cs typeface="Georgia"/>
                  <a:sym typeface="Georgia"/>
                </a:rPr>
                <a:t>– Can the vulnerability be exploited by unauthenticated attackers?</a:t>
              </a:r>
              <a:r>
                <a:rPr lang="en-GB" sz="1200" kern="0">
                  <a:ea typeface="Georgia"/>
                  <a:cs typeface="Georgia"/>
                  <a:sym typeface="Georgia"/>
                </a:rPr>
                <a:t> </a:t>
              </a:r>
              <a:endParaRPr kumimoji="0" lang="en-GB" sz="1200" i="0" u="none" strike="noStrike" kern="0" cap="none" spc="0" normalizeH="0" baseline="0" noProof="0">
                <a:ln>
                  <a:noFill/>
                </a:ln>
                <a:effectLst/>
                <a:uLnTx/>
                <a:uFillTx/>
                <a:ea typeface="Georgia"/>
                <a:cs typeface="Georgia"/>
                <a:sym typeface="Georgia"/>
              </a:endParaRPr>
            </a:p>
          </p:txBody>
        </p:sp>
        <p:sp>
          <p:nvSpPr>
            <p:cNvPr id="14" name="Google Shape;756;p94">
              <a:extLst>
                <a:ext uri="{FF2B5EF4-FFF2-40B4-BE49-F238E27FC236}">
                  <a16:creationId xmlns:a16="http://schemas.microsoft.com/office/drawing/2014/main" id="{0D900C2A-9188-AF2E-0138-FAF0A82F7E6D}"/>
                </a:ext>
              </a:extLst>
            </p:cNvPr>
            <p:cNvSpPr/>
            <p:nvPr/>
          </p:nvSpPr>
          <p:spPr>
            <a:xfrm>
              <a:off x="442922" y="3319148"/>
              <a:ext cx="294401" cy="702000"/>
            </a:xfrm>
            <a:prstGeom prst="rect">
              <a:avLst/>
            </a:prstGeom>
            <a:solidFill>
              <a:srgbClr val="DC6900"/>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15" name="Group 14">
            <a:extLst>
              <a:ext uri="{FF2B5EF4-FFF2-40B4-BE49-F238E27FC236}">
                <a16:creationId xmlns:a16="http://schemas.microsoft.com/office/drawing/2014/main" id="{21246A65-1BC3-55FC-0184-C9D40430E1A4}"/>
              </a:ext>
            </a:extLst>
          </p:cNvPr>
          <p:cNvGrpSpPr/>
          <p:nvPr/>
        </p:nvGrpSpPr>
        <p:grpSpPr>
          <a:xfrm>
            <a:off x="8091534" y="1940861"/>
            <a:ext cx="3657479" cy="462903"/>
            <a:chOff x="442922" y="3319148"/>
            <a:chExt cx="11306153" cy="702000"/>
          </a:xfrm>
        </p:grpSpPr>
        <p:sp>
          <p:nvSpPr>
            <p:cNvPr id="16" name="Google Shape;754;p94">
              <a:extLst>
                <a:ext uri="{FF2B5EF4-FFF2-40B4-BE49-F238E27FC236}">
                  <a16:creationId xmlns:a16="http://schemas.microsoft.com/office/drawing/2014/main" id="{5F76C31E-B867-5F2A-173E-E669C9C883A0}"/>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a:buClr>
                  <a:srgbClr val="000000"/>
                </a:buClr>
                <a:buSzPts val="1539"/>
                <a:defRPr/>
              </a:pPr>
              <a:r>
                <a:rPr kumimoji="0" lang="en-GB" sz="1200" b="1" i="0" u="none" strike="noStrike" kern="0" cap="none" spc="0" normalizeH="0" baseline="0" noProof="0">
                  <a:ln>
                    <a:noFill/>
                  </a:ln>
                  <a:effectLst/>
                  <a:uLnTx/>
                  <a:uFillTx/>
                  <a:ea typeface="Georgia"/>
                  <a:cs typeface="Georgia"/>
                  <a:sym typeface="Georgia"/>
                </a:rPr>
                <a:t>Age of Vulnerability</a:t>
              </a:r>
              <a:r>
                <a:rPr lang="en-GB" sz="1200" b="1" kern="0">
                  <a:ea typeface="Georgia"/>
                  <a:cs typeface="Georgia"/>
                  <a:sym typeface="Georgia"/>
                </a:rPr>
                <a:t> </a:t>
              </a:r>
              <a:r>
                <a:rPr kumimoji="0" lang="en-GB" sz="1200" i="0" u="none" strike="noStrike" kern="0" cap="none" spc="0" normalizeH="0" baseline="0" noProof="0">
                  <a:ln>
                    <a:noFill/>
                  </a:ln>
                  <a:effectLst/>
                  <a:uLnTx/>
                  <a:uFillTx/>
                  <a:ea typeface="Georgia"/>
                  <a:cs typeface="Georgia"/>
                  <a:sym typeface="Georgia"/>
                </a:rPr>
                <a:t>– How recently was the vulnerability released?</a:t>
              </a:r>
              <a:r>
                <a:rPr lang="en-GB" sz="1200" kern="0">
                  <a:ea typeface="Georgia"/>
                  <a:cs typeface="Georgia"/>
                  <a:sym typeface="Georgia"/>
                </a:rPr>
                <a:t> </a:t>
              </a:r>
              <a:r>
                <a:rPr lang="en-GB" sz="1200" b="1" kern="0">
                  <a:ea typeface="Georgia"/>
                  <a:cs typeface="Georgia"/>
                  <a:sym typeface="Georgia"/>
                </a:rPr>
                <a:t> </a:t>
              </a:r>
              <a:endParaRPr kumimoji="0" lang="en-GB" sz="1200" b="0" i="0" u="none" strike="noStrike" kern="0" cap="none" spc="0" normalizeH="0" baseline="0" noProof="0">
                <a:ln>
                  <a:noFill/>
                </a:ln>
                <a:effectLst/>
                <a:uLnTx/>
                <a:uFillTx/>
                <a:ea typeface="Georgia"/>
                <a:cs typeface="Georgia"/>
                <a:sym typeface="Georgia"/>
              </a:endParaRPr>
            </a:p>
          </p:txBody>
        </p:sp>
        <p:sp>
          <p:nvSpPr>
            <p:cNvPr id="17" name="Google Shape;756;p94">
              <a:extLst>
                <a:ext uri="{FF2B5EF4-FFF2-40B4-BE49-F238E27FC236}">
                  <a16:creationId xmlns:a16="http://schemas.microsoft.com/office/drawing/2014/main" id="{65235D14-77A5-0663-E6EB-941CBEA539A8}"/>
                </a:ext>
              </a:extLst>
            </p:cNvPr>
            <p:cNvSpPr/>
            <p:nvPr/>
          </p:nvSpPr>
          <p:spPr>
            <a:xfrm>
              <a:off x="442922" y="3319148"/>
              <a:ext cx="282663" cy="702000"/>
            </a:xfrm>
            <a:prstGeom prst="rect">
              <a:avLst/>
            </a:prstGeom>
            <a:solidFill>
              <a:schemeClr val="accent3"/>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18" name="Group 17">
            <a:extLst>
              <a:ext uri="{FF2B5EF4-FFF2-40B4-BE49-F238E27FC236}">
                <a16:creationId xmlns:a16="http://schemas.microsoft.com/office/drawing/2014/main" id="{4CF6485A-19E5-D983-F092-EBD116D90500}"/>
              </a:ext>
            </a:extLst>
          </p:cNvPr>
          <p:cNvGrpSpPr/>
          <p:nvPr/>
        </p:nvGrpSpPr>
        <p:grpSpPr>
          <a:xfrm>
            <a:off x="8091534" y="2525077"/>
            <a:ext cx="3657479" cy="462903"/>
            <a:chOff x="442922" y="3319148"/>
            <a:chExt cx="11306153" cy="702000"/>
          </a:xfrm>
        </p:grpSpPr>
        <p:sp>
          <p:nvSpPr>
            <p:cNvPr id="19" name="Google Shape;754;p94">
              <a:extLst>
                <a:ext uri="{FF2B5EF4-FFF2-40B4-BE49-F238E27FC236}">
                  <a16:creationId xmlns:a16="http://schemas.microsoft.com/office/drawing/2014/main" id="{60D63D4F-548B-E80A-6D46-7F6588DCEEC7}"/>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CvSS v3 Impact Score</a:t>
              </a:r>
              <a:r>
                <a:rPr lang="en-GB" sz="1200" b="1" kern="0">
                  <a:ea typeface="Georgia"/>
                  <a:cs typeface="Georgia"/>
                  <a:sym typeface="Georgia"/>
                </a:rPr>
                <a:t> </a:t>
              </a:r>
              <a:r>
                <a:rPr kumimoji="0" lang="en-GB" sz="1200" i="0" u="none" strike="noStrike" kern="0" cap="none" spc="0" normalizeH="0" baseline="0" noProof="0">
                  <a:ln>
                    <a:noFill/>
                  </a:ln>
                  <a:effectLst/>
                  <a:uLnTx/>
                  <a:uFillTx/>
                  <a:ea typeface="Georgia"/>
                  <a:cs typeface="Georgia"/>
                  <a:sym typeface="Georgia"/>
                </a:rPr>
                <a:t>– What is the weighted score indicating the severity of the vulnerability?  </a:t>
              </a:r>
              <a:endParaRPr kumimoji="0" lang="en-GB" sz="1200" b="0" i="0" u="none" strike="noStrike" kern="0" cap="none" spc="0" normalizeH="0" baseline="0" noProof="0">
                <a:ln>
                  <a:noFill/>
                </a:ln>
                <a:effectLst/>
                <a:uLnTx/>
                <a:uFillTx/>
                <a:ea typeface="Georgia"/>
                <a:cs typeface="Georgia"/>
                <a:sym typeface="Georgia"/>
              </a:endParaRPr>
            </a:p>
          </p:txBody>
        </p:sp>
        <p:sp>
          <p:nvSpPr>
            <p:cNvPr id="20" name="Google Shape;756;p94">
              <a:extLst>
                <a:ext uri="{FF2B5EF4-FFF2-40B4-BE49-F238E27FC236}">
                  <a16:creationId xmlns:a16="http://schemas.microsoft.com/office/drawing/2014/main" id="{2840AB3A-EC8B-C877-104D-BF4C41264CE7}"/>
                </a:ext>
              </a:extLst>
            </p:cNvPr>
            <p:cNvSpPr/>
            <p:nvPr/>
          </p:nvSpPr>
          <p:spPr>
            <a:xfrm>
              <a:off x="442922" y="3319148"/>
              <a:ext cx="282663" cy="702000"/>
            </a:xfrm>
            <a:prstGeom prst="rect">
              <a:avLst/>
            </a:prstGeom>
            <a:solidFill>
              <a:schemeClr val="accent3"/>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21" name="Group 20">
            <a:extLst>
              <a:ext uri="{FF2B5EF4-FFF2-40B4-BE49-F238E27FC236}">
                <a16:creationId xmlns:a16="http://schemas.microsoft.com/office/drawing/2014/main" id="{71A1215A-2CC3-4A32-FF48-FFA084C22022}"/>
              </a:ext>
            </a:extLst>
          </p:cNvPr>
          <p:cNvGrpSpPr/>
          <p:nvPr/>
        </p:nvGrpSpPr>
        <p:grpSpPr>
          <a:xfrm>
            <a:off x="8091534" y="3103702"/>
            <a:ext cx="3657479" cy="462903"/>
            <a:chOff x="442922" y="3319148"/>
            <a:chExt cx="11306153" cy="702000"/>
          </a:xfrm>
        </p:grpSpPr>
        <p:sp>
          <p:nvSpPr>
            <p:cNvPr id="22" name="Google Shape;754;p94">
              <a:extLst>
                <a:ext uri="{FF2B5EF4-FFF2-40B4-BE49-F238E27FC236}">
                  <a16:creationId xmlns:a16="http://schemas.microsoft.com/office/drawing/2014/main" id="{95996F62-5221-EF80-9CBA-A4B0C38DCE44}"/>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Patch or Mitigation Available </a:t>
              </a:r>
              <a:r>
                <a:rPr lang="en-GB" sz="1200" b="1" kern="0">
                  <a:ea typeface="Georgia"/>
                  <a:cs typeface="Georgia"/>
                  <a:sym typeface="Georgia"/>
                </a:rPr>
                <a:t> </a:t>
              </a:r>
              <a:r>
                <a:rPr kumimoji="0" lang="en-GB" sz="1200" i="0" u="none" strike="noStrike" kern="0" cap="none" spc="0" normalizeH="0" baseline="0" noProof="0">
                  <a:ln>
                    <a:noFill/>
                  </a:ln>
                  <a:effectLst/>
                  <a:uLnTx/>
                  <a:uFillTx/>
                  <a:ea typeface="Georgia"/>
                  <a:cs typeface="Georgia"/>
                  <a:sym typeface="Georgia"/>
                </a:rPr>
                <a:t>– Is a patch or  workaround available to mitigate the vulnerability? </a:t>
              </a:r>
              <a:r>
                <a:rPr kumimoji="0" lang="en-GB" sz="1200" b="1" i="0" u="none" strike="noStrike" kern="0" cap="none" spc="0" normalizeH="0" baseline="0" noProof="0">
                  <a:ln>
                    <a:noFill/>
                  </a:ln>
                  <a:effectLst/>
                  <a:uLnTx/>
                  <a:uFillTx/>
                  <a:ea typeface="Georgia"/>
                  <a:cs typeface="Georgia"/>
                  <a:sym typeface="Georgia"/>
                </a:rPr>
                <a:t> </a:t>
              </a:r>
              <a:endParaRPr kumimoji="0" lang="en-GB" sz="1200" b="0" i="0" u="none" strike="noStrike" kern="0" cap="none" spc="0" normalizeH="0" baseline="0" noProof="0">
                <a:ln>
                  <a:noFill/>
                </a:ln>
                <a:effectLst/>
                <a:uLnTx/>
                <a:uFillTx/>
                <a:ea typeface="Georgia"/>
                <a:cs typeface="Georgia"/>
                <a:sym typeface="Georgia"/>
              </a:endParaRPr>
            </a:p>
          </p:txBody>
        </p:sp>
        <p:sp>
          <p:nvSpPr>
            <p:cNvPr id="23" name="Google Shape;756;p94">
              <a:extLst>
                <a:ext uri="{FF2B5EF4-FFF2-40B4-BE49-F238E27FC236}">
                  <a16:creationId xmlns:a16="http://schemas.microsoft.com/office/drawing/2014/main" id="{6B01F539-FA1C-0EFA-0169-90082DD44002}"/>
                </a:ext>
              </a:extLst>
            </p:cNvPr>
            <p:cNvSpPr/>
            <p:nvPr/>
          </p:nvSpPr>
          <p:spPr>
            <a:xfrm>
              <a:off x="442922" y="3319148"/>
              <a:ext cx="282663" cy="702000"/>
            </a:xfrm>
            <a:prstGeom prst="rect">
              <a:avLst/>
            </a:prstGeom>
            <a:solidFill>
              <a:schemeClr val="accent3"/>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24" name="Group 23">
            <a:extLst>
              <a:ext uri="{FF2B5EF4-FFF2-40B4-BE49-F238E27FC236}">
                <a16:creationId xmlns:a16="http://schemas.microsoft.com/office/drawing/2014/main" id="{AA89BBAD-0330-D336-6782-DE95A58D162D}"/>
              </a:ext>
            </a:extLst>
          </p:cNvPr>
          <p:cNvGrpSpPr/>
          <p:nvPr/>
        </p:nvGrpSpPr>
        <p:grpSpPr>
          <a:xfrm>
            <a:off x="8091534" y="3680093"/>
            <a:ext cx="3657479" cy="462903"/>
            <a:chOff x="442922" y="3319148"/>
            <a:chExt cx="11306153" cy="702000"/>
          </a:xfrm>
        </p:grpSpPr>
        <p:sp>
          <p:nvSpPr>
            <p:cNvPr id="25" name="Google Shape;754;p94">
              <a:extLst>
                <a:ext uri="{FF2B5EF4-FFF2-40B4-BE49-F238E27FC236}">
                  <a16:creationId xmlns:a16="http://schemas.microsoft.com/office/drawing/2014/main" id="{B83ED562-F103-BD86-75CC-27E4BCFB58E6}"/>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Exposed Assets </a:t>
              </a:r>
              <a:r>
                <a:rPr kumimoji="0" lang="en-GB" sz="1200" i="0" u="none" strike="noStrike" kern="0" cap="none" spc="0" normalizeH="0" baseline="0" noProof="0">
                  <a:ln>
                    <a:noFill/>
                  </a:ln>
                  <a:effectLst/>
                  <a:uLnTx/>
                  <a:uFillTx/>
                  <a:ea typeface="Georgia"/>
                  <a:cs typeface="Georgia"/>
                  <a:sym typeface="Georgia"/>
                </a:rPr>
                <a:t>– Via passive scanning, do we observe any exposed instances?</a:t>
              </a:r>
              <a:endParaRPr kumimoji="0" lang="en-GB" sz="1200" b="0" i="0" u="none" strike="noStrike" kern="0" cap="none" spc="0" normalizeH="0" baseline="0" noProof="0">
                <a:ln>
                  <a:noFill/>
                </a:ln>
                <a:effectLst/>
                <a:uLnTx/>
                <a:uFillTx/>
                <a:ea typeface="Georgia"/>
                <a:cs typeface="Georgia"/>
                <a:sym typeface="Georgia"/>
              </a:endParaRPr>
            </a:p>
          </p:txBody>
        </p:sp>
        <p:sp>
          <p:nvSpPr>
            <p:cNvPr id="26" name="Google Shape;756;p94">
              <a:extLst>
                <a:ext uri="{FF2B5EF4-FFF2-40B4-BE49-F238E27FC236}">
                  <a16:creationId xmlns:a16="http://schemas.microsoft.com/office/drawing/2014/main" id="{A97F38DA-77FA-FCA4-2F85-0A939AFEF16F}"/>
                </a:ext>
              </a:extLst>
            </p:cNvPr>
            <p:cNvSpPr/>
            <p:nvPr/>
          </p:nvSpPr>
          <p:spPr>
            <a:xfrm>
              <a:off x="442922" y="3319148"/>
              <a:ext cx="282663" cy="702000"/>
            </a:xfrm>
            <a:prstGeom prst="rect">
              <a:avLst/>
            </a:prstGeom>
            <a:solidFill>
              <a:schemeClr val="accent3"/>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27" name="Group 26">
            <a:extLst>
              <a:ext uri="{FF2B5EF4-FFF2-40B4-BE49-F238E27FC236}">
                <a16:creationId xmlns:a16="http://schemas.microsoft.com/office/drawing/2014/main" id="{F26DCC32-C89D-AB8A-69A7-DB74AEEF645D}"/>
              </a:ext>
            </a:extLst>
          </p:cNvPr>
          <p:cNvGrpSpPr/>
          <p:nvPr/>
        </p:nvGrpSpPr>
        <p:grpSpPr>
          <a:xfrm>
            <a:off x="4267079" y="2525078"/>
            <a:ext cx="3657479" cy="462903"/>
            <a:chOff x="442922" y="3319148"/>
            <a:chExt cx="11306153" cy="702000"/>
          </a:xfrm>
        </p:grpSpPr>
        <p:sp>
          <p:nvSpPr>
            <p:cNvPr id="28" name="Google Shape;754;p94">
              <a:extLst>
                <a:ext uri="{FF2B5EF4-FFF2-40B4-BE49-F238E27FC236}">
                  <a16:creationId xmlns:a16="http://schemas.microsoft.com/office/drawing/2014/main" id="{AE403B29-E2ED-5138-E9DE-C64DE1A8B32E}"/>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lang="en-GB" sz="1200" b="1" kern="0">
                  <a:ea typeface="Georgia"/>
                  <a:cs typeface="Georgia"/>
                  <a:sym typeface="Georgia"/>
                </a:rPr>
                <a:t>Discussion on the Dark Web </a:t>
              </a:r>
              <a:r>
                <a:rPr kumimoji="0" lang="en-GB" sz="1200" i="0" u="none" strike="noStrike" kern="0" cap="none" spc="0" normalizeH="0" baseline="0" noProof="0">
                  <a:ln>
                    <a:noFill/>
                  </a:ln>
                  <a:effectLst/>
                  <a:uLnTx/>
                  <a:uFillTx/>
                  <a:ea typeface="Georgia"/>
                  <a:cs typeface="Georgia"/>
                  <a:sym typeface="Georgia"/>
                </a:rPr>
                <a:t>– Are attackers discussing the vulnerability on hacking forums?</a:t>
              </a:r>
              <a:endParaRPr kumimoji="0" lang="en-GB" sz="1200" b="0" i="0" u="none" strike="noStrike" kern="0" cap="none" spc="0" normalizeH="0" baseline="0" noProof="0">
                <a:ln>
                  <a:noFill/>
                </a:ln>
                <a:effectLst/>
                <a:uLnTx/>
                <a:uFillTx/>
                <a:ea typeface="Georgia"/>
                <a:cs typeface="Georgia"/>
                <a:sym typeface="Georgia"/>
              </a:endParaRPr>
            </a:p>
          </p:txBody>
        </p:sp>
        <p:sp>
          <p:nvSpPr>
            <p:cNvPr id="29" name="Google Shape;756;p94">
              <a:extLst>
                <a:ext uri="{FF2B5EF4-FFF2-40B4-BE49-F238E27FC236}">
                  <a16:creationId xmlns:a16="http://schemas.microsoft.com/office/drawing/2014/main" id="{8C9491F7-6ABC-2309-477E-36C6161D9E11}"/>
                </a:ext>
              </a:extLst>
            </p:cNvPr>
            <p:cNvSpPr/>
            <p:nvPr/>
          </p:nvSpPr>
          <p:spPr>
            <a:xfrm>
              <a:off x="442922" y="3319148"/>
              <a:ext cx="282663" cy="702000"/>
            </a:xfrm>
            <a:prstGeom prst="rect">
              <a:avLst/>
            </a:prstGeom>
            <a:solidFill>
              <a:schemeClr val="accent5"/>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30" name="Group 29">
            <a:extLst>
              <a:ext uri="{FF2B5EF4-FFF2-40B4-BE49-F238E27FC236}">
                <a16:creationId xmlns:a16="http://schemas.microsoft.com/office/drawing/2014/main" id="{F31BC199-594A-DCDA-7E24-897C1A94B262}"/>
              </a:ext>
            </a:extLst>
          </p:cNvPr>
          <p:cNvGrpSpPr/>
          <p:nvPr/>
        </p:nvGrpSpPr>
        <p:grpSpPr>
          <a:xfrm>
            <a:off x="4267079" y="3103703"/>
            <a:ext cx="3657479" cy="462903"/>
            <a:chOff x="442922" y="3319148"/>
            <a:chExt cx="11306153" cy="702000"/>
          </a:xfrm>
        </p:grpSpPr>
        <p:sp>
          <p:nvSpPr>
            <p:cNvPr id="31" name="Google Shape;754;p94">
              <a:extLst>
                <a:ext uri="{FF2B5EF4-FFF2-40B4-BE49-F238E27FC236}">
                  <a16:creationId xmlns:a16="http://schemas.microsoft.com/office/drawing/2014/main" id="{41E5EF8A-C34F-3F63-FB35-25DCD829158B}"/>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lang="en-GB" sz="1200" b="1" kern="0">
                  <a:ea typeface="Georgia"/>
                  <a:cs typeface="Georgia"/>
                  <a:sym typeface="Georgia"/>
                </a:rPr>
                <a:t>Discussion on Social Media </a:t>
              </a:r>
              <a:r>
                <a:rPr kumimoji="0" lang="en-GB" sz="1200" i="0" u="none" strike="noStrike" kern="0" cap="none" spc="0" normalizeH="0" baseline="0" noProof="0">
                  <a:ln>
                    <a:noFill/>
                  </a:ln>
                  <a:effectLst/>
                  <a:uLnTx/>
                  <a:uFillTx/>
                  <a:ea typeface="Georgia"/>
                  <a:cs typeface="Georgia"/>
                  <a:sym typeface="Georgia"/>
                </a:rPr>
                <a:t>– Is the vulnerability garnering attention via social media?</a:t>
              </a:r>
              <a:endParaRPr kumimoji="0" lang="en-GB" sz="1200" b="0" i="0" u="none" strike="noStrike" kern="0" cap="none" spc="0" normalizeH="0" baseline="0" noProof="0">
                <a:ln>
                  <a:noFill/>
                </a:ln>
                <a:effectLst/>
                <a:uLnTx/>
                <a:uFillTx/>
                <a:ea typeface="Georgia"/>
                <a:cs typeface="Georgia"/>
                <a:sym typeface="Georgia"/>
              </a:endParaRPr>
            </a:p>
          </p:txBody>
        </p:sp>
        <p:sp>
          <p:nvSpPr>
            <p:cNvPr id="32" name="Google Shape;756;p94">
              <a:extLst>
                <a:ext uri="{FF2B5EF4-FFF2-40B4-BE49-F238E27FC236}">
                  <a16:creationId xmlns:a16="http://schemas.microsoft.com/office/drawing/2014/main" id="{1527C108-4F32-439D-CFD1-7CC6CF8DF144}"/>
                </a:ext>
              </a:extLst>
            </p:cNvPr>
            <p:cNvSpPr/>
            <p:nvPr/>
          </p:nvSpPr>
          <p:spPr>
            <a:xfrm>
              <a:off x="442922" y="3319148"/>
              <a:ext cx="282663" cy="702000"/>
            </a:xfrm>
            <a:prstGeom prst="rect">
              <a:avLst/>
            </a:prstGeom>
            <a:solidFill>
              <a:schemeClr val="accent5"/>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33" name="Group 32">
            <a:extLst>
              <a:ext uri="{FF2B5EF4-FFF2-40B4-BE49-F238E27FC236}">
                <a16:creationId xmlns:a16="http://schemas.microsoft.com/office/drawing/2014/main" id="{9FA4F390-DC85-E54A-8676-536E2987D113}"/>
              </a:ext>
            </a:extLst>
          </p:cNvPr>
          <p:cNvGrpSpPr/>
          <p:nvPr/>
        </p:nvGrpSpPr>
        <p:grpSpPr>
          <a:xfrm>
            <a:off x="4267079" y="3680094"/>
            <a:ext cx="3657479" cy="462903"/>
            <a:chOff x="442922" y="3319148"/>
            <a:chExt cx="11306153" cy="702000"/>
          </a:xfrm>
        </p:grpSpPr>
        <p:sp>
          <p:nvSpPr>
            <p:cNvPr id="34" name="Google Shape;754;p94">
              <a:extLst>
                <a:ext uri="{FF2B5EF4-FFF2-40B4-BE49-F238E27FC236}">
                  <a16:creationId xmlns:a16="http://schemas.microsoft.com/office/drawing/2014/main" id="{FA25F347-0896-B39D-ED74-90BEF83E3DB7}"/>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lang="en-GB" sz="1200" b="1" kern="0">
                  <a:ea typeface="Georgia"/>
                  <a:cs typeface="Georgia"/>
                  <a:sym typeface="Georgia"/>
                </a:rPr>
                <a:t>Open Source Intelligence </a:t>
              </a:r>
              <a:r>
                <a:rPr kumimoji="0" lang="en-GB" sz="1200" i="0" u="none" strike="noStrike" kern="0" cap="none" spc="0" normalizeH="0" baseline="0" noProof="0">
                  <a:ln>
                    <a:noFill/>
                  </a:ln>
                  <a:effectLst/>
                  <a:uLnTx/>
                  <a:uFillTx/>
                  <a:ea typeface="Georgia"/>
                  <a:cs typeface="Georgia"/>
                  <a:sym typeface="Georgia"/>
                </a:rPr>
                <a:t>– Is the vulnerability being reported by security researchers?</a:t>
              </a:r>
              <a:endParaRPr kumimoji="0" lang="en-GB" sz="1200" b="0" i="0" u="none" strike="noStrike" kern="0" cap="none" spc="0" normalizeH="0" baseline="0" noProof="0">
                <a:ln>
                  <a:noFill/>
                </a:ln>
                <a:effectLst/>
                <a:uLnTx/>
                <a:uFillTx/>
                <a:ea typeface="Georgia"/>
                <a:cs typeface="Georgia"/>
                <a:sym typeface="Georgia"/>
              </a:endParaRPr>
            </a:p>
          </p:txBody>
        </p:sp>
        <p:sp>
          <p:nvSpPr>
            <p:cNvPr id="35" name="Google Shape;756;p94">
              <a:extLst>
                <a:ext uri="{FF2B5EF4-FFF2-40B4-BE49-F238E27FC236}">
                  <a16:creationId xmlns:a16="http://schemas.microsoft.com/office/drawing/2014/main" id="{4AAAC4D2-274A-CD1C-BF5F-8AEB499A04DD}"/>
                </a:ext>
              </a:extLst>
            </p:cNvPr>
            <p:cNvSpPr/>
            <p:nvPr/>
          </p:nvSpPr>
          <p:spPr>
            <a:xfrm>
              <a:off x="442922" y="3319148"/>
              <a:ext cx="282663" cy="702000"/>
            </a:xfrm>
            <a:prstGeom prst="rect">
              <a:avLst/>
            </a:prstGeom>
            <a:solidFill>
              <a:schemeClr val="accent5"/>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36" name="Group 35">
            <a:extLst>
              <a:ext uri="{FF2B5EF4-FFF2-40B4-BE49-F238E27FC236}">
                <a16:creationId xmlns:a16="http://schemas.microsoft.com/office/drawing/2014/main" id="{8766E34C-715B-F989-B88A-F071B43A9E09}"/>
              </a:ext>
            </a:extLst>
          </p:cNvPr>
          <p:cNvGrpSpPr/>
          <p:nvPr/>
        </p:nvGrpSpPr>
        <p:grpSpPr>
          <a:xfrm>
            <a:off x="4267079" y="4260956"/>
            <a:ext cx="3657479" cy="462903"/>
            <a:chOff x="442922" y="3319148"/>
            <a:chExt cx="11306153" cy="702000"/>
          </a:xfrm>
        </p:grpSpPr>
        <p:sp>
          <p:nvSpPr>
            <p:cNvPr id="37" name="Google Shape;754;p94">
              <a:extLst>
                <a:ext uri="{FF2B5EF4-FFF2-40B4-BE49-F238E27FC236}">
                  <a16:creationId xmlns:a16="http://schemas.microsoft.com/office/drawing/2014/main" id="{D08AA5AE-2E2B-307A-5954-7C27D70FAF09}"/>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lang="en-GB" sz="1200" b="1" kern="0">
                  <a:ea typeface="Georgia"/>
                  <a:cs typeface="Georgia"/>
                  <a:sym typeface="Georgia"/>
                </a:rPr>
                <a:t>EPSS Score </a:t>
              </a:r>
              <a:r>
                <a:rPr kumimoji="0" lang="en-GB" sz="1200" i="0" u="none" strike="noStrike" kern="0" cap="none" spc="0" normalizeH="0" baseline="0" noProof="0">
                  <a:ln>
                    <a:noFill/>
                  </a:ln>
                  <a:effectLst/>
                  <a:uLnTx/>
                  <a:uFillTx/>
                  <a:ea typeface="Georgia"/>
                  <a:cs typeface="Georgia"/>
                  <a:sym typeface="Georgia"/>
                </a:rPr>
                <a:t>– What is the weighted score indicating likelihood of exploitation? </a:t>
              </a:r>
              <a:endParaRPr kumimoji="0" lang="en-GB" sz="1200" b="0" i="0" u="none" strike="noStrike" kern="0" cap="none" spc="0" normalizeH="0" baseline="0" noProof="0">
                <a:ln>
                  <a:noFill/>
                </a:ln>
                <a:effectLst/>
                <a:uLnTx/>
                <a:uFillTx/>
                <a:ea typeface="Georgia"/>
                <a:cs typeface="Georgia"/>
                <a:sym typeface="Georgia"/>
              </a:endParaRPr>
            </a:p>
          </p:txBody>
        </p:sp>
        <p:sp>
          <p:nvSpPr>
            <p:cNvPr id="38" name="Google Shape;756;p94">
              <a:extLst>
                <a:ext uri="{FF2B5EF4-FFF2-40B4-BE49-F238E27FC236}">
                  <a16:creationId xmlns:a16="http://schemas.microsoft.com/office/drawing/2014/main" id="{BA263151-1564-9D9E-1EDD-F4A5EAAF91D5}"/>
                </a:ext>
              </a:extLst>
            </p:cNvPr>
            <p:cNvSpPr/>
            <p:nvPr/>
          </p:nvSpPr>
          <p:spPr>
            <a:xfrm>
              <a:off x="442922" y="3319148"/>
              <a:ext cx="282663" cy="702000"/>
            </a:xfrm>
            <a:prstGeom prst="rect">
              <a:avLst/>
            </a:prstGeom>
            <a:solidFill>
              <a:schemeClr val="accent5"/>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39" name="Group 38">
            <a:extLst>
              <a:ext uri="{FF2B5EF4-FFF2-40B4-BE49-F238E27FC236}">
                <a16:creationId xmlns:a16="http://schemas.microsoft.com/office/drawing/2014/main" id="{7E8BD9FB-5042-498B-1205-1B9A8D8FA62D}"/>
              </a:ext>
            </a:extLst>
          </p:cNvPr>
          <p:cNvGrpSpPr/>
          <p:nvPr/>
        </p:nvGrpSpPr>
        <p:grpSpPr>
          <a:xfrm>
            <a:off x="4267200" y="1946453"/>
            <a:ext cx="3657479" cy="462903"/>
            <a:chOff x="442922" y="3319148"/>
            <a:chExt cx="11306153" cy="702000"/>
          </a:xfrm>
        </p:grpSpPr>
        <p:sp>
          <p:nvSpPr>
            <p:cNvPr id="40" name="Google Shape;754;p94">
              <a:extLst>
                <a:ext uri="{FF2B5EF4-FFF2-40B4-BE49-F238E27FC236}">
                  <a16:creationId xmlns:a16="http://schemas.microsoft.com/office/drawing/2014/main" id="{65200E34-E3AE-BAFB-67D0-918640E05C27}"/>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lang="en-GB" sz="1200" b="1" kern="0">
                  <a:ea typeface="Georgia"/>
                  <a:cs typeface="Georgia"/>
                  <a:sym typeface="Georgia"/>
                </a:rPr>
                <a:t>Exploitation in the Wild </a:t>
              </a:r>
              <a:r>
                <a:rPr kumimoji="0" lang="en-GB" sz="1200" i="0" u="none" strike="noStrike" kern="0" cap="none" spc="0" normalizeH="0" baseline="0" noProof="0">
                  <a:ln>
                    <a:noFill/>
                  </a:ln>
                  <a:effectLst/>
                  <a:uLnTx/>
                  <a:uFillTx/>
                  <a:ea typeface="Georgia"/>
                  <a:cs typeface="Georgia"/>
                  <a:sym typeface="Georgia"/>
                </a:rPr>
                <a:t>– Is the vulnerability being actively exploited by attackers? </a:t>
              </a:r>
              <a:endParaRPr kumimoji="0" lang="en-GB" sz="1200" b="0" i="0" u="none" strike="noStrike" kern="0" cap="none" spc="0" normalizeH="0" baseline="0" noProof="0">
                <a:ln>
                  <a:noFill/>
                </a:ln>
                <a:effectLst/>
                <a:uLnTx/>
                <a:uFillTx/>
                <a:ea typeface="Georgia"/>
                <a:cs typeface="Georgia"/>
                <a:sym typeface="Georgia"/>
              </a:endParaRPr>
            </a:p>
          </p:txBody>
        </p:sp>
        <p:sp>
          <p:nvSpPr>
            <p:cNvPr id="41" name="Google Shape;756;p94">
              <a:extLst>
                <a:ext uri="{FF2B5EF4-FFF2-40B4-BE49-F238E27FC236}">
                  <a16:creationId xmlns:a16="http://schemas.microsoft.com/office/drawing/2014/main" id="{86400200-82AB-BCE8-1BFB-8B959C7A31D2}"/>
                </a:ext>
              </a:extLst>
            </p:cNvPr>
            <p:cNvSpPr/>
            <p:nvPr/>
          </p:nvSpPr>
          <p:spPr>
            <a:xfrm>
              <a:off x="442922" y="3319148"/>
              <a:ext cx="282663" cy="702000"/>
            </a:xfrm>
            <a:prstGeom prst="rect">
              <a:avLst/>
            </a:prstGeom>
            <a:solidFill>
              <a:schemeClr val="accent5"/>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42" name="Group 41">
            <a:extLst>
              <a:ext uri="{FF2B5EF4-FFF2-40B4-BE49-F238E27FC236}">
                <a16:creationId xmlns:a16="http://schemas.microsoft.com/office/drawing/2014/main" id="{C78CB7D8-5024-57A4-86D1-F537CDAC8F50}"/>
              </a:ext>
            </a:extLst>
          </p:cNvPr>
          <p:cNvGrpSpPr/>
          <p:nvPr/>
        </p:nvGrpSpPr>
        <p:grpSpPr>
          <a:xfrm>
            <a:off x="442925" y="2525078"/>
            <a:ext cx="3657479" cy="462907"/>
            <a:chOff x="442922" y="3319148"/>
            <a:chExt cx="11306153" cy="702007"/>
          </a:xfrm>
        </p:grpSpPr>
        <p:sp>
          <p:nvSpPr>
            <p:cNvPr id="43" name="Google Shape;754;p94">
              <a:extLst>
                <a:ext uri="{FF2B5EF4-FFF2-40B4-BE49-F238E27FC236}">
                  <a16:creationId xmlns:a16="http://schemas.microsoft.com/office/drawing/2014/main" id="{9CF3D352-080F-C440-1E25-2EABD6FDD1AA}"/>
                </a:ext>
              </a:extLst>
            </p:cNvPr>
            <p:cNvSpPr/>
            <p:nvPr/>
          </p:nvSpPr>
          <p:spPr>
            <a:xfrm>
              <a:off x="442925" y="3319153"/>
              <a:ext cx="11306150" cy="702002"/>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Impact of Exploitation</a:t>
              </a:r>
              <a:r>
                <a:rPr kumimoji="0" lang="en-GB" sz="1200" i="0" u="none" strike="noStrike" kern="0" cap="none" spc="0" normalizeH="0" baseline="0" noProof="0">
                  <a:ln>
                    <a:noFill/>
                  </a:ln>
                  <a:effectLst/>
                  <a:uLnTx/>
                  <a:uFillTx/>
                  <a:ea typeface="Georgia"/>
                  <a:cs typeface="Georgia"/>
                  <a:sym typeface="Georgia"/>
                </a:rPr>
                <a:t> – What does successful exploitation enable the attacker to achieve?</a:t>
              </a:r>
              <a:endParaRPr kumimoji="0" lang="en-GB" sz="1200" b="0" i="0" u="none" strike="noStrike" kern="0" cap="none" spc="0" normalizeH="0" baseline="0" noProof="0">
                <a:ln>
                  <a:noFill/>
                </a:ln>
                <a:effectLst/>
                <a:uLnTx/>
                <a:uFillTx/>
                <a:ea typeface="Georgia"/>
                <a:cs typeface="Georgia"/>
                <a:sym typeface="Georgia"/>
              </a:endParaRPr>
            </a:p>
          </p:txBody>
        </p:sp>
        <p:sp>
          <p:nvSpPr>
            <p:cNvPr id="44" name="Google Shape;756;p94">
              <a:extLst>
                <a:ext uri="{FF2B5EF4-FFF2-40B4-BE49-F238E27FC236}">
                  <a16:creationId xmlns:a16="http://schemas.microsoft.com/office/drawing/2014/main" id="{DF149D23-9BDD-7246-9281-20283E85E600}"/>
                </a:ext>
              </a:extLst>
            </p:cNvPr>
            <p:cNvSpPr/>
            <p:nvPr/>
          </p:nvSpPr>
          <p:spPr>
            <a:xfrm>
              <a:off x="442922" y="3319148"/>
              <a:ext cx="294401" cy="701999"/>
            </a:xfrm>
            <a:prstGeom prst="rect">
              <a:avLst/>
            </a:prstGeom>
            <a:solidFill>
              <a:srgbClr val="DC6900"/>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45" name="Group 44">
            <a:extLst>
              <a:ext uri="{FF2B5EF4-FFF2-40B4-BE49-F238E27FC236}">
                <a16:creationId xmlns:a16="http://schemas.microsoft.com/office/drawing/2014/main" id="{D787C1E8-338D-8F87-2C3B-21874D1E4CB9}"/>
              </a:ext>
            </a:extLst>
          </p:cNvPr>
          <p:cNvGrpSpPr/>
          <p:nvPr/>
        </p:nvGrpSpPr>
        <p:grpSpPr>
          <a:xfrm>
            <a:off x="442864" y="4260957"/>
            <a:ext cx="3657479" cy="462903"/>
            <a:chOff x="442922" y="3319148"/>
            <a:chExt cx="11306153" cy="702000"/>
          </a:xfrm>
        </p:grpSpPr>
        <p:sp>
          <p:nvSpPr>
            <p:cNvPr id="46" name="Google Shape;754;p94">
              <a:extLst>
                <a:ext uri="{FF2B5EF4-FFF2-40B4-BE49-F238E27FC236}">
                  <a16:creationId xmlns:a16="http://schemas.microsoft.com/office/drawing/2014/main" id="{FAB08660-CD6A-5CA2-1D1D-357FBBD0D68E}"/>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Privileges Required</a:t>
              </a:r>
              <a:r>
                <a:rPr kumimoji="0" lang="en-GB" sz="1200" i="0" u="none" strike="noStrike" kern="0" cap="none" spc="0" normalizeH="0" baseline="0" noProof="0">
                  <a:ln>
                    <a:noFill/>
                  </a:ln>
                  <a:effectLst/>
                  <a:uLnTx/>
                  <a:uFillTx/>
                  <a:ea typeface="Georgia"/>
                  <a:cs typeface="Georgia"/>
                  <a:sym typeface="Georgia"/>
                </a:rPr>
                <a:t> – Does the attacker require any privileges to exploit the vulnerability? </a:t>
              </a:r>
              <a:r>
                <a:rPr kumimoji="0" lang="en-GB" sz="1200" b="1" i="0" u="none" strike="noStrike" kern="0" cap="none" spc="0" normalizeH="0" baseline="0" noProof="0">
                  <a:ln>
                    <a:noFill/>
                  </a:ln>
                  <a:effectLst/>
                  <a:uLnTx/>
                  <a:uFillTx/>
                  <a:ea typeface="Georgia"/>
                  <a:cs typeface="Georgia"/>
                  <a:sym typeface="Georgia"/>
                </a:rPr>
                <a:t> </a:t>
              </a:r>
              <a:endParaRPr kumimoji="0" lang="en-GB" sz="1200" b="0" i="0" u="none" strike="noStrike" kern="0" cap="none" spc="0" normalizeH="0" baseline="0" noProof="0">
                <a:ln>
                  <a:noFill/>
                </a:ln>
                <a:effectLst/>
                <a:uLnTx/>
                <a:uFillTx/>
                <a:ea typeface="Georgia"/>
                <a:cs typeface="Georgia"/>
                <a:sym typeface="Georgia"/>
              </a:endParaRPr>
            </a:p>
          </p:txBody>
        </p:sp>
        <p:sp>
          <p:nvSpPr>
            <p:cNvPr id="47" name="Google Shape;756;p94">
              <a:extLst>
                <a:ext uri="{FF2B5EF4-FFF2-40B4-BE49-F238E27FC236}">
                  <a16:creationId xmlns:a16="http://schemas.microsoft.com/office/drawing/2014/main" id="{2B9F937F-0426-54C0-78DB-248FCBB6393F}"/>
                </a:ext>
              </a:extLst>
            </p:cNvPr>
            <p:cNvSpPr/>
            <p:nvPr/>
          </p:nvSpPr>
          <p:spPr>
            <a:xfrm>
              <a:off x="442922" y="3319148"/>
              <a:ext cx="294401" cy="702000"/>
            </a:xfrm>
            <a:prstGeom prst="rect">
              <a:avLst/>
            </a:prstGeom>
            <a:solidFill>
              <a:srgbClr val="DC6900"/>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48" name="Group 47">
            <a:extLst>
              <a:ext uri="{FF2B5EF4-FFF2-40B4-BE49-F238E27FC236}">
                <a16:creationId xmlns:a16="http://schemas.microsoft.com/office/drawing/2014/main" id="{2BA97B55-4FA8-5E9C-9EC9-03D7E245F536}"/>
              </a:ext>
            </a:extLst>
          </p:cNvPr>
          <p:cNvGrpSpPr/>
          <p:nvPr/>
        </p:nvGrpSpPr>
        <p:grpSpPr>
          <a:xfrm>
            <a:off x="442925" y="3103707"/>
            <a:ext cx="3657479" cy="462903"/>
            <a:chOff x="442922" y="3319148"/>
            <a:chExt cx="11306153" cy="702000"/>
          </a:xfrm>
        </p:grpSpPr>
        <p:sp>
          <p:nvSpPr>
            <p:cNvPr id="49" name="Google Shape;754;p94">
              <a:extLst>
                <a:ext uri="{FF2B5EF4-FFF2-40B4-BE49-F238E27FC236}">
                  <a16:creationId xmlns:a16="http://schemas.microsoft.com/office/drawing/2014/main" id="{325AC3A3-E5BA-5A3F-B325-5AE502CD6E05}"/>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a:buClr>
                  <a:srgbClr val="000000"/>
                </a:buClr>
                <a:buSzPts val="1539"/>
                <a:defRPr/>
              </a:pPr>
              <a:r>
                <a:rPr kumimoji="0" lang="en-GB" sz="1200" b="1" i="0" u="none" strike="noStrike" kern="0" cap="none" spc="0" normalizeH="0" baseline="0" noProof="0">
                  <a:ln>
                    <a:noFill/>
                  </a:ln>
                  <a:effectLst/>
                  <a:uLnTx/>
                  <a:uFillTx/>
                  <a:ea typeface="Georgia"/>
                  <a:cs typeface="Georgia"/>
                  <a:sym typeface="Georgia"/>
                </a:rPr>
                <a:t>Proof of Concept (PoC) </a:t>
              </a:r>
              <a:r>
                <a:rPr kumimoji="0" lang="en-GB" sz="1200" i="0" u="none" strike="noStrike" kern="0" cap="none" spc="0" normalizeH="0" baseline="0" noProof="0">
                  <a:ln>
                    <a:noFill/>
                  </a:ln>
                  <a:effectLst/>
                  <a:uLnTx/>
                  <a:uFillTx/>
                  <a:ea typeface="Georgia"/>
                  <a:cs typeface="Georgia"/>
                  <a:sym typeface="Georgia"/>
                </a:rPr>
                <a:t>– Does a PoC/exploit </a:t>
              </a:r>
              <a:r>
                <a:rPr lang="en-GB" sz="1200" kern="0">
                  <a:ea typeface="Georgia"/>
                  <a:cs typeface="Georgia"/>
                  <a:sym typeface="Georgia"/>
                </a:rPr>
                <a:t> </a:t>
              </a:r>
              <a:r>
                <a:rPr kumimoji="0" lang="en-GB" sz="1200" i="0" u="none" strike="noStrike" kern="0" cap="none" spc="0" normalizeH="0" baseline="0" noProof="0">
                  <a:ln>
                    <a:noFill/>
                  </a:ln>
                  <a:effectLst/>
                  <a:uLnTx/>
                  <a:uFillTx/>
                  <a:ea typeface="Georgia"/>
                  <a:cs typeface="Georgia"/>
                  <a:sym typeface="Georgia"/>
                </a:rPr>
                <a:t>exist which may be weaponised by attackers?</a:t>
              </a:r>
              <a:endParaRPr kumimoji="0" lang="en-GB" sz="1200" b="0" i="0" u="none" strike="noStrike" kern="0" cap="none" spc="0" normalizeH="0" baseline="0" noProof="0">
                <a:ln>
                  <a:noFill/>
                </a:ln>
                <a:effectLst/>
                <a:uLnTx/>
                <a:uFillTx/>
                <a:ea typeface="Georgia"/>
                <a:cs typeface="Georgia"/>
                <a:sym typeface="Georgia"/>
              </a:endParaRPr>
            </a:p>
          </p:txBody>
        </p:sp>
        <p:sp>
          <p:nvSpPr>
            <p:cNvPr id="50" name="Google Shape;756;p94">
              <a:extLst>
                <a:ext uri="{FF2B5EF4-FFF2-40B4-BE49-F238E27FC236}">
                  <a16:creationId xmlns:a16="http://schemas.microsoft.com/office/drawing/2014/main" id="{E955CC4C-3A27-8EC2-67CE-CEA6589D0EC0}"/>
                </a:ext>
              </a:extLst>
            </p:cNvPr>
            <p:cNvSpPr/>
            <p:nvPr/>
          </p:nvSpPr>
          <p:spPr>
            <a:xfrm>
              <a:off x="442922" y="3319148"/>
              <a:ext cx="294401" cy="702000"/>
            </a:xfrm>
            <a:prstGeom prst="rect">
              <a:avLst/>
            </a:prstGeom>
            <a:solidFill>
              <a:srgbClr val="DC6900"/>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51" name="Group 50">
            <a:extLst>
              <a:ext uri="{FF2B5EF4-FFF2-40B4-BE49-F238E27FC236}">
                <a16:creationId xmlns:a16="http://schemas.microsoft.com/office/drawing/2014/main" id="{C5C10CE6-8717-5118-FE57-DB1DC9907DDF}"/>
              </a:ext>
            </a:extLst>
          </p:cNvPr>
          <p:cNvGrpSpPr/>
          <p:nvPr/>
        </p:nvGrpSpPr>
        <p:grpSpPr>
          <a:xfrm>
            <a:off x="442864" y="4839582"/>
            <a:ext cx="3657479" cy="462903"/>
            <a:chOff x="442922" y="3319148"/>
            <a:chExt cx="11306153" cy="702000"/>
          </a:xfrm>
        </p:grpSpPr>
        <p:sp>
          <p:nvSpPr>
            <p:cNvPr id="52" name="Google Shape;754;p94">
              <a:extLst>
                <a:ext uri="{FF2B5EF4-FFF2-40B4-BE49-F238E27FC236}">
                  <a16:creationId xmlns:a16="http://schemas.microsoft.com/office/drawing/2014/main" id="{1BFD3E94-2BFA-EC80-DC8E-5DC33B02AC85}"/>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User Interaction</a:t>
              </a:r>
              <a:r>
                <a:rPr kumimoji="0" lang="en-GB" sz="1200" i="0" u="none" strike="noStrike" kern="0" cap="none" spc="0" normalizeH="0" baseline="0" noProof="0">
                  <a:ln>
                    <a:noFill/>
                  </a:ln>
                  <a:effectLst/>
                  <a:uLnTx/>
                  <a:uFillTx/>
                  <a:ea typeface="Georgia"/>
                  <a:cs typeface="Georgia"/>
                  <a:sym typeface="Georgia"/>
                </a:rPr>
                <a:t> – Does exploitation require user execution? </a:t>
              </a:r>
              <a:endParaRPr kumimoji="0" lang="en-GB" sz="1200" b="0" i="0" u="none" strike="noStrike" kern="0" cap="none" spc="0" normalizeH="0" baseline="0" noProof="0">
                <a:ln>
                  <a:noFill/>
                </a:ln>
                <a:effectLst/>
                <a:uLnTx/>
                <a:uFillTx/>
                <a:ea typeface="Georgia"/>
                <a:cs typeface="Georgia"/>
                <a:sym typeface="Georgia"/>
              </a:endParaRPr>
            </a:p>
          </p:txBody>
        </p:sp>
        <p:sp>
          <p:nvSpPr>
            <p:cNvPr id="53" name="Google Shape;756;p94">
              <a:extLst>
                <a:ext uri="{FF2B5EF4-FFF2-40B4-BE49-F238E27FC236}">
                  <a16:creationId xmlns:a16="http://schemas.microsoft.com/office/drawing/2014/main" id="{6F24149D-0EBF-5630-8B70-4948BD2063C2}"/>
                </a:ext>
              </a:extLst>
            </p:cNvPr>
            <p:cNvSpPr/>
            <p:nvPr/>
          </p:nvSpPr>
          <p:spPr>
            <a:xfrm>
              <a:off x="442922" y="3319148"/>
              <a:ext cx="294401" cy="702000"/>
            </a:xfrm>
            <a:prstGeom prst="rect">
              <a:avLst/>
            </a:prstGeom>
            <a:solidFill>
              <a:srgbClr val="DC6900"/>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54" name="Group 53">
            <a:extLst>
              <a:ext uri="{FF2B5EF4-FFF2-40B4-BE49-F238E27FC236}">
                <a16:creationId xmlns:a16="http://schemas.microsoft.com/office/drawing/2014/main" id="{74700421-004B-D75A-CEE3-210197FFE59C}"/>
              </a:ext>
            </a:extLst>
          </p:cNvPr>
          <p:cNvGrpSpPr/>
          <p:nvPr/>
        </p:nvGrpSpPr>
        <p:grpSpPr>
          <a:xfrm>
            <a:off x="442864" y="5418207"/>
            <a:ext cx="3657479" cy="462903"/>
            <a:chOff x="442922" y="3319148"/>
            <a:chExt cx="11306153" cy="702000"/>
          </a:xfrm>
        </p:grpSpPr>
        <p:sp>
          <p:nvSpPr>
            <p:cNvPr id="55" name="Google Shape;754;p94">
              <a:extLst>
                <a:ext uri="{FF2B5EF4-FFF2-40B4-BE49-F238E27FC236}">
                  <a16:creationId xmlns:a16="http://schemas.microsoft.com/office/drawing/2014/main" id="{BE6EBFE0-CFB3-38B2-5BCA-2ECCBF2A1DD9}"/>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Attack Vector </a:t>
              </a:r>
              <a:r>
                <a:rPr kumimoji="0" lang="en-GB" sz="1200" i="0" u="none" strike="noStrike" kern="0" cap="none" spc="0" normalizeH="0" baseline="0" noProof="0">
                  <a:ln>
                    <a:noFill/>
                  </a:ln>
                  <a:effectLst/>
                  <a:uLnTx/>
                  <a:uFillTx/>
                  <a:ea typeface="Georgia"/>
                  <a:cs typeface="Georgia"/>
                  <a:sym typeface="Georgia"/>
                </a:rPr>
                <a:t>– What level of access is required to exploit the vulnerability? </a:t>
              </a:r>
              <a:endParaRPr kumimoji="0" lang="en-GB" sz="1200" b="0" i="0" u="none" strike="noStrike" kern="0" cap="none" spc="0" normalizeH="0" baseline="0" noProof="0">
                <a:ln>
                  <a:noFill/>
                </a:ln>
                <a:effectLst/>
                <a:uLnTx/>
                <a:uFillTx/>
                <a:ea typeface="Georgia"/>
                <a:cs typeface="Georgia"/>
                <a:sym typeface="Georgia"/>
              </a:endParaRPr>
            </a:p>
          </p:txBody>
        </p:sp>
        <p:sp>
          <p:nvSpPr>
            <p:cNvPr id="56" name="Google Shape;756;p94">
              <a:extLst>
                <a:ext uri="{FF2B5EF4-FFF2-40B4-BE49-F238E27FC236}">
                  <a16:creationId xmlns:a16="http://schemas.microsoft.com/office/drawing/2014/main" id="{33B788B3-6482-3A9E-F772-C4997C4BECA9}"/>
                </a:ext>
              </a:extLst>
            </p:cNvPr>
            <p:cNvSpPr/>
            <p:nvPr/>
          </p:nvSpPr>
          <p:spPr>
            <a:xfrm>
              <a:off x="442922" y="3319148"/>
              <a:ext cx="294401" cy="702000"/>
            </a:xfrm>
            <a:prstGeom prst="rect">
              <a:avLst/>
            </a:prstGeom>
            <a:solidFill>
              <a:srgbClr val="DC6900"/>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grpSp>
        <p:nvGrpSpPr>
          <p:cNvPr id="57" name="Group 56">
            <a:extLst>
              <a:ext uri="{FF2B5EF4-FFF2-40B4-BE49-F238E27FC236}">
                <a16:creationId xmlns:a16="http://schemas.microsoft.com/office/drawing/2014/main" id="{A6A63ED2-ACED-7A32-1600-E0C34497230D}"/>
              </a:ext>
            </a:extLst>
          </p:cNvPr>
          <p:cNvGrpSpPr/>
          <p:nvPr/>
        </p:nvGrpSpPr>
        <p:grpSpPr>
          <a:xfrm>
            <a:off x="442864" y="3682332"/>
            <a:ext cx="3657479" cy="462903"/>
            <a:chOff x="442922" y="3319148"/>
            <a:chExt cx="11306153" cy="702000"/>
          </a:xfrm>
        </p:grpSpPr>
        <p:sp>
          <p:nvSpPr>
            <p:cNvPr id="58" name="Google Shape;754;p94">
              <a:extLst>
                <a:ext uri="{FF2B5EF4-FFF2-40B4-BE49-F238E27FC236}">
                  <a16:creationId xmlns:a16="http://schemas.microsoft.com/office/drawing/2014/main" id="{7542839A-2377-3C7B-42AD-7922D697AF38}"/>
                </a:ext>
              </a:extLst>
            </p:cNvPr>
            <p:cNvSpPr/>
            <p:nvPr/>
          </p:nvSpPr>
          <p:spPr>
            <a:xfrm>
              <a:off x="442925" y="3319148"/>
              <a:ext cx="11306150" cy="702000"/>
            </a:xfrm>
            <a:prstGeom prst="rect">
              <a:avLst/>
            </a:prstGeom>
            <a:solidFill>
              <a:srgbClr val="DEDEDE"/>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defTabSz="914400" eaLnBrk="1" fontAlgn="auto" latinLnBrk="0" hangingPunct="1">
                <a:lnSpc>
                  <a:spcPct val="100000"/>
                </a:lnSpc>
                <a:spcBef>
                  <a:spcPts val="0"/>
                </a:spcBef>
                <a:spcAft>
                  <a:spcPts val="0"/>
                </a:spcAft>
                <a:buClr>
                  <a:srgbClr val="000000"/>
                </a:buClr>
                <a:buSzPts val="1539"/>
                <a:buFont typeface="Arial"/>
                <a:buNone/>
                <a:tabLst/>
                <a:defRPr/>
              </a:pPr>
              <a:r>
                <a:rPr kumimoji="0" lang="en-GB" sz="1200" b="1" i="0" u="none" strike="noStrike" kern="0" cap="none" spc="0" normalizeH="0" baseline="0" noProof="0">
                  <a:ln>
                    <a:noFill/>
                  </a:ln>
                  <a:effectLst/>
                  <a:uLnTx/>
                  <a:uFillTx/>
                  <a:ea typeface="Georgia"/>
                  <a:cs typeface="Georgia"/>
                  <a:sym typeface="Georgia"/>
                </a:rPr>
                <a:t>Attack Complexity </a:t>
              </a:r>
              <a:r>
                <a:rPr kumimoji="0" lang="en-GB" sz="1200" i="0" u="none" strike="noStrike" kern="0" cap="none" spc="0" normalizeH="0" baseline="0" noProof="0">
                  <a:ln>
                    <a:noFill/>
                  </a:ln>
                  <a:effectLst/>
                  <a:uLnTx/>
                  <a:uFillTx/>
                  <a:ea typeface="Georgia"/>
                  <a:cs typeface="Georgia"/>
                  <a:sym typeface="Georgia"/>
                </a:rPr>
                <a:t>– How easy is it for attackers to exploit the vulnerability?</a:t>
              </a:r>
              <a:endParaRPr kumimoji="0" lang="en-GB" sz="1200" b="0" i="0" u="none" strike="noStrike" kern="0" cap="none" spc="0" normalizeH="0" baseline="0" noProof="0">
                <a:ln>
                  <a:noFill/>
                </a:ln>
                <a:effectLst/>
                <a:uLnTx/>
                <a:uFillTx/>
                <a:ea typeface="Georgia"/>
                <a:cs typeface="Georgia"/>
                <a:sym typeface="Georgia"/>
              </a:endParaRPr>
            </a:p>
          </p:txBody>
        </p:sp>
        <p:sp>
          <p:nvSpPr>
            <p:cNvPr id="59" name="Google Shape;756;p94">
              <a:extLst>
                <a:ext uri="{FF2B5EF4-FFF2-40B4-BE49-F238E27FC236}">
                  <a16:creationId xmlns:a16="http://schemas.microsoft.com/office/drawing/2014/main" id="{BF4A28D1-D906-2D5B-99C7-5A5FCA3F0DDA}"/>
                </a:ext>
              </a:extLst>
            </p:cNvPr>
            <p:cNvSpPr/>
            <p:nvPr/>
          </p:nvSpPr>
          <p:spPr>
            <a:xfrm>
              <a:off x="442922" y="3319148"/>
              <a:ext cx="294401" cy="702000"/>
            </a:xfrm>
            <a:prstGeom prst="rect">
              <a:avLst/>
            </a:prstGeom>
            <a:solidFill>
              <a:srgbClr val="DC6900"/>
            </a:solidFill>
            <a:ln>
              <a:noFill/>
            </a:ln>
          </p:spPr>
          <p:txBody>
            <a:bodyPr spcFirstLastPara="1" wrap="square" lIns="91425" tIns="45700" rIns="91425" bIns="45700" anchor="ctr" anchorCtr="0">
              <a:noAutofit/>
            </a:bodyPr>
            <a:lstStyle>
              <a:defPPr>
                <a:defRPr lang="en-US"/>
              </a:defPPr>
              <a:lvl1pPr marL="0" algn="l" defTabSz="914400" rtl="0" eaLnBrk="1" latinLnBrk="0" hangingPunct="1">
                <a:defRPr sz="1800" kern="1200">
                  <a:solidFill>
                    <a:srgbClr val="000000"/>
                  </a:solidFill>
                  <a:latin typeface="Arial"/>
                </a:defRPr>
              </a:lvl1pPr>
              <a:lvl2pPr marL="457200" algn="l" defTabSz="914400" rtl="0" eaLnBrk="1" latinLnBrk="0" hangingPunct="1">
                <a:defRPr sz="1800" kern="1200">
                  <a:solidFill>
                    <a:srgbClr val="000000"/>
                  </a:solidFill>
                  <a:latin typeface="Arial"/>
                </a:defRPr>
              </a:lvl2pPr>
              <a:lvl3pPr marL="914400" algn="l" defTabSz="914400" rtl="0" eaLnBrk="1" latinLnBrk="0" hangingPunct="1">
                <a:defRPr sz="1800" kern="1200">
                  <a:solidFill>
                    <a:srgbClr val="000000"/>
                  </a:solidFill>
                  <a:latin typeface="Arial"/>
                </a:defRPr>
              </a:lvl3pPr>
              <a:lvl4pPr marL="1371600" algn="l" defTabSz="914400" rtl="0" eaLnBrk="1" latinLnBrk="0" hangingPunct="1">
                <a:defRPr sz="1800" kern="1200">
                  <a:solidFill>
                    <a:srgbClr val="000000"/>
                  </a:solidFill>
                  <a:latin typeface="Arial"/>
                </a:defRPr>
              </a:lvl4pPr>
              <a:lvl5pPr marL="1828800" algn="l" defTabSz="914400" rtl="0" eaLnBrk="1" latinLnBrk="0" hangingPunct="1">
                <a:defRPr sz="1800" kern="1200">
                  <a:solidFill>
                    <a:srgbClr val="000000"/>
                  </a:solidFill>
                  <a:latin typeface="Arial"/>
                </a:defRPr>
              </a:lvl5pPr>
              <a:lvl6pPr marL="2286000" algn="l" defTabSz="914400" rtl="0" eaLnBrk="1" latinLnBrk="0" hangingPunct="1">
                <a:defRPr sz="1800" kern="1200">
                  <a:solidFill>
                    <a:srgbClr val="000000"/>
                  </a:solidFill>
                  <a:latin typeface="Arial"/>
                </a:defRPr>
              </a:lvl6pPr>
              <a:lvl7pPr marL="2743200" algn="l" defTabSz="914400" rtl="0" eaLnBrk="1" latinLnBrk="0" hangingPunct="1">
                <a:defRPr sz="1800" kern="1200">
                  <a:solidFill>
                    <a:srgbClr val="000000"/>
                  </a:solidFill>
                  <a:latin typeface="Arial"/>
                </a:defRPr>
              </a:lvl7pPr>
              <a:lvl8pPr marL="3200400" algn="l" defTabSz="914400" rtl="0" eaLnBrk="1" latinLnBrk="0" hangingPunct="1">
                <a:defRPr sz="1800" kern="1200">
                  <a:solidFill>
                    <a:srgbClr val="000000"/>
                  </a:solidFill>
                  <a:latin typeface="Arial"/>
                </a:defRPr>
              </a:lvl8pPr>
              <a:lvl9pPr marL="3657600" algn="l" defTabSz="914400" rtl="0" eaLnBrk="1" latinLnBrk="0" hangingPunct="1">
                <a:defRPr sz="1800" kern="1200">
                  <a:solidFill>
                    <a:srgbClr val="000000"/>
                  </a:solidFill>
                  <a:latin typeface="Arial"/>
                </a:defRPr>
              </a:lvl9pPr>
            </a:lstStyle>
            <a:p>
              <a:pPr marL="91440" marR="0" lvl="0" indent="0" algn="ctr" defTabSz="914400" eaLnBrk="1" fontAlgn="auto" latinLnBrk="0" hangingPunct="1">
                <a:lnSpc>
                  <a:spcPct val="100000"/>
                </a:lnSpc>
                <a:spcBef>
                  <a:spcPts val="0"/>
                </a:spcBef>
                <a:spcAft>
                  <a:spcPts val="0"/>
                </a:spcAft>
                <a:buClr>
                  <a:srgbClr val="000000"/>
                </a:buClr>
                <a:buSzPts val="1197"/>
                <a:buFont typeface="Arial"/>
                <a:buNone/>
                <a:tabLst/>
                <a:defRPr/>
              </a:pPr>
              <a:endParaRPr kumimoji="0" sz="1197" b="0" i="0" u="none" strike="noStrike" kern="0" cap="none" spc="0" normalizeH="0" baseline="0" noProof="0">
                <a:ln>
                  <a:noFill/>
                </a:ln>
                <a:solidFill>
                  <a:srgbClr val="464646"/>
                </a:solidFill>
                <a:effectLst/>
                <a:uLnTx/>
                <a:uFillTx/>
                <a:latin typeface="Georgia"/>
                <a:ea typeface="Georgia"/>
                <a:cs typeface="Georgia"/>
                <a:sym typeface="Georgia"/>
              </a:endParaRPr>
            </a:p>
          </p:txBody>
        </p:sp>
      </p:grpSp>
      <p:sp>
        <p:nvSpPr>
          <p:cNvPr id="3" name="Slide Number Placeholder 5">
            <a:extLst>
              <a:ext uri="{FF2B5EF4-FFF2-40B4-BE49-F238E27FC236}">
                <a16:creationId xmlns:a16="http://schemas.microsoft.com/office/drawing/2014/main" id="{2497B2BB-040C-6EAB-6D9C-4EC039B5C233}"/>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4" name="Date Placeholder 3">
            <a:extLst>
              <a:ext uri="{FF2B5EF4-FFF2-40B4-BE49-F238E27FC236}">
                <a16:creationId xmlns:a16="http://schemas.microsoft.com/office/drawing/2014/main" id="{B76245F2-B0CF-130A-FD2E-95C0AED10359}"/>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3341578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2" y="428625"/>
            <a:ext cx="11306175" cy="482400"/>
          </a:xfrm>
        </p:spPr>
        <p:txBody>
          <a:bodyPr>
            <a:normAutofit/>
          </a:bodyPr>
          <a:lstStyle/>
          <a:p>
            <a:r>
              <a:rPr lang="en-US" altLang="zh-CN" sz="2200"/>
              <a:t>CVE Summary (1.1)</a:t>
            </a:r>
            <a:endParaRPr lang="en-US" sz="2200"/>
          </a:p>
        </p:txBody>
      </p:sp>
      <p:sp>
        <p:nvSpPr>
          <p:cNvPr id="10" name="TextBox 9">
            <a:extLst>
              <a:ext uri="{FF2B5EF4-FFF2-40B4-BE49-F238E27FC236}">
                <a16:creationId xmlns:a16="http://schemas.microsoft.com/office/drawing/2014/main" id="{94896E7C-C0DD-4CBA-B58C-2D773CAEF84F}"/>
              </a:ext>
            </a:extLst>
          </p:cNvPr>
          <p:cNvSpPr txBox="1"/>
          <p:nvPr/>
        </p:nvSpPr>
        <p:spPr>
          <a:xfrm>
            <a:off x="393680" y="813394"/>
            <a:ext cx="1135540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a:ea typeface="+mn-ea"/>
                <a:cs typeface="+mn-cs"/>
              </a:rPr>
              <a:t>The following table summarises the details of the Common Vulnerabilities and Exposures (CVEs) evaluated within the last week. </a:t>
            </a:r>
            <a:endParaRPr kumimoji="0" lang="en-US" altLang="zh-CN" sz="1400" b="0" i="0" u="none" strike="noStrike" kern="1200" cap="none" spc="0" normalizeH="0" baseline="0" noProof="0">
              <a:ln>
                <a:noFill/>
              </a:ln>
              <a:solidFill>
                <a:srgbClr val="FF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4">
            <a:extLst>
              <a:ext uri="{FF2B5EF4-FFF2-40B4-BE49-F238E27FC236}">
                <a16:creationId xmlns:a16="http://schemas.microsoft.com/office/drawing/2014/main" id="{CDEFEC0F-8AE5-43EC-847E-84AC7846C4BE}"/>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aphicFrame>
        <p:nvGraphicFramePr>
          <p:cNvPr id="3" name="Table 2">
            <a:extLst>
              <a:ext uri="{FF2B5EF4-FFF2-40B4-BE49-F238E27FC236}">
                <a16:creationId xmlns:a16="http://schemas.microsoft.com/office/drawing/2014/main" id="{517F6C70-D9FA-B40E-CE5C-1E30557370AD}"/>
              </a:ext>
            </a:extLst>
          </p:cNvPr>
          <p:cNvGraphicFramePr>
            <a:graphicFrameLocks noGrp="1"/>
          </p:cNvGraphicFramePr>
          <p:nvPr>
            <p:extLst>
              <p:ext uri="{D42A27DB-BD31-4B8C-83A1-F6EECF244321}">
                <p14:modId xmlns:p14="http://schemas.microsoft.com/office/powerpoint/2010/main" val="2999728040"/>
              </p:ext>
            </p:extLst>
          </p:nvPr>
        </p:nvGraphicFramePr>
        <p:xfrm>
          <a:off x="492146" y="1275071"/>
          <a:ext cx="11306174" cy="2250173"/>
        </p:xfrm>
        <a:graphic>
          <a:graphicData uri="http://schemas.openxmlformats.org/drawingml/2006/table">
            <a:tbl>
              <a:tblPr>
                <a:tableStyleId>{ED083AE6-46FA-4A59-8FB0-9F97EB10719F}</a:tableStyleId>
              </a:tblPr>
              <a:tblGrid>
                <a:gridCol w="1825777">
                  <a:extLst>
                    <a:ext uri="{9D8B030D-6E8A-4147-A177-3AD203B41FA5}">
                      <a16:colId xmlns:a16="http://schemas.microsoft.com/office/drawing/2014/main" val="3597359943"/>
                    </a:ext>
                  </a:extLst>
                </a:gridCol>
                <a:gridCol w="1760257">
                  <a:extLst>
                    <a:ext uri="{9D8B030D-6E8A-4147-A177-3AD203B41FA5}">
                      <a16:colId xmlns:a16="http://schemas.microsoft.com/office/drawing/2014/main" val="2024491990"/>
                    </a:ext>
                  </a:extLst>
                </a:gridCol>
                <a:gridCol w="1544028">
                  <a:extLst>
                    <a:ext uri="{9D8B030D-6E8A-4147-A177-3AD203B41FA5}">
                      <a16:colId xmlns:a16="http://schemas.microsoft.com/office/drawing/2014/main" val="981649611"/>
                    </a:ext>
                  </a:extLst>
                </a:gridCol>
                <a:gridCol w="1544028">
                  <a:extLst>
                    <a:ext uri="{9D8B030D-6E8A-4147-A177-3AD203B41FA5}">
                      <a16:colId xmlns:a16="http://schemas.microsoft.com/office/drawing/2014/main" val="1011329896"/>
                    </a:ext>
                  </a:extLst>
                </a:gridCol>
                <a:gridCol w="1544028">
                  <a:extLst>
                    <a:ext uri="{9D8B030D-6E8A-4147-A177-3AD203B41FA5}">
                      <a16:colId xmlns:a16="http://schemas.microsoft.com/office/drawing/2014/main" val="2767212787"/>
                    </a:ext>
                  </a:extLst>
                </a:gridCol>
                <a:gridCol w="1544028">
                  <a:extLst>
                    <a:ext uri="{9D8B030D-6E8A-4147-A177-3AD203B41FA5}">
                      <a16:colId xmlns:a16="http://schemas.microsoft.com/office/drawing/2014/main" val="2060793627"/>
                    </a:ext>
                  </a:extLst>
                </a:gridCol>
                <a:gridCol w="1544028">
                  <a:extLst>
                    <a:ext uri="{9D8B030D-6E8A-4147-A177-3AD203B41FA5}">
                      <a16:colId xmlns:a16="http://schemas.microsoft.com/office/drawing/2014/main" val="3215448751"/>
                    </a:ext>
                  </a:extLst>
                </a:gridCol>
              </a:tblGrid>
              <a:tr h="132445">
                <a:tc>
                  <a:txBody>
                    <a:bodyPr/>
                    <a:lstStyle/>
                    <a:p>
                      <a:pPr algn="l" fontAlgn="ctr"/>
                      <a:r>
                        <a:rPr lang="en-GB" sz="900" b="1" u="none" strike="noStrike">
                          <a:effectLst/>
                          <a:latin typeface="+mn-lt"/>
                        </a:rPr>
                        <a:t>Date of Evaluation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25/11/2024</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25/11/2024</a:t>
                      </a:r>
                      <a:endParaRPr lang="en-US"/>
                    </a:p>
                  </a:txBody>
                  <a:tcPr marL="3994" marR="3994" marT="3994" marB="0" anchor="ctr"/>
                </a:tc>
                <a:tc>
                  <a:txBody>
                    <a:bodyPr/>
                    <a:lstStyle/>
                    <a:p>
                      <a:pPr lvl="0" algn="l">
                        <a:buNone/>
                      </a:pPr>
                      <a:r>
                        <a:rPr lang="en-GB" sz="900" b="0" i="0" u="none" strike="noStrike" noProof="0">
                          <a:solidFill>
                            <a:srgbClr val="000000"/>
                          </a:solidFill>
                          <a:effectLst/>
                        </a:rPr>
                        <a:t>25/11/2024</a:t>
                      </a:r>
                      <a:endParaRPr lang="en-US"/>
                    </a:p>
                  </a:txBody>
                  <a:tcPr marL="3994" marR="3994" marT="3994" marB="0" anchor="ctr"/>
                </a:tc>
                <a:tc>
                  <a:txBody>
                    <a:bodyPr/>
                    <a:lstStyle/>
                    <a:p>
                      <a:pPr lvl="0" algn="l">
                        <a:buNone/>
                      </a:pPr>
                      <a:r>
                        <a:rPr lang="en-GB" sz="900" b="0" i="0" u="none" strike="noStrike" noProof="0">
                          <a:solidFill>
                            <a:srgbClr val="000000"/>
                          </a:solidFill>
                          <a:effectLst/>
                        </a:rPr>
                        <a:t>26/11/2024</a:t>
                      </a:r>
                      <a:endParaRPr lang="en-US"/>
                    </a:p>
                  </a:txBody>
                  <a:tcPr marL="3994" marR="3994" marT="3994" marB="0" anchor="ctr"/>
                </a:tc>
                <a:tc>
                  <a:txBody>
                    <a:bodyPr/>
                    <a:lstStyle/>
                    <a:p>
                      <a:pPr lvl="0" algn="l">
                        <a:buNone/>
                      </a:pPr>
                      <a:r>
                        <a:rPr lang="en-GB" sz="900" b="0" i="0" u="none" strike="noStrike" noProof="0">
                          <a:solidFill>
                            <a:srgbClr val="000000"/>
                          </a:solidFill>
                          <a:effectLst/>
                        </a:rPr>
                        <a:t>26/11/2024</a:t>
                      </a:r>
                      <a:endParaRPr lang="en-US"/>
                    </a:p>
                  </a:txBody>
                  <a:tcPr marL="3994" marR="3994" marT="3994" marB="0" anchor="ctr"/>
                </a:tc>
                <a:tc>
                  <a:txBody>
                    <a:bodyPr/>
                    <a:lstStyle/>
                    <a:p>
                      <a:pPr lvl="0" algn="l">
                        <a:buNone/>
                      </a:pPr>
                      <a:r>
                        <a:rPr lang="en-GB" sz="900" b="0" i="0" u="none" strike="noStrike" noProof="0">
                          <a:solidFill>
                            <a:srgbClr val="000000"/>
                          </a:solidFill>
                          <a:effectLst/>
                        </a:rPr>
                        <a:t>26/11/2024</a:t>
                      </a:r>
                      <a:endParaRPr lang="en-US"/>
                    </a:p>
                  </a:txBody>
                  <a:tcPr marL="3994" marR="3994" marT="3994" marB="0" anchor="ctr"/>
                </a:tc>
                <a:extLst>
                  <a:ext uri="{0D108BD9-81ED-4DB2-BD59-A6C34878D82A}">
                    <a16:rowId xmlns:a16="http://schemas.microsoft.com/office/drawing/2014/main" val="3842417281"/>
                  </a:ext>
                </a:extLst>
              </a:tr>
              <a:tr h="132445">
                <a:tc>
                  <a:txBody>
                    <a:bodyPr/>
                    <a:lstStyle/>
                    <a:p>
                      <a:pPr algn="l" fontAlgn="ctr"/>
                      <a:r>
                        <a:rPr lang="en-GB" sz="900" b="1" u="none" strike="noStrike">
                          <a:effectLst/>
                          <a:latin typeface="+mn-lt"/>
                        </a:rPr>
                        <a:t>Vulnerability CVE ID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CVE-2024-11477</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CVE-2024-8811</a:t>
                      </a:r>
                      <a:endParaRPr lang="en-US"/>
                    </a:p>
                  </a:txBody>
                  <a:tcPr marL="3994" marR="3994" marT="3994" marB="0" anchor="ctr"/>
                </a:tc>
                <a:tc>
                  <a:txBody>
                    <a:bodyPr/>
                    <a:lstStyle/>
                    <a:p>
                      <a:pPr lvl="0" algn="l">
                        <a:buNone/>
                      </a:pPr>
                      <a:r>
                        <a:rPr lang="en-GB" sz="900" b="0" i="0" u="none" strike="noStrike" noProof="0">
                          <a:solidFill>
                            <a:srgbClr val="000000"/>
                          </a:solidFill>
                          <a:effectLst/>
                        </a:rPr>
                        <a:t>CVE-2024-21287 </a:t>
                      </a:r>
                      <a:endParaRPr lang="en-US"/>
                    </a:p>
                  </a:txBody>
                  <a:tcPr marL="3994" marR="3994" marT="3994" marB="0" anchor="ctr"/>
                </a:tc>
                <a:tc>
                  <a:txBody>
                    <a:bodyPr/>
                    <a:lstStyle/>
                    <a:p>
                      <a:pPr lvl="0" algn="l">
                        <a:buNone/>
                      </a:pPr>
                      <a:r>
                        <a:rPr lang="en-GB" sz="900" b="0" i="0" u="none" strike="noStrike" noProof="0">
                          <a:solidFill>
                            <a:srgbClr val="000000"/>
                          </a:solidFill>
                          <a:effectLst/>
                        </a:rPr>
                        <a:t>CVE-2024-10220</a:t>
                      </a:r>
                      <a:endParaRPr lang="en-US"/>
                    </a:p>
                  </a:txBody>
                  <a:tcPr marL="3994" marR="3994" marT="3994" marB="0" anchor="ctr"/>
                </a:tc>
                <a:tc>
                  <a:txBody>
                    <a:bodyPr/>
                    <a:lstStyle/>
                    <a:p>
                      <a:pPr lvl="0" algn="l">
                        <a:buNone/>
                      </a:pPr>
                      <a:r>
                        <a:rPr lang="en-GB" sz="900" b="0" i="0" u="none" strike="noStrike" noProof="0">
                          <a:solidFill>
                            <a:srgbClr val="000000"/>
                          </a:solidFill>
                          <a:effectLst/>
                        </a:rPr>
                        <a:t>CVE-2024-5921</a:t>
                      </a:r>
                      <a:endParaRPr lang="en-US"/>
                    </a:p>
                  </a:txBody>
                  <a:tcPr marL="3994" marR="3994" marT="3994" marB="0" anchor="ctr"/>
                </a:tc>
                <a:tc>
                  <a:txBody>
                    <a:bodyPr/>
                    <a:lstStyle/>
                    <a:p>
                      <a:pPr lvl="0" algn="l">
                        <a:buNone/>
                      </a:pPr>
                      <a:r>
                        <a:rPr lang="en-GB" sz="900" b="0" i="0" u="none" strike="noStrike" noProof="0">
                          <a:solidFill>
                            <a:srgbClr val="000000"/>
                          </a:solidFill>
                          <a:effectLst/>
                        </a:rPr>
                        <a:t>CVE-2024-8929</a:t>
                      </a:r>
                      <a:endParaRPr lang="en-US"/>
                    </a:p>
                  </a:txBody>
                  <a:tcPr marL="3994" marR="3994" marT="3994" marB="0" anchor="ctr"/>
                </a:tc>
                <a:extLst>
                  <a:ext uri="{0D108BD9-81ED-4DB2-BD59-A6C34878D82A}">
                    <a16:rowId xmlns:a16="http://schemas.microsoft.com/office/drawing/2014/main" val="3331652598"/>
                  </a:ext>
                </a:extLst>
              </a:tr>
              <a:tr h="132445">
                <a:tc>
                  <a:txBody>
                    <a:bodyPr/>
                    <a:lstStyle/>
                    <a:p>
                      <a:pPr algn="l" fontAlgn="b"/>
                      <a:r>
                        <a:rPr lang="en-GB" sz="900" b="1" i="0" u="none" strike="noStrike">
                          <a:solidFill>
                            <a:srgbClr val="000000"/>
                          </a:solidFill>
                          <a:effectLst/>
                          <a:latin typeface="+mn-lt"/>
                        </a:rPr>
                        <a:t>Name of Vulnerability</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 further escalation required</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 further escalation required</a:t>
                      </a:r>
                      <a:endParaRPr lang="en-US"/>
                    </a:p>
                  </a:txBody>
                  <a:tcPr marL="9525" marR="9525" marT="9525" marB="0" anchor="ctr"/>
                </a:tc>
                <a:tc>
                  <a:txBody>
                    <a:bodyPr/>
                    <a:lstStyle/>
                    <a:p>
                      <a:pPr lvl="0" algn="l">
                        <a:buNone/>
                      </a:pPr>
                      <a:r>
                        <a:rPr lang="en-GB" sz="900" b="0" i="0" u="none" strike="noStrike" noProof="0">
                          <a:solidFill>
                            <a:srgbClr val="000000"/>
                          </a:solidFill>
                          <a:effectLst/>
                        </a:rPr>
                        <a:t>No further escalation required</a:t>
                      </a:r>
                      <a:endParaRPr lang="en-US"/>
                    </a:p>
                  </a:txBody>
                  <a:tcPr marL="9525" marR="9525" marT="9525" marB="0" anchor="ctr"/>
                </a:tc>
                <a:tc>
                  <a:txBody>
                    <a:bodyPr/>
                    <a:lstStyle/>
                    <a:p>
                      <a:pPr lvl="0" algn="l">
                        <a:buNone/>
                      </a:pPr>
                      <a:r>
                        <a:rPr lang="en-GB" sz="900" b="0" i="0" u="none" strike="noStrike" noProof="0">
                          <a:solidFill>
                            <a:srgbClr val="000000"/>
                          </a:solidFill>
                          <a:effectLst/>
                        </a:rPr>
                        <a:t>No further escalation required</a:t>
                      </a:r>
                      <a:endParaRPr lang="en-US"/>
                    </a:p>
                  </a:txBody>
                  <a:tcPr marL="9525" marR="9525" marT="9525" marB="0" anchor="ctr"/>
                </a:tc>
                <a:tc>
                  <a:txBody>
                    <a:bodyPr/>
                    <a:lstStyle/>
                    <a:p>
                      <a:pPr lvl="0" algn="l">
                        <a:buNone/>
                      </a:pPr>
                      <a:r>
                        <a:rPr lang="en-GB" sz="900" b="0" i="0" u="none" strike="noStrike" noProof="0">
                          <a:solidFill>
                            <a:srgbClr val="000000"/>
                          </a:solidFill>
                          <a:effectLst/>
                        </a:rPr>
                        <a:t>Email Communications</a:t>
                      </a:r>
                      <a:endParaRPr lang="en-US"/>
                    </a:p>
                  </a:txBody>
                  <a:tcPr marL="9525" marR="9525" marT="9525" marB="0" anchor="ctr"/>
                </a:tc>
                <a:tc>
                  <a:txBody>
                    <a:bodyPr/>
                    <a:lstStyle/>
                    <a:p>
                      <a:pPr lvl="0" algn="l">
                        <a:buNone/>
                      </a:pPr>
                      <a:r>
                        <a:rPr lang="en-GB" sz="900" b="0" i="0" u="none" strike="noStrike" noProof="0">
                          <a:solidFill>
                            <a:srgbClr val="000000"/>
                          </a:solidFill>
                          <a:effectLst/>
                        </a:rPr>
                        <a:t>Email Communications</a:t>
                      </a:r>
                      <a:endParaRPr lang="en-US"/>
                    </a:p>
                  </a:txBody>
                  <a:tcPr marL="3994" marR="3994" marT="3994" marB="0" anchor="ctr"/>
                </a:tc>
                <a:extLst>
                  <a:ext uri="{0D108BD9-81ED-4DB2-BD59-A6C34878D82A}">
                    <a16:rowId xmlns:a16="http://schemas.microsoft.com/office/drawing/2014/main" val="31418823"/>
                  </a:ext>
                </a:extLst>
              </a:tr>
              <a:tr h="132445">
                <a:tc>
                  <a:txBody>
                    <a:bodyPr/>
                    <a:lstStyle/>
                    <a:p>
                      <a:pPr algn="l" fontAlgn="b"/>
                      <a:r>
                        <a:rPr lang="en-GB" sz="900" b="1" i="0" u="none" strike="noStrike">
                          <a:solidFill>
                            <a:srgbClr val="000000"/>
                          </a:solidFill>
                          <a:effectLst/>
                          <a:latin typeface="+mn-lt"/>
                        </a:rPr>
                        <a:t>Product </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7-Zip</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WinZip</a:t>
                      </a:r>
                      <a:endParaRPr lang="en-US"/>
                    </a:p>
                  </a:txBody>
                  <a:tcPr marL="9525" marR="9525" marT="9525" marB="0" anchor="ctr"/>
                </a:tc>
                <a:tc>
                  <a:txBody>
                    <a:bodyPr/>
                    <a:lstStyle/>
                    <a:p>
                      <a:pPr lvl="0" algn="l">
                        <a:buNone/>
                      </a:pPr>
                      <a:r>
                        <a:rPr lang="en-GB" sz="900" b="0" i="0" u="none" strike="noStrike" noProof="0">
                          <a:solidFill>
                            <a:srgbClr val="000000"/>
                          </a:solidFill>
                          <a:effectLst/>
                        </a:rPr>
                        <a:t>Oracle Agile PLM Framework</a:t>
                      </a:r>
                      <a:endParaRPr lang="en-US"/>
                    </a:p>
                  </a:txBody>
                  <a:tcPr marL="9525" marR="9525" marT="9525" marB="0" anchor="ctr"/>
                </a:tc>
                <a:tc>
                  <a:txBody>
                    <a:bodyPr/>
                    <a:lstStyle/>
                    <a:p>
                      <a:pPr lvl="0" algn="l">
                        <a:buNone/>
                      </a:pPr>
                      <a:r>
                        <a:rPr lang="en-GB" sz="900" b="0" i="0" u="none" strike="noStrike" noProof="0" err="1">
                          <a:solidFill>
                            <a:srgbClr val="000000"/>
                          </a:solidFill>
                          <a:effectLst/>
                        </a:rPr>
                        <a:t>kubelet</a:t>
                      </a:r>
                      <a:endParaRPr lang="en-US" err="1"/>
                    </a:p>
                  </a:txBody>
                  <a:tcPr marL="9525" marR="9525" marT="9525" marB="0" anchor="ctr"/>
                </a:tc>
                <a:tc>
                  <a:txBody>
                    <a:bodyPr/>
                    <a:lstStyle/>
                    <a:p>
                      <a:pPr lvl="0" algn="l">
                        <a:buNone/>
                      </a:pPr>
                      <a:r>
                        <a:rPr lang="en-GB" sz="900" b="0" i="0" u="none" strike="noStrike" noProof="0" err="1">
                          <a:solidFill>
                            <a:srgbClr val="000000"/>
                          </a:solidFill>
                          <a:effectLst/>
                        </a:rPr>
                        <a:t>GlobalProtect</a:t>
                      </a:r>
                      <a:r>
                        <a:rPr lang="en-GB" sz="900" b="0" i="0" u="none" strike="noStrike" noProof="0">
                          <a:solidFill>
                            <a:srgbClr val="000000"/>
                          </a:solidFill>
                          <a:effectLst/>
                        </a:rPr>
                        <a:t> app</a:t>
                      </a:r>
                      <a:endParaRPr lang="en-US"/>
                    </a:p>
                  </a:txBody>
                  <a:tcPr marL="9525" marR="9525" marT="9525" marB="0" anchor="ctr"/>
                </a:tc>
                <a:tc>
                  <a:txBody>
                    <a:bodyPr/>
                    <a:lstStyle/>
                    <a:p>
                      <a:pPr lvl="0" algn="l">
                        <a:buNone/>
                      </a:pPr>
                      <a:r>
                        <a:rPr lang="en-GB" sz="900" b="0" i="0" u="none" strike="noStrike" noProof="0" err="1">
                          <a:solidFill>
                            <a:srgbClr val="000000"/>
                          </a:solidFill>
                          <a:effectLst/>
                        </a:rPr>
                        <a:t>php</a:t>
                      </a:r>
                      <a:endParaRPr lang="en-US" err="1"/>
                    </a:p>
                  </a:txBody>
                  <a:tcPr marL="3994" marR="3994" marT="3994" marB="0" anchor="ctr"/>
                </a:tc>
                <a:extLst>
                  <a:ext uri="{0D108BD9-81ED-4DB2-BD59-A6C34878D82A}">
                    <a16:rowId xmlns:a16="http://schemas.microsoft.com/office/drawing/2014/main" val="1455124345"/>
                  </a:ext>
                </a:extLst>
              </a:tr>
              <a:tr h="132445">
                <a:tc>
                  <a:txBody>
                    <a:bodyPr/>
                    <a:lstStyle/>
                    <a:p>
                      <a:pPr algn="l" fontAlgn="b"/>
                      <a:r>
                        <a:rPr lang="en-GB" sz="900" b="1" i="0" u="none" strike="noStrike">
                          <a:solidFill>
                            <a:srgbClr val="000000"/>
                          </a:solidFill>
                          <a:effectLst/>
                          <a:latin typeface="+mn-lt"/>
                        </a:rPr>
                        <a:t>Impacted Versions</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7-Zip versions prior to 24.08</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All versions of WinZip prior to 76.8</a:t>
                      </a:r>
                      <a:endParaRPr lang="en-US"/>
                    </a:p>
                  </a:txBody>
                  <a:tcPr marL="9525" marR="9525" marT="9525" marB="0" anchor="ctr"/>
                </a:tc>
                <a:tc>
                  <a:txBody>
                    <a:bodyPr/>
                    <a:lstStyle/>
                    <a:p>
                      <a:pPr lvl="0" algn="l">
                        <a:buNone/>
                      </a:pPr>
                      <a:r>
                        <a:rPr lang="en-GB" sz="900" b="0" i="0" u="none" strike="noStrike" noProof="0">
                          <a:solidFill>
                            <a:srgbClr val="000000"/>
                          </a:solidFill>
                          <a:effectLst/>
                        </a:rPr>
                        <a:t>Version 9.3.6</a:t>
                      </a:r>
                      <a:endParaRPr lang="en-US"/>
                    </a:p>
                  </a:txBody>
                  <a:tcPr marL="9525" marR="9525" marT="9525" marB="0" anchor="ctr"/>
                </a:tc>
                <a:tc>
                  <a:txBody>
                    <a:bodyPr/>
                    <a:lstStyle/>
                    <a:p>
                      <a:pPr lvl="0" algn="l">
                        <a:lnSpc>
                          <a:spcPct val="100000"/>
                        </a:lnSpc>
                        <a:spcBef>
                          <a:spcPts val="0"/>
                        </a:spcBef>
                        <a:spcAft>
                          <a:spcPts val="0"/>
                        </a:spcAft>
                        <a:buNone/>
                      </a:pPr>
                      <a:r>
                        <a:rPr lang="en-GB" sz="900" b="0" i="0" u="none" strike="noStrike" noProof="0" err="1">
                          <a:solidFill>
                            <a:srgbClr val="000000"/>
                          </a:solidFill>
                          <a:effectLst/>
                        </a:rPr>
                        <a:t>kubelet</a:t>
                      </a:r>
                      <a:r>
                        <a:rPr lang="en-GB" sz="900" b="0" i="0" u="none" strike="noStrike" noProof="0">
                          <a:solidFill>
                            <a:srgbClr val="000000"/>
                          </a:solidFill>
                          <a:effectLst/>
                        </a:rPr>
                        <a:t> v1.30.0 to v1.30.2</a:t>
                      </a:r>
                      <a:endParaRPr lang="en-US"/>
                    </a:p>
                    <a:p>
                      <a:pPr lvl="0" algn="l">
                        <a:lnSpc>
                          <a:spcPct val="100000"/>
                        </a:lnSpc>
                        <a:spcBef>
                          <a:spcPts val="0"/>
                        </a:spcBef>
                        <a:spcAft>
                          <a:spcPts val="0"/>
                        </a:spcAft>
                        <a:buNone/>
                      </a:pPr>
                      <a:r>
                        <a:rPr lang="en-GB" sz="900" b="0" i="0" u="none" strike="noStrike" noProof="0">
                          <a:solidFill>
                            <a:srgbClr val="000000"/>
                          </a:solidFill>
                          <a:effectLst/>
                        </a:rPr>
                        <a:t> </a:t>
                      </a:r>
                      <a:r>
                        <a:rPr lang="en-GB" sz="900" b="0" i="0" u="none" strike="noStrike" noProof="0" err="1">
                          <a:solidFill>
                            <a:srgbClr val="000000"/>
                          </a:solidFill>
                          <a:effectLst/>
                        </a:rPr>
                        <a:t>kubelet</a:t>
                      </a:r>
                      <a:r>
                        <a:rPr lang="en-GB" sz="900" b="0" i="0" u="none" strike="noStrike" noProof="0">
                          <a:solidFill>
                            <a:srgbClr val="000000"/>
                          </a:solidFill>
                          <a:effectLst/>
                        </a:rPr>
                        <a:t> v1.29.0 to v1.29.6</a:t>
                      </a:r>
                      <a:endParaRPr lang="en-GB"/>
                    </a:p>
                    <a:p>
                      <a:pPr lvl="0" algn="l">
                        <a:buNone/>
                      </a:pPr>
                      <a:r>
                        <a:rPr lang="en-GB" sz="900" b="0" i="0" u="none" strike="noStrike" noProof="0">
                          <a:solidFill>
                            <a:srgbClr val="000000"/>
                          </a:solidFill>
                          <a:effectLst/>
                        </a:rPr>
                        <a:t> </a:t>
                      </a:r>
                      <a:r>
                        <a:rPr lang="en-GB" sz="900" b="0" i="0" u="none" strike="noStrike" noProof="0" err="1">
                          <a:solidFill>
                            <a:srgbClr val="000000"/>
                          </a:solidFill>
                          <a:effectLst/>
                        </a:rPr>
                        <a:t>kubelet</a:t>
                      </a:r>
                      <a:r>
                        <a:rPr lang="en-GB" sz="900" b="0" i="0" u="none" strike="noStrike" noProof="0">
                          <a:solidFill>
                            <a:srgbClr val="000000"/>
                          </a:solidFill>
                          <a:effectLst/>
                        </a:rPr>
                        <a:t> &lt;= v1.28.11</a:t>
                      </a:r>
                      <a:endParaRPr lang="en-GB"/>
                    </a:p>
                  </a:txBody>
                  <a:tcPr marL="9525" marR="9525" marT="9525" marB="0" anchor="ctr"/>
                </a:tc>
                <a:tc>
                  <a:txBody>
                    <a:bodyPr/>
                    <a:lstStyle/>
                    <a:p>
                      <a:pPr lvl="0" algn="l">
                        <a:lnSpc>
                          <a:spcPct val="100000"/>
                        </a:lnSpc>
                        <a:spcBef>
                          <a:spcPts val="0"/>
                        </a:spcBef>
                        <a:spcAft>
                          <a:spcPts val="0"/>
                        </a:spcAft>
                        <a:buNone/>
                      </a:pPr>
                      <a:r>
                        <a:rPr lang="en-GB" sz="900" b="0" i="0" u="none" strike="noStrike" noProof="0">
                          <a:solidFill>
                            <a:srgbClr val="000000"/>
                          </a:solidFill>
                          <a:effectLst/>
                        </a:rPr>
                        <a:t>All versions of </a:t>
                      </a:r>
                      <a:r>
                        <a:rPr lang="en-GB" sz="900" b="0" i="0" u="none" strike="noStrike" noProof="0" err="1">
                          <a:solidFill>
                            <a:srgbClr val="000000"/>
                          </a:solidFill>
                          <a:effectLst/>
                        </a:rPr>
                        <a:t>GlobalProtect</a:t>
                      </a:r>
                      <a:r>
                        <a:rPr lang="en-GB" sz="900" b="0" i="0" u="none" strike="noStrike" noProof="0">
                          <a:solidFill>
                            <a:srgbClr val="000000"/>
                          </a:solidFill>
                          <a:effectLst/>
                        </a:rPr>
                        <a:t> app 6.3, 6.1, 6.0, 5.1</a:t>
                      </a:r>
                      <a:endParaRPr lang="en-US"/>
                    </a:p>
                    <a:p>
                      <a:pPr lvl="0" algn="l">
                        <a:lnSpc>
                          <a:spcPct val="100000"/>
                        </a:lnSpc>
                        <a:spcBef>
                          <a:spcPts val="0"/>
                        </a:spcBef>
                        <a:spcAft>
                          <a:spcPts val="0"/>
                        </a:spcAft>
                        <a:buNone/>
                      </a:pPr>
                      <a:r>
                        <a:rPr lang="en-GB" sz="900" b="0" i="0" u="none" strike="noStrike" noProof="0">
                          <a:solidFill>
                            <a:srgbClr val="000000"/>
                          </a:solidFill>
                          <a:effectLst/>
                        </a:rPr>
                        <a:t> All versions of </a:t>
                      </a:r>
                      <a:r>
                        <a:rPr lang="en-GB" sz="900" b="0" i="0" u="none" strike="noStrike" noProof="0" err="1">
                          <a:solidFill>
                            <a:srgbClr val="000000"/>
                          </a:solidFill>
                          <a:effectLst/>
                        </a:rPr>
                        <a:t>GlobalProtect</a:t>
                      </a:r>
                      <a:r>
                        <a:rPr lang="en-GB" sz="900" b="0" i="0" u="none" strike="noStrike" noProof="0">
                          <a:solidFill>
                            <a:srgbClr val="000000"/>
                          </a:solidFill>
                          <a:effectLst/>
                        </a:rPr>
                        <a:t> UWP App on Windows</a:t>
                      </a:r>
                      <a:endParaRPr lang="en-GB"/>
                    </a:p>
                    <a:p>
                      <a:pPr lvl="0" algn="l">
                        <a:lnSpc>
                          <a:spcPct val="100000"/>
                        </a:lnSpc>
                        <a:spcBef>
                          <a:spcPts val="0"/>
                        </a:spcBef>
                        <a:spcAft>
                          <a:spcPts val="0"/>
                        </a:spcAft>
                        <a:buNone/>
                      </a:pPr>
                      <a:r>
                        <a:rPr lang="en-GB" sz="900" b="0" i="0" u="none" strike="noStrike" noProof="0">
                          <a:solidFill>
                            <a:srgbClr val="000000"/>
                          </a:solidFill>
                          <a:effectLst/>
                        </a:rPr>
                        <a:t> </a:t>
                      </a:r>
                      <a:endParaRPr lang="en-GB"/>
                    </a:p>
                    <a:p>
                      <a:pPr lvl="0" algn="l">
                        <a:lnSpc>
                          <a:spcPct val="100000"/>
                        </a:lnSpc>
                        <a:spcBef>
                          <a:spcPts val="0"/>
                        </a:spcBef>
                        <a:spcAft>
                          <a:spcPts val="0"/>
                        </a:spcAft>
                        <a:buNone/>
                      </a:pPr>
                      <a:r>
                        <a:rPr lang="en-GB" sz="900" b="0" i="0" u="none" strike="noStrike" noProof="0">
                          <a:solidFill>
                            <a:srgbClr val="000000"/>
                          </a:solidFill>
                          <a:effectLst/>
                        </a:rPr>
                        <a:t>For </a:t>
                      </a:r>
                      <a:r>
                        <a:rPr lang="en-GB" sz="900" b="0" i="0" u="none" strike="noStrike" noProof="0" err="1">
                          <a:solidFill>
                            <a:srgbClr val="000000"/>
                          </a:solidFill>
                          <a:effectLst/>
                        </a:rPr>
                        <a:t>GlobalProtect</a:t>
                      </a:r>
                      <a:r>
                        <a:rPr lang="en-GB" sz="900" b="0" i="0" u="none" strike="noStrike" noProof="0">
                          <a:solidFill>
                            <a:srgbClr val="000000"/>
                          </a:solidFill>
                          <a:effectLst/>
                        </a:rPr>
                        <a:t> app 6.2, it affected:</a:t>
                      </a:r>
                      <a:endParaRPr lang="en-GB"/>
                    </a:p>
                    <a:p>
                      <a:pPr lvl="0" algn="l">
                        <a:buNone/>
                      </a:pPr>
                      <a:r>
                        <a:rPr lang="en-GB" sz="900" b="0" i="0" u="none" strike="noStrike" noProof="0">
                          <a:solidFill>
                            <a:srgbClr val="000000"/>
                          </a:solidFill>
                          <a:effectLst/>
                        </a:rPr>
                        <a:t> All versions on macOS and Linux</a:t>
                      </a:r>
                      <a:endParaRPr lang="en-GB"/>
                    </a:p>
                  </a:txBody>
                  <a:tcPr marL="9525" marR="9525" marT="9525" marB="0" anchor="ctr"/>
                </a:tc>
                <a:tc>
                  <a:txBody>
                    <a:bodyPr/>
                    <a:lstStyle/>
                    <a:p>
                      <a:pPr lvl="0" algn="l">
                        <a:buNone/>
                      </a:pPr>
                      <a:r>
                        <a:rPr lang="en-GB" sz="900" b="0" i="0" u="none" strike="noStrike" noProof="0">
                          <a:solidFill>
                            <a:srgbClr val="000000"/>
                          </a:solidFill>
                          <a:effectLst/>
                        </a:rPr>
                        <a:t>Versions prior to 8.1.31, 8.2.26, and 8.3.14.</a:t>
                      </a:r>
                      <a:endParaRPr lang="en-US"/>
                    </a:p>
                  </a:txBody>
                  <a:tcPr marL="3994" marR="3994" marT="3994" marB="0" anchor="ctr"/>
                </a:tc>
                <a:extLst>
                  <a:ext uri="{0D108BD9-81ED-4DB2-BD59-A6C34878D82A}">
                    <a16:rowId xmlns:a16="http://schemas.microsoft.com/office/drawing/2014/main" val="3909991814"/>
                  </a:ext>
                </a:extLst>
              </a:tr>
              <a:tr h="132445">
                <a:tc>
                  <a:txBody>
                    <a:bodyPr/>
                    <a:lstStyle/>
                    <a:p>
                      <a:pPr algn="l" fontAlgn="b"/>
                      <a:r>
                        <a:rPr lang="en-GB" sz="900" b="1" i="0" u="none" strike="noStrike">
                          <a:solidFill>
                            <a:srgbClr val="000000"/>
                          </a:solidFill>
                          <a:effectLst/>
                          <a:latin typeface="+mn-lt"/>
                        </a:rPr>
                        <a:t>Vendor Advisory</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hlinkClick r:id="rId2"/>
                        </a:rPr>
                        <a:t>7-zip.org</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hlinkClick r:id="rId3"/>
                        </a:rPr>
                        <a:t>winzip.com</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en-GB" sz="900" b="0" i="0" u="none" strike="noStrike" noProof="0">
                          <a:solidFill>
                            <a:srgbClr val="000000"/>
                          </a:solidFill>
                          <a:effectLst/>
                          <a:hlinkClick r:id="rId4"/>
                        </a:rPr>
                        <a:t>oracle.com</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en-GB" sz="900" b="0" i="0" u="none" strike="noStrike" noProof="0">
                          <a:solidFill>
                            <a:srgbClr val="000000"/>
                          </a:solidFill>
                          <a:effectLst/>
                          <a:hlinkClick r:id="rId5"/>
                        </a:rPr>
                        <a:t>openwall.com</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en-GB" sz="900" b="0" i="0" u="none" strike="noStrike" noProof="0">
                          <a:solidFill>
                            <a:srgbClr val="000000"/>
                          </a:solidFill>
                          <a:effectLst/>
                          <a:hlinkClick r:id="rId6"/>
                        </a:rPr>
                        <a:t>security.paloaltonetworks.com</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en-GB" sz="900" b="0" i="0" u="none" strike="noStrike" noProof="0">
                          <a:solidFill>
                            <a:srgbClr val="000000"/>
                          </a:solidFill>
                          <a:effectLst/>
                          <a:hlinkClick r:id="rId7"/>
                        </a:rPr>
                        <a:t>github.com</a:t>
                      </a:r>
                      <a:r>
                        <a:rPr lang="en-GB" sz="900" b="0" i="0" u="none" strike="noStrike" noProof="0">
                          <a:solidFill>
                            <a:srgbClr val="000000"/>
                          </a:solidFill>
                          <a:effectLst/>
                        </a:rPr>
                        <a:t> </a:t>
                      </a:r>
                      <a:endParaRPr lang="en-US"/>
                    </a:p>
                  </a:txBody>
                  <a:tcPr marL="3994" marR="3994" marT="3994" marB="0" anchor="ctr"/>
                </a:tc>
                <a:extLst>
                  <a:ext uri="{0D108BD9-81ED-4DB2-BD59-A6C34878D82A}">
                    <a16:rowId xmlns:a16="http://schemas.microsoft.com/office/drawing/2014/main" val="817212143"/>
                  </a:ext>
                </a:extLst>
              </a:tr>
              <a:tr h="132445">
                <a:tc>
                  <a:txBody>
                    <a:bodyPr/>
                    <a:lstStyle/>
                    <a:p>
                      <a:pPr algn="l" fontAlgn="b"/>
                      <a:r>
                        <a:rPr lang="en-GB" sz="900" b="1" i="0" u="none" strike="noStrike">
                          <a:solidFill>
                            <a:srgbClr val="000000"/>
                          </a:solidFill>
                          <a:effectLst/>
                          <a:latin typeface="+mn-lt"/>
                        </a:rPr>
                        <a:t>Third Party Advisory</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hlinkClick r:id="rId8"/>
                        </a:rPr>
                        <a:t>zerodayinitiative.com</a:t>
                      </a:r>
                      <a:endParaRPr lang="en-GB" sz="900" b="0" i="0" u="none" strike="noStrike" noProof="0">
                        <a:solidFill>
                          <a:srgbClr val="000000"/>
                        </a:solidFill>
                        <a:effectLst/>
                      </a:endParaRPr>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hlinkClick r:id="rId9"/>
                        </a:rPr>
                        <a:t>zerodayinitiative.com</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pl-PL" sz="900" b="0" i="0" u="none" strike="noStrike" noProof="0">
                          <a:solidFill>
                            <a:srgbClr val="000000"/>
                          </a:solidFill>
                          <a:effectLst/>
                          <a:hlinkClick r:id="rId10"/>
                        </a:rPr>
                        <a:t>helpnetsecurity.com</a:t>
                      </a:r>
                      <a:r>
                        <a:rPr lang="pl-PL" sz="900" b="0" i="0" u="none" strike="noStrike" noProof="0">
                          <a:solidFill>
                            <a:srgbClr val="000000"/>
                          </a:solidFill>
                          <a:effectLst/>
                        </a:rPr>
                        <a:t> </a:t>
                      </a:r>
                      <a:endParaRPr lang="en-US"/>
                    </a:p>
                  </a:txBody>
                  <a:tcPr marL="9525" marR="9525" marT="9525" marB="0" anchor="ctr"/>
                </a:tc>
                <a:tc>
                  <a:txBody>
                    <a:bodyPr/>
                    <a:lstStyle/>
                    <a:p>
                      <a:pPr lvl="0" algn="l">
                        <a:buNone/>
                      </a:pPr>
                      <a:r>
                        <a:rPr lang="pl-PL" sz="900" b="0" i="0" u="none" strike="noStrike" noProof="0">
                          <a:solidFill>
                            <a:srgbClr val="000000"/>
                          </a:solidFill>
                          <a:effectLst/>
                          <a:hlinkClick r:id="rId11"/>
                        </a:rPr>
                        <a:t>groups.google.com</a:t>
                      </a:r>
                      <a:r>
                        <a:rPr lang="pl-PL" sz="900" b="0" i="0" u="none" strike="noStrike" noProof="0">
                          <a:solidFill>
                            <a:srgbClr val="000000"/>
                          </a:solidFill>
                          <a:effectLst/>
                        </a:rPr>
                        <a:t> </a:t>
                      </a:r>
                      <a:endParaRPr lang="en-US"/>
                    </a:p>
                  </a:txBody>
                  <a:tcPr marL="9525" marR="9525" marT="9525" marB="0" anchor="ctr"/>
                </a:tc>
                <a:tc>
                  <a:txBody>
                    <a:bodyPr/>
                    <a:lstStyle/>
                    <a:p>
                      <a:pPr lvl="0" algn="l">
                        <a:buNone/>
                      </a:pPr>
                      <a:r>
                        <a:rPr lang="en-GB" sz="900" b="0" i="0" u="none" strike="noStrike" noProof="0">
                          <a:solidFill>
                            <a:srgbClr val="000000"/>
                          </a:solidFill>
                          <a:effectLst/>
                          <a:hlinkClick r:id="rId12"/>
                        </a:rPr>
                        <a:t>securityonline.info</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en-GB" sz="900" b="0" i="0" u="none" strike="noStrike" noProof="0">
                          <a:solidFill>
                            <a:srgbClr val="000000"/>
                          </a:solidFill>
                          <a:effectLst/>
                          <a:hlinkClick r:id="rId13"/>
                        </a:rPr>
                        <a:t>securityonline.info</a:t>
                      </a:r>
                      <a:r>
                        <a:rPr lang="en-GB" sz="900" b="0" i="0" u="none" strike="noStrike" noProof="0">
                          <a:solidFill>
                            <a:srgbClr val="000000"/>
                          </a:solidFill>
                          <a:effectLst/>
                        </a:rPr>
                        <a:t> </a:t>
                      </a:r>
                      <a:endParaRPr lang="en-US"/>
                    </a:p>
                  </a:txBody>
                  <a:tcPr marL="3994" marR="3994" marT="3994" marB="0" anchor="ctr"/>
                </a:tc>
                <a:extLst>
                  <a:ext uri="{0D108BD9-81ED-4DB2-BD59-A6C34878D82A}">
                    <a16:rowId xmlns:a16="http://schemas.microsoft.com/office/drawing/2014/main" val="1569405078"/>
                  </a:ext>
                </a:extLst>
              </a:tr>
            </a:tbl>
          </a:graphicData>
        </a:graphic>
      </p:graphicFrame>
      <p:sp>
        <p:nvSpPr>
          <p:cNvPr id="4" name="Footer Placeholder 4">
            <a:extLst>
              <a:ext uri="{FF2B5EF4-FFF2-40B4-BE49-F238E27FC236}">
                <a16:creationId xmlns:a16="http://schemas.microsoft.com/office/drawing/2014/main" id="{AA3C8658-B588-5A4B-A61E-FE6934535876}"/>
              </a:ext>
            </a:extLst>
          </p:cNvPr>
          <p:cNvSpPr txBox="1">
            <a:spLocks/>
          </p:cNvSpPr>
          <p:nvPr/>
        </p:nvSpPr>
        <p:spPr>
          <a:xfrm>
            <a:off x="442912" y="6089268"/>
            <a:ext cx="5763155" cy="265812"/>
          </a:xfrm>
          <a:prstGeom prst="rect">
            <a:avLst/>
          </a:prstGeom>
        </p:spPr>
        <p:txBody>
          <a:bodyPr vert="horz" lIns="0" tIns="0" rIns="0" bIns="0" rtlCol="0" anchor="b" anchorCtr="0"/>
          <a:lstStyle>
            <a:defPPr>
              <a:defRPr lang="en-US"/>
            </a:defPPr>
            <a:lvl1pPr marL="0" algn="l" defTabSz="914400" rtl="0" eaLnBrk="1" latinLnBrk="0" hangingPunct="1">
              <a:defRPr lang="en-US" sz="7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800">
                <a:solidFill>
                  <a:srgbClr val="000000"/>
                </a:solidFill>
                <a:latin typeface="Arial"/>
              </a:rPr>
              <a:t>*Note: This table summarises CVEs evaluated within the period of </a:t>
            </a:r>
            <a:r>
              <a:rPr lang="en-US" sz="800">
                <a:solidFill>
                  <a:srgbClr val="000000"/>
                </a:solidFill>
                <a:highlight>
                  <a:srgbClr val="FFFF00"/>
                </a:highlight>
                <a:latin typeface="Arial"/>
              </a:rPr>
              <a:t>Friday 22 November and Thursday 28 November 2024</a:t>
            </a:r>
            <a:endParaRPr lang="en-GB" sz="800">
              <a:solidFill>
                <a:srgbClr val="000000"/>
              </a:solidFill>
              <a:highlight>
                <a:srgbClr val="FFFF00"/>
              </a:highlight>
              <a:latin typeface="Arial"/>
            </a:endParaRPr>
          </a:p>
          <a:p>
            <a:pPr>
              <a:defRPr/>
            </a:pPr>
            <a:r>
              <a:rPr lang="en-GB" sz="800">
                <a:solidFill>
                  <a:srgbClr val="000000"/>
                </a:solidFill>
                <a:latin typeface="Arial"/>
              </a:rPr>
              <a:t>Note: Please note this information is as of the date of evaluation (Row 1). </a:t>
            </a:r>
            <a:endParaRPr lang="en-GB" sz="800">
              <a:solidFill>
                <a:srgbClr val="FFB600"/>
              </a:solidFill>
              <a:latin typeface="Arial"/>
            </a:endParaRPr>
          </a:p>
        </p:txBody>
      </p:sp>
      <p:sp>
        <p:nvSpPr>
          <p:cNvPr id="2" name="Slide Number Placeholder 5">
            <a:extLst>
              <a:ext uri="{FF2B5EF4-FFF2-40B4-BE49-F238E27FC236}">
                <a16:creationId xmlns:a16="http://schemas.microsoft.com/office/drawing/2014/main" id="{EFB846FE-8E00-E401-BD23-70332C52290C}"/>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5" name="Date Placeholder 3">
            <a:extLst>
              <a:ext uri="{FF2B5EF4-FFF2-40B4-BE49-F238E27FC236}">
                <a16:creationId xmlns:a16="http://schemas.microsoft.com/office/drawing/2014/main" id="{13E41378-A7D0-50F6-90D1-917A634D3645}"/>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1350531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2" y="428625"/>
            <a:ext cx="11306175" cy="482400"/>
          </a:xfrm>
        </p:spPr>
        <p:txBody>
          <a:bodyPr>
            <a:normAutofit/>
          </a:bodyPr>
          <a:lstStyle/>
          <a:p>
            <a:r>
              <a:rPr lang="en-US" altLang="zh-CN" sz="2200"/>
              <a:t>Criteria (1.2)</a:t>
            </a:r>
            <a:endParaRPr lang="en-US" sz="2200"/>
          </a:p>
        </p:txBody>
      </p:sp>
      <p:sp>
        <p:nvSpPr>
          <p:cNvPr id="10" name="TextBox 9">
            <a:extLst>
              <a:ext uri="{FF2B5EF4-FFF2-40B4-BE49-F238E27FC236}">
                <a16:creationId xmlns:a16="http://schemas.microsoft.com/office/drawing/2014/main" id="{94896E7C-C0DD-4CBA-B58C-2D773CAEF84F}"/>
              </a:ext>
            </a:extLst>
          </p:cNvPr>
          <p:cNvSpPr txBox="1"/>
          <p:nvPr/>
        </p:nvSpPr>
        <p:spPr>
          <a:xfrm>
            <a:off x="393680" y="813394"/>
            <a:ext cx="1135540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a:ea typeface="+mn-ea"/>
                <a:cs typeface="+mn-cs"/>
              </a:rPr>
              <a:t>The following table summarises the criteria used to evaluate the criticality of the CVE and their respective outcomes.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4">
            <a:extLst>
              <a:ext uri="{FF2B5EF4-FFF2-40B4-BE49-F238E27FC236}">
                <a16:creationId xmlns:a16="http://schemas.microsoft.com/office/drawing/2014/main" id="{CDEFEC0F-8AE5-43EC-847E-84AC7846C4BE}"/>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aphicFrame>
        <p:nvGraphicFramePr>
          <p:cNvPr id="3" name="Table 2">
            <a:extLst>
              <a:ext uri="{FF2B5EF4-FFF2-40B4-BE49-F238E27FC236}">
                <a16:creationId xmlns:a16="http://schemas.microsoft.com/office/drawing/2014/main" id="{517F6C70-D9FA-B40E-CE5C-1E30557370AD}"/>
              </a:ext>
            </a:extLst>
          </p:cNvPr>
          <p:cNvGraphicFramePr>
            <a:graphicFrameLocks noGrp="1"/>
          </p:cNvGraphicFramePr>
          <p:nvPr>
            <p:extLst>
              <p:ext uri="{D42A27DB-BD31-4B8C-83A1-F6EECF244321}">
                <p14:modId xmlns:p14="http://schemas.microsoft.com/office/powerpoint/2010/main" val="2497925356"/>
              </p:ext>
            </p:extLst>
          </p:nvPr>
        </p:nvGraphicFramePr>
        <p:xfrm>
          <a:off x="442912" y="1270838"/>
          <a:ext cx="11306173" cy="3415884"/>
        </p:xfrm>
        <a:graphic>
          <a:graphicData uri="http://schemas.openxmlformats.org/drawingml/2006/table">
            <a:tbl>
              <a:tblPr>
                <a:tableStyleId>{ED083AE6-46FA-4A59-8FB0-9F97EB10719F}</a:tableStyleId>
              </a:tblPr>
              <a:tblGrid>
                <a:gridCol w="1825777">
                  <a:extLst>
                    <a:ext uri="{9D8B030D-6E8A-4147-A177-3AD203B41FA5}">
                      <a16:colId xmlns:a16="http://schemas.microsoft.com/office/drawing/2014/main" val="3597359943"/>
                    </a:ext>
                  </a:extLst>
                </a:gridCol>
                <a:gridCol w="1580066">
                  <a:extLst>
                    <a:ext uri="{9D8B030D-6E8A-4147-A177-3AD203B41FA5}">
                      <a16:colId xmlns:a16="http://schemas.microsoft.com/office/drawing/2014/main" val="2024491990"/>
                    </a:ext>
                  </a:extLst>
                </a:gridCol>
                <a:gridCol w="1580066">
                  <a:extLst>
                    <a:ext uri="{9D8B030D-6E8A-4147-A177-3AD203B41FA5}">
                      <a16:colId xmlns:a16="http://schemas.microsoft.com/office/drawing/2014/main" val="981649611"/>
                    </a:ext>
                  </a:extLst>
                </a:gridCol>
                <a:gridCol w="1580066">
                  <a:extLst>
                    <a:ext uri="{9D8B030D-6E8A-4147-A177-3AD203B41FA5}">
                      <a16:colId xmlns:a16="http://schemas.microsoft.com/office/drawing/2014/main" val="1011329896"/>
                    </a:ext>
                  </a:extLst>
                </a:gridCol>
                <a:gridCol w="1580066">
                  <a:extLst>
                    <a:ext uri="{9D8B030D-6E8A-4147-A177-3AD203B41FA5}">
                      <a16:colId xmlns:a16="http://schemas.microsoft.com/office/drawing/2014/main" val="2767212787"/>
                    </a:ext>
                  </a:extLst>
                </a:gridCol>
                <a:gridCol w="1580066">
                  <a:extLst>
                    <a:ext uri="{9D8B030D-6E8A-4147-A177-3AD203B41FA5}">
                      <a16:colId xmlns:a16="http://schemas.microsoft.com/office/drawing/2014/main" val="2060793627"/>
                    </a:ext>
                  </a:extLst>
                </a:gridCol>
                <a:gridCol w="1580066">
                  <a:extLst>
                    <a:ext uri="{9D8B030D-6E8A-4147-A177-3AD203B41FA5}">
                      <a16:colId xmlns:a16="http://schemas.microsoft.com/office/drawing/2014/main" val="3215448751"/>
                    </a:ext>
                  </a:extLst>
                </a:gridCol>
              </a:tblGrid>
              <a:tr h="89604">
                <a:tc>
                  <a:txBody>
                    <a:bodyPr/>
                    <a:lstStyle/>
                    <a:p>
                      <a:pPr algn="l" fontAlgn="ctr"/>
                      <a:r>
                        <a:rPr lang="en-GB" sz="900" b="1" u="none" strike="noStrike">
                          <a:effectLst/>
                          <a:latin typeface="+mn-lt"/>
                        </a:rPr>
                        <a:t>Date of Evaluation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25/11/2024</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25/11/2024</a:t>
                      </a:r>
                      <a:endParaRPr lang="en-US"/>
                    </a:p>
                  </a:txBody>
                  <a:tcPr marL="3994" marR="3994" marT="3994" marB="0" anchor="ctr"/>
                </a:tc>
                <a:tc>
                  <a:txBody>
                    <a:bodyPr/>
                    <a:lstStyle/>
                    <a:p>
                      <a:pPr lvl="0" algn="l">
                        <a:buNone/>
                      </a:pPr>
                      <a:r>
                        <a:rPr lang="en-GB" sz="900" b="0" i="0" u="none" strike="noStrike" noProof="0">
                          <a:solidFill>
                            <a:srgbClr val="000000"/>
                          </a:solidFill>
                          <a:effectLst/>
                        </a:rPr>
                        <a:t>25/11/2024</a:t>
                      </a:r>
                      <a:endParaRPr lang="en-US"/>
                    </a:p>
                  </a:txBody>
                  <a:tcPr marL="3994" marR="3994" marT="3994" marB="0" anchor="ctr"/>
                </a:tc>
                <a:tc>
                  <a:txBody>
                    <a:bodyPr/>
                    <a:lstStyle/>
                    <a:p>
                      <a:pPr lvl="0" algn="l">
                        <a:buNone/>
                      </a:pPr>
                      <a:r>
                        <a:rPr lang="en-GB" sz="900" b="0" i="0" u="none" strike="noStrike" noProof="0">
                          <a:solidFill>
                            <a:srgbClr val="000000"/>
                          </a:solidFill>
                          <a:effectLst/>
                        </a:rPr>
                        <a:t>26/11/2024</a:t>
                      </a:r>
                      <a:endParaRPr lang="en-US"/>
                    </a:p>
                  </a:txBody>
                  <a:tcPr marL="3994" marR="3994" marT="3994" marB="0" anchor="ctr"/>
                </a:tc>
                <a:tc>
                  <a:txBody>
                    <a:bodyPr/>
                    <a:lstStyle/>
                    <a:p>
                      <a:pPr lvl="0" algn="l">
                        <a:buNone/>
                      </a:pPr>
                      <a:r>
                        <a:rPr lang="en-GB" sz="900" b="0" i="0" u="none" strike="noStrike" noProof="0">
                          <a:solidFill>
                            <a:srgbClr val="000000"/>
                          </a:solidFill>
                          <a:effectLst/>
                        </a:rPr>
                        <a:t>26/11/2024</a:t>
                      </a:r>
                      <a:endParaRPr lang="en-US"/>
                    </a:p>
                  </a:txBody>
                  <a:tcPr marL="3994" marR="3994" marT="3994" marB="0" anchor="ctr"/>
                </a:tc>
                <a:tc>
                  <a:txBody>
                    <a:bodyPr/>
                    <a:lstStyle/>
                    <a:p>
                      <a:pPr lvl="0" algn="l">
                        <a:buNone/>
                      </a:pPr>
                      <a:r>
                        <a:rPr lang="en-GB" sz="900" b="0" i="0" u="none" strike="noStrike" noProof="0">
                          <a:solidFill>
                            <a:srgbClr val="000000"/>
                          </a:solidFill>
                          <a:effectLst/>
                        </a:rPr>
                        <a:t>26/11/2024</a:t>
                      </a:r>
                      <a:endParaRPr lang="en-US"/>
                    </a:p>
                  </a:txBody>
                  <a:tcPr marL="3994" marR="3994" marT="3994" marB="0" anchor="ctr"/>
                </a:tc>
                <a:extLst>
                  <a:ext uri="{0D108BD9-81ED-4DB2-BD59-A6C34878D82A}">
                    <a16:rowId xmlns:a16="http://schemas.microsoft.com/office/drawing/2014/main" val="3842417281"/>
                  </a:ext>
                </a:extLst>
              </a:tr>
              <a:tr h="89604">
                <a:tc>
                  <a:txBody>
                    <a:bodyPr/>
                    <a:lstStyle/>
                    <a:p>
                      <a:pPr algn="l" fontAlgn="ctr"/>
                      <a:r>
                        <a:rPr lang="en-GB" sz="900" b="1" u="none" strike="noStrike">
                          <a:effectLst/>
                          <a:latin typeface="+mn-lt"/>
                        </a:rPr>
                        <a:t>Vulnerability CVE ID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CVE-2024-11477</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CVE-2024-8811</a:t>
                      </a:r>
                      <a:endParaRPr lang="en-US"/>
                    </a:p>
                  </a:txBody>
                  <a:tcPr marL="3994" marR="3994" marT="3994" marB="0" anchor="ctr"/>
                </a:tc>
                <a:tc>
                  <a:txBody>
                    <a:bodyPr/>
                    <a:lstStyle/>
                    <a:p>
                      <a:pPr lvl="0" algn="l">
                        <a:buNone/>
                      </a:pPr>
                      <a:r>
                        <a:rPr lang="en-GB" sz="900" b="0" i="0" u="none" strike="noStrike" noProof="0">
                          <a:solidFill>
                            <a:srgbClr val="000000"/>
                          </a:solidFill>
                          <a:effectLst/>
                        </a:rPr>
                        <a:t>CVE-2024-21287 </a:t>
                      </a:r>
                      <a:endParaRPr lang="en-US"/>
                    </a:p>
                  </a:txBody>
                  <a:tcPr marL="3994" marR="3994" marT="3994" marB="0" anchor="ctr"/>
                </a:tc>
                <a:tc>
                  <a:txBody>
                    <a:bodyPr/>
                    <a:lstStyle/>
                    <a:p>
                      <a:pPr lvl="0" algn="l">
                        <a:buNone/>
                      </a:pPr>
                      <a:r>
                        <a:rPr lang="en-GB" sz="900" b="0" i="0" u="none" strike="noStrike" noProof="0">
                          <a:solidFill>
                            <a:srgbClr val="000000"/>
                          </a:solidFill>
                          <a:effectLst/>
                        </a:rPr>
                        <a:t>CVE-2024-10220</a:t>
                      </a:r>
                      <a:endParaRPr lang="en-US"/>
                    </a:p>
                  </a:txBody>
                  <a:tcPr marL="3994" marR="3994" marT="3994" marB="0" anchor="ctr"/>
                </a:tc>
                <a:tc>
                  <a:txBody>
                    <a:bodyPr/>
                    <a:lstStyle/>
                    <a:p>
                      <a:pPr lvl="0" algn="l">
                        <a:buNone/>
                      </a:pPr>
                      <a:r>
                        <a:rPr lang="en-GB" sz="900" b="0" i="0" u="none" strike="noStrike" noProof="0">
                          <a:solidFill>
                            <a:srgbClr val="000000"/>
                          </a:solidFill>
                          <a:effectLst/>
                        </a:rPr>
                        <a:t>CVE-2024-5921</a:t>
                      </a:r>
                      <a:endParaRPr lang="en-US"/>
                    </a:p>
                  </a:txBody>
                  <a:tcPr marL="3994" marR="3994" marT="3994" marB="0" anchor="ctr"/>
                </a:tc>
                <a:tc>
                  <a:txBody>
                    <a:bodyPr/>
                    <a:lstStyle/>
                    <a:p>
                      <a:pPr lvl="0" algn="l">
                        <a:buNone/>
                      </a:pPr>
                      <a:r>
                        <a:rPr lang="en-GB" sz="900" b="0" i="0" u="none" strike="noStrike" noProof="0">
                          <a:solidFill>
                            <a:srgbClr val="000000"/>
                          </a:solidFill>
                          <a:effectLst/>
                        </a:rPr>
                        <a:t>CVE-2024-8929</a:t>
                      </a:r>
                      <a:endParaRPr lang="en-US"/>
                    </a:p>
                  </a:txBody>
                  <a:tcPr marL="3994" marR="3994" marT="3994" marB="0" anchor="ctr"/>
                </a:tc>
                <a:extLst>
                  <a:ext uri="{0D108BD9-81ED-4DB2-BD59-A6C34878D82A}">
                    <a16:rowId xmlns:a16="http://schemas.microsoft.com/office/drawing/2014/main" val="3331652598"/>
                  </a:ext>
                </a:extLst>
              </a:tr>
              <a:tr h="89604">
                <a:tc>
                  <a:txBody>
                    <a:bodyPr/>
                    <a:lstStyle/>
                    <a:p>
                      <a:pPr algn="l" fontAlgn="ctr"/>
                      <a:r>
                        <a:rPr lang="en-GB" sz="900" b="1" u="none" strike="noStrike">
                          <a:effectLst/>
                          <a:latin typeface="+mn-lt"/>
                        </a:rPr>
                        <a:t>Age of Vulnerability</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Last 3 Days</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Last 3 Days</a:t>
                      </a:r>
                      <a:endParaRPr lang="en-US"/>
                    </a:p>
                  </a:txBody>
                  <a:tcPr marL="3994" marR="3994" marT="3994" marB="0" anchor="ctr"/>
                </a:tc>
                <a:tc>
                  <a:txBody>
                    <a:bodyPr/>
                    <a:lstStyle/>
                    <a:p>
                      <a:pPr lvl="0" algn="l">
                        <a:buNone/>
                      </a:pPr>
                      <a:r>
                        <a:rPr lang="en-GB" sz="900" b="0" i="0" u="none" strike="noStrike" noProof="0">
                          <a:solidFill>
                            <a:srgbClr val="000000"/>
                          </a:solidFill>
                          <a:effectLst/>
                        </a:rPr>
                        <a:t>Last Week (7 Days)</a:t>
                      </a:r>
                      <a:endParaRPr lang="en-US"/>
                    </a:p>
                  </a:txBody>
                  <a:tcPr marL="3994" marR="3994" marT="3994" marB="0" anchor="ctr"/>
                </a:tc>
                <a:tc>
                  <a:txBody>
                    <a:bodyPr/>
                    <a:lstStyle/>
                    <a:p>
                      <a:pPr lvl="0" algn="l">
                        <a:buNone/>
                      </a:pPr>
                      <a:r>
                        <a:rPr lang="en-GB" sz="900" b="0" i="0" u="none" strike="noStrike" noProof="0">
                          <a:solidFill>
                            <a:srgbClr val="000000"/>
                          </a:solidFill>
                          <a:effectLst/>
                        </a:rPr>
                        <a:t>Last Week (7 Days)</a:t>
                      </a:r>
                      <a:endParaRPr lang="en-US"/>
                    </a:p>
                  </a:txBody>
                  <a:tcPr marL="3994" marR="3994" marT="3994" marB="0" anchor="ctr"/>
                </a:tc>
                <a:tc>
                  <a:txBody>
                    <a:bodyPr/>
                    <a:lstStyle/>
                    <a:p>
                      <a:pPr lvl="0" algn="l">
                        <a:buNone/>
                      </a:pPr>
                      <a:r>
                        <a:rPr lang="en-GB" sz="900" b="0" i="0" u="none" strike="noStrike" noProof="0">
                          <a:solidFill>
                            <a:srgbClr val="000000"/>
                          </a:solidFill>
                          <a:effectLst/>
                        </a:rPr>
                        <a:t>Last 3 Days</a:t>
                      </a:r>
                      <a:endParaRPr lang="en-US"/>
                    </a:p>
                  </a:txBody>
                  <a:tcPr marL="3994" marR="3994" marT="3994" marB="0" anchor="ctr"/>
                </a:tc>
                <a:tc>
                  <a:txBody>
                    <a:bodyPr/>
                    <a:lstStyle/>
                    <a:p>
                      <a:pPr lvl="0" algn="l">
                        <a:buNone/>
                      </a:pPr>
                      <a:r>
                        <a:rPr lang="en-GB" sz="900" b="0" i="0" u="none" strike="noStrike" noProof="0">
                          <a:solidFill>
                            <a:srgbClr val="000000"/>
                          </a:solidFill>
                          <a:effectLst/>
                        </a:rPr>
                        <a:t>Last 3 Days</a:t>
                      </a:r>
                      <a:endParaRPr lang="en-US"/>
                    </a:p>
                  </a:txBody>
                  <a:tcPr marL="3994" marR="3994" marT="3994" marB="0" anchor="ctr"/>
                </a:tc>
                <a:extLst>
                  <a:ext uri="{0D108BD9-81ED-4DB2-BD59-A6C34878D82A}">
                    <a16:rowId xmlns:a16="http://schemas.microsoft.com/office/drawing/2014/main" val="1753622232"/>
                  </a:ext>
                </a:extLst>
              </a:tr>
              <a:tr h="89604">
                <a:tc>
                  <a:txBody>
                    <a:bodyPr/>
                    <a:lstStyle/>
                    <a:p>
                      <a:pPr algn="l" fontAlgn="ctr"/>
                      <a:r>
                        <a:rPr lang="en-GB" sz="900" b="1" u="none" strike="noStrike" err="1">
                          <a:effectLst/>
                          <a:latin typeface="+mn-lt"/>
                        </a:rPr>
                        <a:t>CvSS</a:t>
                      </a:r>
                      <a:r>
                        <a:rPr lang="en-GB" sz="900" b="1" u="none" strike="noStrike">
                          <a:effectLst/>
                          <a:latin typeface="+mn-lt"/>
                        </a:rPr>
                        <a:t> v3 Impact Score</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High - 7.0 to 8.9</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High - 7.0 to 8.9</a:t>
                      </a:r>
                      <a:endParaRPr lang="en-US"/>
                    </a:p>
                  </a:txBody>
                  <a:tcPr marL="3994" marR="3994" marT="3994" marB="0" anchor="ctr"/>
                </a:tc>
                <a:tc>
                  <a:txBody>
                    <a:bodyPr/>
                    <a:lstStyle/>
                    <a:p>
                      <a:pPr lvl="0" algn="l">
                        <a:buNone/>
                      </a:pPr>
                      <a:r>
                        <a:rPr lang="en-GB" sz="900" b="0" i="0" u="none" strike="noStrike" noProof="0">
                          <a:solidFill>
                            <a:srgbClr val="000000"/>
                          </a:solidFill>
                          <a:effectLst/>
                        </a:rPr>
                        <a:t>High - 7.0 to 8.9</a:t>
                      </a:r>
                      <a:endParaRPr lang="en-US"/>
                    </a:p>
                  </a:txBody>
                  <a:tcPr marL="3994" marR="3994" marT="3994" marB="0" anchor="ctr"/>
                </a:tc>
                <a:tc>
                  <a:txBody>
                    <a:bodyPr/>
                    <a:lstStyle/>
                    <a:p>
                      <a:pPr lvl="0" algn="l">
                        <a:buNone/>
                      </a:pPr>
                      <a:r>
                        <a:rPr lang="en-GB" sz="900" b="0" i="0" u="none" strike="noStrike" noProof="0">
                          <a:solidFill>
                            <a:srgbClr val="000000"/>
                          </a:solidFill>
                          <a:effectLst/>
                        </a:rPr>
                        <a:t>High - 7.0 to 8.9</a:t>
                      </a:r>
                      <a:endParaRPr lang="en-US"/>
                    </a:p>
                  </a:txBody>
                  <a:tcPr marL="3994" marR="3994" marT="3994" marB="0" anchor="ctr"/>
                </a:tc>
                <a:tc>
                  <a:txBody>
                    <a:bodyPr/>
                    <a:lstStyle/>
                    <a:p>
                      <a:pPr lvl="0" algn="l">
                        <a:buNone/>
                      </a:pPr>
                      <a:r>
                        <a:rPr lang="en-GB" sz="900" b="0" i="0" u="none" strike="noStrike" noProof="0">
                          <a:solidFill>
                            <a:srgbClr val="000000"/>
                          </a:solidFill>
                          <a:effectLst/>
                        </a:rPr>
                        <a:t>Medium/Low - 0.1 - 6.9</a:t>
                      </a:r>
                      <a:endParaRPr lang="en-US"/>
                    </a:p>
                  </a:txBody>
                  <a:tcPr marL="3994" marR="3994" marT="3994" marB="0" anchor="ctr"/>
                </a:tc>
                <a:tc>
                  <a:txBody>
                    <a:bodyPr/>
                    <a:lstStyle/>
                    <a:p>
                      <a:pPr lvl="0" algn="l">
                        <a:buNone/>
                      </a:pPr>
                      <a:r>
                        <a:rPr lang="en-GB" sz="900" b="0" i="0" u="none" strike="noStrike" noProof="0">
                          <a:solidFill>
                            <a:srgbClr val="000000"/>
                          </a:solidFill>
                          <a:effectLst/>
                        </a:rPr>
                        <a:t>Medium/Low - 0.1 - 6.9</a:t>
                      </a:r>
                      <a:endParaRPr lang="en-US"/>
                    </a:p>
                  </a:txBody>
                  <a:tcPr marL="3994" marR="3994" marT="3994" marB="0" anchor="ctr"/>
                </a:tc>
                <a:extLst>
                  <a:ext uri="{0D108BD9-81ED-4DB2-BD59-A6C34878D82A}">
                    <a16:rowId xmlns:a16="http://schemas.microsoft.com/office/drawing/2014/main" val="348039724"/>
                  </a:ext>
                </a:extLst>
              </a:tr>
              <a:tr h="89604">
                <a:tc>
                  <a:txBody>
                    <a:bodyPr/>
                    <a:lstStyle/>
                    <a:p>
                      <a:pPr algn="l" fontAlgn="ctr"/>
                      <a:r>
                        <a:rPr lang="en-GB" sz="900" b="1" u="none" strike="noStrike">
                          <a:effectLst/>
                          <a:latin typeface="+mn-lt"/>
                        </a:rPr>
                        <a:t>Initial Access</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 - Authenticated</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 - Authenticated</a:t>
                      </a:r>
                      <a:endParaRPr lang="en-US"/>
                    </a:p>
                  </a:txBody>
                  <a:tcPr marL="3994" marR="3994" marT="3994" marB="0" anchor="ctr"/>
                </a:tc>
                <a:tc>
                  <a:txBody>
                    <a:bodyPr/>
                    <a:lstStyle/>
                    <a:p>
                      <a:pPr lvl="0" algn="l">
                        <a:buNone/>
                      </a:pPr>
                      <a:r>
                        <a:rPr lang="en-GB" sz="900" b="0" i="0" u="none" strike="noStrike" noProof="0">
                          <a:solidFill>
                            <a:srgbClr val="000000"/>
                          </a:solidFill>
                          <a:effectLst/>
                        </a:rPr>
                        <a:t>Yes - Unauthenticated</a:t>
                      </a:r>
                      <a:endParaRPr lang="en-US"/>
                    </a:p>
                  </a:txBody>
                  <a:tcPr marL="3994" marR="3994" marT="3994" marB="0" anchor="ctr"/>
                </a:tc>
                <a:tc>
                  <a:txBody>
                    <a:bodyPr/>
                    <a:lstStyle/>
                    <a:p>
                      <a:pPr lvl="0" algn="l">
                        <a:buNone/>
                      </a:pPr>
                      <a:r>
                        <a:rPr lang="en-GB" sz="900" b="0" i="0" u="none" strike="noStrike" noProof="0">
                          <a:solidFill>
                            <a:srgbClr val="000000"/>
                          </a:solidFill>
                          <a:effectLst/>
                        </a:rPr>
                        <a:t>No - Authenticated</a:t>
                      </a:r>
                      <a:endParaRPr lang="en-US"/>
                    </a:p>
                  </a:txBody>
                  <a:tcPr marL="3994" marR="3994" marT="3994" marB="0" anchor="ctr"/>
                </a:tc>
                <a:tc>
                  <a:txBody>
                    <a:bodyPr/>
                    <a:lstStyle/>
                    <a:p>
                      <a:pPr lvl="0" algn="l">
                        <a:buNone/>
                      </a:pPr>
                      <a:r>
                        <a:rPr lang="en-GB" sz="900" b="0" i="0" u="none" strike="noStrike" noProof="0">
                          <a:solidFill>
                            <a:srgbClr val="000000"/>
                          </a:solidFill>
                          <a:effectLst/>
                        </a:rPr>
                        <a:t>No - Authenticated</a:t>
                      </a:r>
                      <a:endParaRPr lang="en-US"/>
                    </a:p>
                  </a:txBody>
                  <a:tcPr marL="3994" marR="3994" marT="3994" marB="0" anchor="ctr"/>
                </a:tc>
                <a:tc>
                  <a:txBody>
                    <a:bodyPr/>
                    <a:lstStyle/>
                    <a:p>
                      <a:pPr lvl="0" algn="l">
                        <a:buNone/>
                      </a:pPr>
                      <a:r>
                        <a:rPr lang="en-GB" sz="900" b="0" i="0" u="none" strike="noStrike" noProof="0">
                          <a:solidFill>
                            <a:srgbClr val="000000"/>
                          </a:solidFill>
                          <a:effectLst/>
                        </a:rPr>
                        <a:t>No - Authenticated</a:t>
                      </a:r>
                      <a:endParaRPr lang="en-US"/>
                    </a:p>
                  </a:txBody>
                  <a:tcPr marL="3994" marR="3994" marT="3994" marB="0" anchor="ctr"/>
                </a:tc>
                <a:extLst>
                  <a:ext uri="{0D108BD9-81ED-4DB2-BD59-A6C34878D82A}">
                    <a16:rowId xmlns:a16="http://schemas.microsoft.com/office/drawing/2014/main" val="2365411291"/>
                  </a:ext>
                </a:extLst>
              </a:tr>
              <a:tr h="166003">
                <a:tc>
                  <a:txBody>
                    <a:bodyPr/>
                    <a:lstStyle/>
                    <a:p>
                      <a:pPr algn="l" fontAlgn="ctr"/>
                      <a:r>
                        <a:rPr lang="en-GB" sz="900" b="1" u="none" strike="noStrike">
                          <a:effectLst/>
                          <a:latin typeface="+mn-lt"/>
                        </a:rPr>
                        <a:t>Impact of Exploitation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Remote Code Execution</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Remote Code Execution</a:t>
                      </a:r>
                      <a:endParaRPr lang="en-US"/>
                    </a:p>
                  </a:txBody>
                  <a:tcPr marL="3994" marR="3994" marT="3994" marB="0" anchor="ctr"/>
                </a:tc>
                <a:tc>
                  <a:txBody>
                    <a:bodyPr/>
                    <a:lstStyle/>
                    <a:p>
                      <a:pPr lvl="0" algn="l">
                        <a:buNone/>
                      </a:pPr>
                      <a:r>
                        <a:rPr lang="en-GB" sz="900" b="0" i="0" u="none" strike="noStrike" noProof="0">
                          <a:solidFill>
                            <a:srgbClr val="000000"/>
                          </a:solidFill>
                          <a:effectLst/>
                        </a:rPr>
                        <a:t>Information Disclosure</a:t>
                      </a:r>
                      <a:endParaRPr lang="en-US"/>
                    </a:p>
                  </a:txBody>
                  <a:tcPr marL="3994" marR="3994" marT="3994" marB="0" anchor="ctr"/>
                </a:tc>
                <a:tc>
                  <a:txBody>
                    <a:bodyPr/>
                    <a:lstStyle/>
                    <a:p>
                      <a:pPr lvl="0" algn="l">
                        <a:buNone/>
                      </a:pPr>
                      <a:r>
                        <a:rPr lang="en-GB" sz="900" b="0" i="0" u="none" strike="noStrike" noProof="0">
                          <a:solidFill>
                            <a:srgbClr val="000000"/>
                          </a:solidFill>
                          <a:effectLst/>
                        </a:rPr>
                        <a:t>Remote Code Execution</a:t>
                      </a:r>
                      <a:endParaRPr lang="en-US"/>
                    </a:p>
                  </a:txBody>
                  <a:tcPr marL="3994" marR="3994" marT="3994" marB="0" anchor="ctr"/>
                </a:tc>
                <a:tc>
                  <a:txBody>
                    <a:bodyPr/>
                    <a:lstStyle/>
                    <a:p>
                      <a:pPr lvl="0" algn="l">
                        <a:buNone/>
                      </a:pPr>
                      <a:r>
                        <a:rPr lang="en-GB" sz="900" b="0" i="0" u="none" strike="noStrike" noProof="0">
                          <a:solidFill>
                            <a:srgbClr val="000000"/>
                          </a:solidFill>
                          <a:effectLst/>
                        </a:rPr>
                        <a:t>Privilege Escalation</a:t>
                      </a:r>
                      <a:endParaRPr lang="en-US"/>
                    </a:p>
                  </a:txBody>
                  <a:tcPr marL="3994" marR="3994" marT="3994" marB="0" anchor="ctr"/>
                </a:tc>
                <a:tc>
                  <a:txBody>
                    <a:bodyPr/>
                    <a:lstStyle/>
                    <a:p>
                      <a:pPr lvl="0" algn="l">
                        <a:buNone/>
                      </a:pPr>
                      <a:r>
                        <a:rPr lang="en-GB" sz="900" b="0" i="0" u="none" strike="noStrike" noProof="0">
                          <a:solidFill>
                            <a:srgbClr val="000000"/>
                          </a:solidFill>
                          <a:effectLst/>
                        </a:rPr>
                        <a:t>Remote Code Execution</a:t>
                      </a:r>
                      <a:endParaRPr lang="en-US"/>
                    </a:p>
                  </a:txBody>
                  <a:tcPr marL="3994" marR="3994" marT="3994" marB="0" anchor="ctr"/>
                </a:tc>
                <a:extLst>
                  <a:ext uri="{0D108BD9-81ED-4DB2-BD59-A6C34878D82A}">
                    <a16:rowId xmlns:a16="http://schemas.microsoft.com/office/drawing/2014/main" val="815687586"/>
                  </a:ext>
                </a:extLst>
              </a:tr>
              <a:tr h="89604">
                <a:tc>
                  <a:txBody>
                    <a:bodyPr/>
                    <a:lstStyle/>
                    <a:p>
                      <a:pPr algn="l" fontAlgn="ctr"/>
                      <a:r>
                        <a:rPr lang="en-GB" sz="900" b="1" u="none" strike="noStrike">
                          <a:effectLst/>
                          <a:latin typeface="+mn-lt"/>
                        </a:rPr>
                        <a:t>Attack Complexity</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Low</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Low</a:t>
                      </a:r>
                      <a:endParaRPr lang="en-US"/>
                    </a:p>
                  </a:txBody>
                  <a:tcPr marL="3994" marR="3994" marT="3994" marB="0" anchor="ctr"/>
                </a:tc>
                <a:tc>
                  <a:txBody>
                    <a:bodyPr/>
                    <a:lstStyle/>
                    <a:p>
                      <a:pPr lvl="0" algn="l">
                        <a:buNone/>
                      </a:pPr>
                      <a:r>
                        <a:rPr lang="en-GB" sz="900" b="0" i="0" u="none" strike="noStrike" noProof="0">
                          <a:solidFill>
                            <a:srgbClr val="000000"/>
                          </a:solidFill>
                          <a:effectLst/>
                        </a:rPr>
                        <a:t>Low</a:t>
                      </a:r>
                      <a:endParaRPr lang="en-US"/>
                    </a:p>
                  </a:txBody>
                  <a:tcPr marL="3994" marR="3994" marT="3994" marB="0" anchor="ctr"/>
                </a:tc>
                <a:tc>
                  <a:txBody>
                    <a:bodyPr/>
                    <a:lstStyle/>
                    <a:p>
                      <a:pPr lvl="0" algn="l">
                        <a:buNone/>
                      </a:pPr>
                      <a:r>
                        <a:rPr lang="en-GB" sz="900" b="0" i="0" u="none" strike="noStrike" noProof="0">
                          <a:solidFill>
                            <a:srgbClr val="000000"/>
                          </a:solidFill>
                          <a:effectLst/>
                        </a:rPr>
                        <a:t>Low</a:t>
                      </a:r>
                      <a:endParaRPr lang="en-US"/>
                    </a:p>
                  </a:txBody>
                  <a:tcPr marL="3994" marR="3994" marT="3994" marB="0" anchor="ctr"/>
                </a:tc>
                <a:tc>
                  <a:txBody>
                    <a:bodyPr/>
                    <a:lstStyle/>
                    <a:p>
                      <a:pPr lvl="0" algn="l">
                        <a:buNone/>
                      </a:pPr>
                      <a:r>
                        <a:rPr lang="en-GB" sz="900" b="0" i="0" u="none" strike="noStrike" noProof="0">
                          <a:solidFill>
                            <a:srgbClr val="000000"/>
                          </a:solidFill>
                          <a:effectLst/>
                        </a:rPr>
                        <a:t>Low</a:t>
                      </a:r>
                      <a:endParaRPr lang="en-US"/>
                    </a:p>
                  </a:txBody>
                  <a:tcPr marL="3994" marR="3994" marT="3994" marB="0" anchor="ctr"/>
                </a:tc>
                <a:tc>
                  <a:txBody>
                    <a:bodyPr/>
                    <a:lstStyle/>
                    <a:p>
                      <a:pPr lvl="0" algn="l">
                        <a:buNone/>
                      </a:pPr>
                      <a:r>
                        <a:rPr lang="en-GB" sz="900" b="0" i="0" u="none" strike="noStrike" noProof="0">
                          <a:solidFill>
                            <a:srgbClr val="000000"/>
                          </a:solidFill>
                          <a:effectLst/>
                        </a:rPr>
                        <a:t>High</a:t>
                      </a:r>
                      <a:endParaRPr lang="en-US"/>
                    </a:p>
                  </a:txBody>
                  <a:tcPr marL="3994" marR="3994" marT="3994" marB="0" anchor="ctr"/>
                </a:tc>
                <a:extLst>
                  <a:ext uri="{0D108BD9-81ED-4DB2-BD59-A6C34878D82A}">
                    <a16:rowId xmlns:a16="http://schemas.microsoft.com/office/drawing/2014/main" val="2314047041"/>
                  </a:ext>
                </a:extLst>
              </a:tr>
              <a:tr h="89604">
                <a:tc>
                  <a:txBody>
                    <a:bodyPr/>
                    <a:lstStyle/>
                    <a:p>
                      <a:pPr algn="l" fontAlgn="ctr"/>
                      <a:r>
                        <a:rPr lang="en-GB" sz="900" b="1" u="none" strike="noStrike">
                          <a:effectLst/>
                          <a:latin typeface="+mn-lt"/>
                        </a:rPr>
                        <a:t>Privileges Required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None</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None</a:t>
                      </a:r>
                      <a:endParaRPr lang="en-US"/>
                    </a:p>
                  </a:txBody>
                  <a:tcPr marL="3994" marR="3994" marT="3994" marB="0" anchor="ctr"/>
                </a:tc>
                <a:tc>
                  <a:txBody>
                    <a:bodyPr/>
                    <a:lstStyle/>
                    <a:p>
                      <a:pPr lvl="0" algn="l">
                        <a:buNone/>
                      </a:pPr>
                      <a:r>
                        <a:rPr lang="en-GB" sz="900" b="0" i="0" u="none" strike="noStrike" noProof="0">
                          <a:solidFill>
                            <a:srgbClr val="000000"/>
                          </a:solidFill>
                          <a:effectLst/>
                        </a:rPr>
                        <a:t>None</a:t>
                      </a:r>
                      <a:endParaRPr lang="en-US"/>
                    </a:p>
                  </a:txBody>
                  <a:tcPr marL="3994" marR="3994" marT="3994" marB="0" anchor="ctr"/>
                </a:tc>
                <a:tc>
                  <a:txBody>
                    <a:bodyPr/>
                    <a:lstStyle/>
                    <a:p>
                      <a:pPr lvl="0" algn="l">
                        <a:buNone/>
                      </a:pPr>
                      <a:r>
                        <a:rPr lang="en-GB" sz="900" b="0" i="0" u="none" strike="noStrike" noProof="0">
                          <a:solidFill>
                            <a:srgbClr val="000000"/>
                          </a:solidFill>
                          <a:effectLst/>
                        </a:rPr>
                        <a:t>Normal User Privileges</a:t>
                      </a:r>
                      <a:endParaRPr lang="en-US"/>
                    </a:p>
                  </a:txBody>
                  <a:tcPr marL="3994" marR="3994" marT="3994" marB="0" anchor="ctr"/>
                </a:tc>
                <a:tc>
                  <a:txBody>
                    <a:bodyPr/>
                    <a:lstStyle/>
                    <a:p>
                      <a:pPr lvl="0" algn="l">
                        <a:buNone/>
                      </a:pPr>
                      <a:r>
                        <a:rPr lang="en-GB" sz="900" b="0" i="0" u="none" strike="noStrike" noProof="0">
                          <a:solidFill>
                            <a:srgbClr val="000000"/>
                          </a:solidFill>
                          <a:effectLst/>
                        </a:rPr>
                        <a:t>Normal User Privileges</a:t>
                      </a:r>
                      <a:endParaRPr lang="en-US"/>
                    </a:p>
                  </a:txBody>
                  <a:tcPr marL="3994" marR="3994" marT="3994" marB="0" anchor="ctr"/>
                </a:tc>
                <a:tc>
                  <a:txBody>
                    <a:bodyPr/>
                    <a:lstStyle/>
                    <a:p>
                      <a:pPr lvl="0" algn="l">
                        <a:buNone/>
                      </a:pPr>
                      <a:r>
                        <a:rPr lang="en-GB" sz="900" b="0" i="0" u="none" strike="noStrike" noProof="0">
                          <a:solidFill>
                            <a:srgbClr val="000000"/>
                          </a:solidFill>
                          <a:effectLst/>
                        </a:rPr>
                        <a:t>Normal User Privileges</a:t>
                      </a:r>
                      <a:endParaRPr lang="en-US"/>
                    </a:p>
                  </a:txBody>
                  <a:tcPr marL="3994" marR="3994" marT="3994" marB="0" anchor="ctr"/>
                </a:tc>
                <a:extLst>
                  <a:ext uri="{0D108BD9-81ED-4DB2-BD59-A6C34878D82A}">
                    <a16:rowId xmlns:a16="http://schemas.microsoft.com/office/drawing/2014/main" val="2009844401"/>
                  </a:ext>
                </a:extLst>
              </a:tr>
              <a:tr h="89604">
                <a:tc>
                  <a:txBody>
                    <a:bodyPr/>
                    <a:lstStyle/>
                    <a:p>
                      <a:pPr algn="l" fontAlgn="ctr"/>
                      <a:r>
                        <a:rPr lang="en-GB" sz="900" b="1" u="none" strike="noStrike">
                          <a:effectLst/>
                          <a:latin typeface="+mn-lt"/>
                        </a:rPr>
                        <a:t>User Interaction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Yes</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Yes</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944611808"/>
                  </a:ext>
                </a:extLst>
              </a:tr>
              <a:tr h="89604">
                <a:tc>
                  <a:txBody>
                    <a:bodyPr/>
                    <a:lstStyle/>
                    <a:p>
                      <a:pPr algn="l" fontAlgn="ctr"/>
                      <a:r>
                        <a:rPr lang="en-GB" sz="900" b="1" u="none" strike="noStrike">
                          <a:effectLst/>
                          <a:latin typeface="+mn-lt"/>
                        </a:rPr>
                        <a:t>Attack Vector</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Local</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Local</a:t>
                      </a:r>
                      <a:endParaRPr lang="en-US"/>
                    </a:p>
                  </a:txBody>
                  <a:tcPr marL="3994" marR="3994" marT="3994" marB="0" anchor="ctr"/>
                </a:tc>
                <a:tc>
                  <a:txBody>
                    <a:bodyPr/>
                    <a:lstStyle/>
                    <a:p>
                      <a:pPr lvl="0" algn="l">
                        <a:buNone/>
                      </a:pPr>
                      <a:r>
                        <a:rPr lang="en-GB" sz="900" b="0" i="0" u="none" strike="noStrike" noProof="0">
                          <a:solidFill>
                            <a:srgbClr val="000000"/>
                          </a:solidFill>
                          <a:effectLst/>
                        </a:rPr>
                        <a:t>Network</a:t>
                      </a:r>
                      <a:endParaRPr lang="en-US"/>
                    </a:p>
                  </a:txBody>
                  <a:tcPr marL="3994" marR="3994" marT="3994" marB="0" anchor="ctr"/>
                </a:tc>
                <a:tc>
                  <a:txBody>
                    <a:bodyPr/>
                    <a:lstStyle/>
                    <a:p>
                      <a:pPr lvl="0" algn="l">
                        <a:buNone/>
                      </a:pPr>
                      <a:r>
                        <a:rPr lang="en-GB" sz="900" b="0" i="0" u="none" strike="noStrike" noProof="0">
                          <a:solidFill>
                            <a:srgbClr val="000000"/>
                          </a:solidFill>
                          <a:effectLst/>
                        </a:rPr>
                        <a:t>Network</a:t>
                      </a:r>
                      <a:endParaRPr lang="en-US"/>
                    </a:p>
                  </a:txBody>
                  <a:tcPr marL="3994" marR="3994" marT="3994" marB="0" anchor="ctr"/>
                </a:tc>
                <a:tc>
                  <a:txBody>
                    <a:bodyPr/>
                    <a:lstStyle/>
                    <a:p>
                      <a:pPr lvl="0" algn="l">
                        <a:buNone/>
                      </a:pPr>
                      <a:r>
                        <a:rPr lang="en-GB" sz="900" b="0" i="0" u="none" strike="noStrike" noProof="0">
                          <a:solidFill>
                            <a:srgbClr val="000000"/>
                          </a:solidFill>
                          <a:effectLst/>
                        </a:rPr>
                        <a:t>Local</a:t>
                      </a:r>
                      <a:endParaRPr lang="en-US"/>
                    </a:p>
                  </a:txBody>
                  <a:tcPr marL="3994" marR="3994" marT="3994" marB="0" anchor="ctr"/>
                </a:tc>
                <a:tc>
                  <a:txBody>
                    <a:bodyPr/>
                    <a:lstStyle/>
                    <a:p>
                      <a:pPr lvl="0" algn="l">
                        <a:buNone/>
                      </a:pPr>
                      <a:r>
                        <a:rPr lang="en-GB" sz="900" b="0" i="0" u="none" strike="noStrike" noProof="0">
                          <a:solidFill>
                            <a:srgbClr val="000000"/>
                          </a:solidFill>
                          <a:effectLst/>
                        </a:rPr>
                        <a:t>Adjacent</a:t>
                      </a:r>
                      <a:endParaRPr lang="en-US"/>
                    </a:p>
                  </a:txBody>
                  <a:tcPr marL="3994" marR="3994" marT="3994" marB="0" anchor="ctr"/>
                </a:tc>
                <a:extLst>
                  <a:ext uri="{0D108BD9-81ED-4DB2-BD59-A6C34878D82A}">
                    <a16:rowId xmlns:a16="http://schemas.microsoft.com/office/drawing/2014/main" val="1887657070"/>
                  </a:ext>
                </a:extLst>
              </a:tr>
              <a:tr h="89604">
                <a:tc>
                  <a:txBody>
                    <a:bodyPr/>
                    <a:lstStyle/>
                    <a:p>
                      <a:pPr algn="l" fontAlgn="ctr"/>
                      <a:r>
                        <a:rPr lang="en-GB" sz="900" b="1" u="none" strike="noStrike">
                          <a:effectLst/>
                          <a:latin typeface="+mn-lt"/>
                        </a:rPr>
                        <a:t>Proof-of-Concept</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Yes</a:t>
                      </a:r>
                      <a:endParaRPr lang="en-US"/>
                    </a:p>
                  </a:txBody>
                  <a:tcPr marL="3994" marR="3994" marT="3994" marB="0" anchor="ctr"/>
                </a:tc>
                <a:tc>
                  <a:txBody>
                    <a:bodyPr/>
                    <a:lstStyle/>
                    <a:p>
                      <a:pPr lvl="0" algn="l">
                        <a:buNone/>
                      </a:pPr>
                      <a:r>
                        <a:rPr lang="en-GB" sz="900" b="0" i="0" u="none" strike="noStrike" noProof="0">
                          <a:solidFill>
                            <a:srgbClr val="000000"/>
                          </a:solidFill>
                          <a:effectLst/>
                        </a:rPr>
                        <a:t>Yes</a:t>
                      </a:r>
                      <a:endParaRPr lang="en-US"/>
                    </a:p>
                  </a:txBody>
                  <a:tcPr marL="3994" marR="3994" marT="3994" marB="0" anchor="ctr"/>
                </a:tc>
                <a:extLst>
                  <a:ext uri="{0D108BD9-81ED-4DB2-BD59-A6C34878D82A}">
                    <a16:rowId xmlns:a16="http://schemas.microsoft.com/office/drawing/2014/main" val="4125900630"/>
                  </a:ext>
                </a:extLst>
              </a:tr>
              <a:tr h="247931">
                <a:tc>
                  <a:txBody>
                    <a:bodyPr/>
                    <a:lstStyle/>
                    <a:p>
                      <a:pPr algn="l" fontAlgn="ctr"/>
                      <a:r>
                        <a:rPr lang="en-GB" sz="900" b="1" u="none" strike="noStrike">
                          <a:effectLst/>
                          <a:latin typeface="+mn-lt"/>
                        </a:rPr>
                        <a:t>Exploited in the Wild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 Exploitation in the Wild</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 Exploitation in the Wild</a:t>
                      </a:r>
                      <a:endParaRPr lang="en-US"/>
                    </a:p>
                  </a:txBody>
                  <a:tcPr marL="3994" marR="3994" marT="3994" marB="0" anchor="ctr"/>
                </a:tc>
                <a:tc>
                  <a:txBody>
                    <a:bodyPr/>
                    <a:lstStyle/>
                    <a:p>
                      <a:pPr lvl="0" algn="l">
                        <a:buNone/>
                      </a:pPr>
                      <a:r>
                        <a:rPr lang="en-GB" sz="900" b="0" i="0" u="none" strike="noStrike" noProof="0">
                          <a:solidFill>
                            <a:srgbClr val="000000"/>
                          </a:solidFill>
                          <a:effectLst/>
                        </a:rPr>
                        <a:t>Yes, Global/Opportunistic Targeting </a:t>
                      </a:r>
                      <a:endParaRPr lang="en-US"/>
                    </a:p>
                  </a:txBody>
                  <a:tcPr marL="3994" marR="3994" marT="3994" marB="0" anchor="ctr"/>
                </a:tc>
                <a:tc>
                  <a:txBody>
                    <a:bodyPr/>
                    <a:lstStyle/>
                    <a:p>
                      <a:pPr lvl="0" algn="l">
                        <a:buNone/>
                      </a:pPr>
                      <a:r>
                        <a:rPr lang="en-GB" sz="900" b="0" i="0" u="none" strike="noStrike" noProof="0">
                          <a:solidFill>
                            <a:srgbClr val="000000"/>
                          </a:solidFill>
                          <a:effectLst/>
                        </a:rPr>
                        <a:t> No Exploitation in the Wild</a:t>
                      </a:r>
                      <a:endParaRPr lang="en-US"/>
                    </a:p>
                  </a:txBody>
                  <a:tcPr marL="3994" marR="3994" marT="3994" marB="0" anchor="ctr"/>
                </a:tc>
                <a:tc>
                  <a:txBody>
                    <a:bodyPr/>
                    <a:lstStyle/>
                    <a:p>
                      <a:pPr lvl="0" algn="l">
                        <a:buNone/>
                      </a:pPr>
                      <a:r>
                        <a:rPr lang="en-GB" sz="900" b="0" i="0" u="none" strike="noStrike" noProof="0">
                          <a:solidFill>
                            <a:srgbClr val="000000"/>
                          </a:solidFill>
                          <a:effectLst/>
                        </a:rPr>
                        <a:t>No Exploitation in the Wild</a:t>
                      </a:r>
                      <a:endParaRPr lang="en-US"/>
                    </a:p>
                  </a:txBody>
                  <a:tcPr marL="3994" marR="3994" marT="3994" marB="0" anchor="ctr"/>
                </a:tc>
                <a:tc>
                  <a:txBody>
                    <a:bodyPr/>
                    <a:lstStyle/>
                    <a:p>
                      <a:pPr lvl="0" algn="l">
                        <a:buNone/>
                      </a:pPr>
                      <a:r>
                        <a:rPr lang="en-GB" sz="900" b="0" i="0" u="none" strike="noStrike" noProof="0">
                          <a:solidFill>
                            <a:srgbClr val="000000"/>
                          </a:solidFill>
                          <a:effectLst/>
                        </a:rPr>
                        <a:t>No Exploitation in the Wild</a:t>
                      </a:r>
                      <a:endParaRPr lang="en-US"/>
                    </a:p>
                  </a:txBody>
                  <a:tcPr marL="3994" marR="3994" marT="3994" marB="0" anchor="ctr"/>
                </a:tc>
                <a:extLst>
                  <a:ext uri="{0D108BD9-81ED-4DB2-BD59-A6C34878D82A}">
                    <a16:rowId xmlns:a16="http://schemas.microsoft.com/office/drawing/2014/main" val="2606637232"/>
                  </a:ext>
                </a:extLst>
              </a:tr>
              <a:tr h="89604">
                <a:tc>
                  <a:txBody>
                    <a:bodyPr/>
                    <a:lstStyle/>
                    <a:p>
                      <a:pPr algn="l" fontAlgn="ctr"/>
                      <a:r>
                        <a:rPr lang="en-GB" sz="900" b="1" u="none" strike="noStrike">
                          <a:effectLst/>
                          <a:latin typeface="+mn-lt"/>
                        </a:rPr>
                        <a:t>Threat Discussion - Dark Web</a:t>
                      </a: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1583539635"/>
                  </a:ext>
                </a:extLst>
              </a:tr>
              <a:tr h="166003">
                <a:tc>
                  <a:txBody>
                    <a:bodyPr/>
                    <a:lstStyle/>
                    <a:p>
                      <a:pPr algn="l" fontAlgn="ctr"/>
                      <a:r>
                        <a:rPr lang="en-GB" sz="900" b="1" u="none" strike="noStrike">
                          <a:effectLst/>
                          <a:latin typeface="+mn-lt"/>
                        </a:rPr>
                        <a:t>Threat Discussion - Social Media</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416086105"/>
                  </a:ext>
                </a:extLst>
              </a:tr>
              <a:tr h="89604">
                <a:tc>
                  <a:txBody>
                    <a:bodyPr/>
                    <a:lstStyle/>
                    <a:p>
                      <a:pPr algn="l" fontAlgn="ctr"/>
                      <a:r>
                        <a:rPr lang="en-GB" sz="900" b="1" u="none" strike="noStrike">
                          <a:effectLst/>
                          <a:latin typeface="+mn-lt"/>
                        </a:rPr>
                        <a:t>Threat Discussion - OSINT</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1310052977"/>
                  </a:ext>
                </a:extLst>
              </a:tr>
              <a:tr h="89604">
                <a:tc>
                  <a:txBody>
                    <a:bodyPr/>
                    <a:lstStyle/>
                    <a:p>
                      <a:pPr algn="l" fontAlgn="ctr"/>
                      <a:r>
                        <a:rPr lang="en-GB" sz="900" b="1" u="none" strike="noStrike">
                          <a:effectLst/>
                          <a:latin typeface="+mn-lt"/>
                        </a:rPr>
                        <a:t>Patch or Mitigation Available</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1942917448"/>
                  </a:ext>
                </a:extLst>
              </a:tr>
              <a:tr h="263741">
                <a:tc>
                  <a:txBody>
                    <a:bodyPr/>
                    <a:lstStyle/>
                    <a:p>
                      <a:pPr algn="l" fontAlgn="ctr"/>
                      <a:r>
                        <a:rPr lang="en-GB" sz="900" b="1" u="none" strike="noStrike">
                          <a:effectLst/>
                          <a:latin typeface="+mn-lt"/>
                        </a:rPr>
                        <a:t>Potentially Vulnerable Victims in Hong Kong, Macau, China, Malaysia?</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2725408650"/>
                  </a:ext>
                </a:extLst>
              </a:tr>
              <a:tr h="247931">
                <a:tc>
                  <a:txBody>
                    <a:bodyPr/>
                    <a:lstStyle/>
                    <a:p>
                      <a:pPr algn="l" fontAlgn="ctr"/>
                      <a:r>
                        <a:rPr lang="en-GB" sz="900" b="1" u="none" strike="noStrike">
                          <a:effectLst/>
                          <a:latin typeface="+mn-lt"/>
                        </a:rPr>
                        <a:t>EPSS Score at time of evaluation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0.04%</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0.07%</a:t>
                      </a:r>
                      <a:endParaRPr lang="en-US"/>
                    </a:p>
                  </a:txBody>
                  <a:tcPr marL="3994" marR="3994" marT="3994" marB="0" anchor="ctr"/>
                </a:tc>
                <a:tc>
                  <a:txBody>
                    <a:bodyPr/>
                    <a:lstStyle/>
                    <a:p>
                      <a:pPr lvl="0" algn="l">
                        <a:buNone/>
                      </a:pPr>
                      <a:r>
                        <a:rPr lang="en-GB" sz="900" b="0" i="0" u="none" strike="noStrike" noProof="0">
                          <a:solidFill>
                            <a:srgbClr val="000000"/>
                          </a:solidFill>
                          <a:effectLst/>
                        </a:rPr>
                        <a:t>0.09%</a:t>
                      </a:r>
                      <a:endParaRPr lang="en-US"/>
                    </a:p>
                  </a:txBody>
                  <a:tcPr marL="3994" marR="3994" marT="3994" marB="0" anchor="ctr"/>
                </a:tc>
                <a:tc>
                  <a:txBody>
                    <a:bodyPr/>
                    <a:lstStyle/>
                    <a:p>
                      <a:pPr lvl="0" algn="l">
                        <a:buNone/>
                      </a:pPr>
                      <a:r>
                        <a:rPr lang="en-GB" sz="900" b="0" i="0" u="none" strike="noStrike" noProof="0">
                          <a:solidFill>
                            <a:srgbClr val="000000"/>
                          </a:solidFill>
                          <a:effectLst/>
                        </a:rPr>
                        <a:t>0.04%</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0.04%</a:t>
                      </a:r>
                      <a:endParaRPr lang="en-US"/>
                    </a:p>
                  </a:txBody>
                  <a:tcPr marL="3994" marR="3994" marT="3994" marB="0" anchor="ctr"/>
                </a:tc>
                <a:extLst>
                  <a:ext uri="{0D108BD9-81ED-4DB2-BD59-A6C34878D82A}">
                    <a16:rowId xmlns:a16="http://schemas.microsoft.com/office/drawing/2014/main" val="4282156395"/>
                  </a:ext>
                </a:extLst>
              </a:tr>
              <a:tr h="166003">
                <a:tc>
                  <a:txBody>
                    <a:bodyPr/>
                    <a:lstStyle/>
                    <a:p>
                      <a:pPr algn="l" fontAlgn="b"/>
                      <a:r>
                        <a:rPr lang="en-GB" sz="900" b="1" u="none" strike="noStrike">
                          <a:solidFill>
                            <a:schemeClr val="bg1"/>
                          </a:solidFill>
                          <a:effectLst/>
                          <a:latin typeface="+mn-lt"/>
                        </a:rPr>
                        <a:t>Outcome</a:t>
                      </a:r>
                      <a:endParaRPr lang="en-GB" sz="900" b="1" i="0" u="none" strike="noStrike">
                        <a:solidFill>
                          <a:schemeClr val="bg1"/>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lvl="0" algn="l">
                        <a:buNone/>
                      </a:pPr>
                      <a:r>
                        <a:rPr lang="en-GB" sz="900" b="0" i="0" u="none" strike="noStrike" noProof="0" dirty="0">
                          <a:solidFill>
                            <a:schemeClr val="tx1"/>
                          </a:solidFill>
                          <a:effectLst/>
                        </a:rPr>
                        <a:t>No further escalation required </a:t>
                      </a:r>
                      <a:endParaRPr lang="en-US" dirty="0">
                        <a:solidFill>
                          <a:schemeClr val="tx1"/>
                        </a:solidFill>
                      </a:endParaRPr>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 further escalation required</a:t>
                      </a:r>
                      <a:endParaRPr lang="en-US"/>
                    </a:p>
                  </a:txBody>
                  <a:tcPr marL="3994" marR="3994" marT="3994" marB="0" anchor="ctr"/>
                </a:tc>
                <a:tc>
                  <a:txBody>
                    <a:bodyPr/>
                    <a:lstStyle/>
                    <a:p>
                      <a:pPr lvl="0" algn="l">
                        <a:buNone/>
                      </a:pPr>
                      <a:r>
                        <a:rPr lang="en-GB" sz="900" b="0" i="0" u="none" strike="noStrike" noProof="0">
                          <a:solidFill>
                            <a:srgbClr val="000000"/>
                          </a:solidFill>
                          <a:effectLst/>
                        </a:rPr>
                        <a:t>No further escalation required</a:t>
                      </a:r>
                      <a:endParaRPr lang="en-US"/>
                    </a:p>
                  </a:txBody>
                  <a:tcPr marL="3994" marR="3994" marT="3994" marB="0" anchor="ctr"/>
                </a:tc>
                <a:tc>
                  <a:txBody>
                    <a:bodyPr/>
                    <a:lstStyle/>
                    <a:p>
                      <a:pPr lvl="0" algn="l">
                        <a:buNone/>
                      </a:pPr>
                      <a:r>
                        <a:rPr lang="en-GB" sz="900" b="0" i="0" u="none" strike="noStrike" noProof="0">
                          <a:solidFill>
                            <a:srgbClr val="000000"/>
                          </a:solidFill>
                          <a:effectLst/>
                        </a:rPr>
                        <a:t>No further escalation required</a:t>
                      </a:r>
                      <a:endParaRPr lang="en-US"/>
                    </a:p>
                  </a:txBody>
                  <a:tcPr marL="3994" marR="3994" marT="3994" marB="0" anchor="ctr"/>
                </a:tc>
                <a:tc>
                  <a:txBody>
                    <a:bodyPr/>
                    <a:lstStyle/>
                    <a:p>
                      <a:pPr lvl="0" algn="l">
                        <a:buNone/>
                      </a:pPr>
                      <a:r>
                        <a:rPr lang="en-GB" sz="900" b="0" i="0" u="none" strike="noStrike" noProof="0">
                          <a:solidFill>
                            <a:srgbClr val="000000"/>
                          </a:solidFill>
                          <a:effectLst/>
                        </a:rPr>
                        <a:t>Email Communications</a:t>
                      </a:r>
                      <a:endParaRPr lang="en-US"/>
                    </a:p>
                  </a:txBody>
                  <a:tcPr marL="3994" marR="3994" marT="3994" marB="0" anchor="ctr"/>
                </a:tc>
                <a:tc>
                  <a:txBody>
                    <a:bodyPr/>
                    <a:lstStyle/>
                    <a:p>
                      <a:pPr lvl="0" algn="l">
                        <a:buNone/>
                      </a:pPr>
                      <a:r>
                        <a:rPr lang="en-GB" sz="900" b="0" i="0" u="none" strike="noStrike" noProof="0">
                          <a:solidFill>
                            <a:srgbClr val="000000"/>
                          </a:solidFill>
                          <a:effectLst/>
                        </a:rPr>
                        <a:t>Email Communications</a:t>
                      </a:r>
                      <a:endParaRPr lang="en-US"/>
                    </a:p>
                  </a:txBody>
                  <a:tcPr marL="3994" marR="3994" marT="3994" marB="0" anchor="ctr"/>
                </a:tc>
                <a:extLst>
                  <a:ext uri="{0D108BD9-81ED-4DB2-BD59-A6C34878D82A}">
                    <a16:rowId xmlns:a16="http://schemas.microsoft.com/office/drawing/2014/main" val="1592755820"/>
                  </a:ext>
                </a:extLst>
              </a:tr>
              <a:tr h="89604">
                <a:tc>
                  <a:txBody>
                    <a:bodyPr/>
                    <a:lstStyle/>
                    <a:p>
                      <a:pPr algn="l" fontAlgn="b"/>
                      <a:r>
                        <a:rPr lang="en-GB" sz="900" b="1" u="none" strike="noStrike">
                          <a:solidFill>
                            <a:schemeClr val="bg1"/>
                          </a:solidFill>
                          <a:effectLst/>
                          <a:latin typeface="+mn-lt"/>
                        </a:rPr>
                        <a:t>Manual Override?</a:t>
                      </a:r>
                      <a:endParaRPr lang="en-GB" sz="900" b="1" i="0" u="none" strike="noStrike">
                        <a:solidFill>
                          <a:schemeClr val="bg1"/>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dirty="0">
                          <a:solidFill>
                            <a:srgbClr val="000000"/>
                          </a:solidFill>
                          <a:effectLst/>
                        </a:rPr>
                        <a:t>No</a:t>
                      </a:r>
                      <a:endParaRPr lang="en-US" dirty="0"/>
                    </a:p>
                  </a:txBody>
                  <a:tcPr marL="3994" marR="3994" marT="3994" marB="0" anchor="ctr"/>
                </a:tc>
                <a:extLst>
                  <a:ext uri="{0D108BD9-81ED-4DB2-BD59-A6C34878D82A}">
                    <a16:rowId xmlns:a16="http://schemas.microsoft.com/office/drawing/2014/main" val="412251768"/>
                  </a:ext>
                </a:extLst>
              </a:tr>
            </a:tbl>
          </a:graphicData>
        </a:graphic>
      </p:graphicFrame>
      <p:sp>
        <p:nvSpPr>
          <p:cNvPr id="2" name="Slide Number Placeholder 5">
            <a:extLst>
              <a:ext uri="{FF2B5EF4-FFF2-40B4-BE49-F238E27FC236}">
                <a16:creationId xmlns:a16="http://schemas.microsoft.com/office/drawing/2014/main" id="{4AB019E1-97BC-B4A0-B683-4471952922A7}"/>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4" name="Date Placeholder 3">
            <a:extLst>
              <a:ext uri="{FF2B5EF4-FFF2-40B4-BE49-F238E27FC236}">
                <a16:creationId xmlns:a16="http://schemas.microsoft.com/office/drawing/2014/main" id="{91C280F4-58EE-7861-4AF8-0E1F8244CAE2}"/>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
        <p:nvSpPr>
          <p:cNvPr id="8" name="Footer Placeholder 4">
            <a:extLst>
              <a:ext uri="{FF2B5EF4-FFF2-40B4-BE49-F238E27FC236}">
                <a16:creationId xmlns:a16="http://schemas.microsoft.com/office/drawing/2014/main" id="{46F10465-93DE-4DB8-5BBB-3A3FFC1BCF2D}"/>
              </a:ext>
            </a:extLst>
          </p:cNvPr>
          <p:cNvSpPr txBox="1">
            <a:spLocks/>
          </p:cNvSpPr>
          <p:nvPr/>
        </p:nvSpPr>
        <p:spPr>
          <a:xfrm>
            <a:off x="442912" y="6089268"/>
            <a:ext cx="5763155" cy="265812"/>
          </a:xfrm>
          <a:prstGeom prst="rect">
            <a:avLst/>
          </a:prstGeom>
        </p:spPr>
        <p:txBody>
          <a:bodyPr vert="horz" lIns="0" tIns="0" rIns="0" bIns="0" rtlCol="0" anchor="b" anchorCtr="0"/>
          <a:lstStyle>
            <a:defPPr>
              <a:defRPr lang="en-US"/>
            </a:defPPr>
            <a:lvl1pPr marL="0" algn="l" defTabSz="914400" rtl="0" eaLnBrk="1" latinLnBrk="0" hangingPunct="1">
              <a:defRPr lang="en-US" sz="7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800">
                <a:solidFill>
                  <a:srgbClr val="000000"/>
                </a:solidFill>
                <a:latin typeface="Arial"/>
              </a:rPr>
              <a:t>*Note: This table summarises CVEs evaluated within the period of </a:t>
            </a:r>
            <a:r>
              <a:rPr lang="en-US" sz="800">
                <a:solidFill>
                  <a:srgbClr val="000000"/>
                </a:solidFill>
                <a:highlight>
                  <a:srgbClr val="FFFF00"/>
                </a:highlight>
                <a:latin typeface="Arial"/>
              </a:rPr>
              <a:t>Friday 22 November and Thursday 28 November 2024</a:t>
            </a:r>
            <a:endParaRPr lang="en-GB" sz="800">
              <a:solidFill>
                <a:srgbClr val="000000"/>
              </a:solidFill>
              <a:highlight>
                <a:srgbClr val="FFFF00"/>
              </a:highlight>
              <a:latin typeface="Arial"/>
            </a:endParaRPr>
          </a:p>
          <a:p>
            <a:pPr>
              <a:defRPr/>
            </a:pPr>
            <a:r>
              <a:rPr lang="en-GB" sz="800">
                <a:solidFill>
                  <a:srgbClr val="000000"/>
                </a:solidFill>
                <a:latin typeface="Arial"/>
              </a:rPr>
              <a:t>Note: Please note this information is as of the date of evaluation (Row 1). </a:t>
            </a:r>
            <a:endParaRPr lang="en-GB" sz="800">
              <a:solidFill>
                <a:srgbClr val="FFB600"/>
              </a:solidFill>
              <a:latin typeface="Arial"/>
            </a:endParaRPr>
          </a:p>
        </p:txBody>
      </p:sp>
    </p:spTree>
    <p:extLst>
      <p:ext uri="{BB962C8B-B14F-4D97-AF65-F5344CB8AC3E}">
        <p14:creationId xmlns:p14="http://schemas.microsoft.com/office/powerpoint/2010/main" val="81930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2" y="428625"/>
            <a:ext cx="11306175" cy="482400"/>
          </a:xfrm>
        </p:spPr>
        <p:txBody>
          <a:bodyPr>
            <a:normAutofit/>
          </a:bodyPr>
          <a:lstStyle/>
          <a:p>
            <a:r>
              <a:rPr lang="en-US" altLang="zh-CN" sz="2200"/>
              <a:t>CVE Summary (2.1)</a:t>
            </a:r>
            <a:endParaRPr lang="en-US" sz="2200"/>
          </a:p>
        </p:txBody>
      </p:sp>
      <p:sp>
        <p:nvSpPr>
          <p:cNvPr id="10" name="TextBox 9">
            <a:extLst>
              <a:ext uri="{FF2B5EF4-FFF2-40B4-BE49-F238E27FC236}">
                <a16:creationId xmlns:a16="http://schemas.microsoft.com/office/drawing/2014/main" id="{94896E7C-C0DD-4CBA-B58C-2D773CAEF84F}"/>
              </a:ext>
            </a:extLst>
          </p:cNvPr>
          <p:cNvSpPr txBox="1"/>
          <p:nvPr/>
        </p:nvSpPr>
        <p:spPr>
          <a:xfrm>
            <a:off x="393680" y="813394"/>
            <a:ext cx="1135540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a:ea typeface="+mn-ea"/>
                <a:cs typeface="+mn-cs"/>
              </a:rPr>
              <a:t>The following table summarises the details of the Common Vulnerabilities and Exposures (CVEs) evaluated within the last week. </a:t>
            </a:r>
            <a:endParaRPr kumimoji="0" lang="en-US" altLang="zh-CN" sz="1400" b="0" i="0" u="none" strike="noStrike" kern="1200" cap="none" spc="0" normalizeH="0" baseline="0" noProof="0">
              <a:ln>
                <a:noFill/>
              </a:ln>
              <a:solidFill>
                <a:srgbClr val="FF0000"/>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4">
            <a:extLst>
              <a:ext uri="{FF2B5EF4-FFF2-40B4-BE49-F238E27FC236}">
                <a16:creationId xmlns:a16="http://schemas.microsoft.com/office/drawing/2014/main" id="{CDEFEC0F-8AE5-43EC-847E-84AC7846C4BE}"/>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aphicFrame>
        <p:nvGraphicFramePr>
          <p:cNvPr id="3" name="Table 2">
            <a:extLst>
              <a:ext uri="{FF2B5EF4-FFF2-40B4-BE49-F238E27FC236}">
                <a16:creationId xmlns:a16="http://schemas.microsoft.com/office/drawing/2014/main" id="{517F6C70-D9FA-B40E-CE5C-1E30557370AD}"/>
              </a:ext>
            </a:extLst>
          </p:cNvPr>
          <p:cNvGraphicFramePr>
            <a:graphicFrameLocks noGrp="1"/>
          </p:cNvGraphicFramePr>
          <p:nvPr>
            <p:extLst>
              <p:ext uri="{D42A27DB-BD31-4B8C-83A1-F6EECF244321}">
                <p14:modId xmlns:p14="http://schemas.microsoft.com/office/powerpoint/2010/main" val="1198721657"/>
              </p:ext>
            </p:extLst>
          </p:nvPr>
        </p:nvGraphicFramePr>
        <p:xfrm>
          <a:off x="492146" y="1275071"/>
          <a:ext cx="6674087" cy="1979926"/>
        </p:xfrm>
        <a:graphic>
          <a:graphicData uri="http://schemas.openxmlformats.org/drawingml/2006/table">
            <a:tbl>
              <a:tblPr>
                <a:tableStyleId>{ED083AE6-46FA-4A59-8FB0-9F97EB10719F}</a:tableStyleId>
              </a:tblPr>
              <a:tblGrid>
                <a:gridCol w="1825776">
                  <a:extLst>
                    <a:ext uri="{9D8B030D-6E8A-4147-A177-3AD203B41FA5}">
                      <a16:colId xmlns:a16="http://schemas.microsoft.com/office/drawing/2014/main" val="3597359943"/>
                    </a:ext>
                  </a:extLst>
                </a:gridCol>
                <a:gridCol w="1760257">
                  <a:extLst>
                    <a:ext uri="{9D8B030D-6E8A-4147-A177-3AD203B41FA5}">
                      <a16:colId xmlns:a16="http://schemas.microsoft.com/office/drawing/2014/main" val="2024491990"/>
                    </a:ext>
                  </a:extLst>
                </a:gridCol>
                <a:gridCol w="1544027">
                  <a:extLst>
                    <a:ext uri="{9D8B030D-6E8A-4147-A177-3AD203B41FA5}">
                      <a16:colId xmlns:a16="http://schemas.microsoft.com/office/drawing/2014/main" val="981649611"/>
                    </a:ext>
                  </a:extLst>
                </a:gridCol>
                <a:gridCol w="1544027">
                  <a:extLst>
                    <a:ext uri="{9D8B030D-6E8A-4147-A177-3AD203B41FA5}">
                      <a16:colId xmlns:a16="http://schemas.microsoft.com/office/drawing/2014/main" val="1011329896"/>
                    </a:ext>
                  </a:extLst>
                </a:gridCol>
              </a:tblGrid>
              <a:tr h="145227">
                <a:tc>
                  <a:txBody>
                    <a:bodyPr/>
                    <a:lstStyle/>
                    <a:p>
                      <a:pPr algn="l" fontAlgn="ctr"/>
                      <a:r>
                        <a:rPr lang="en-GB" sz="900" b="1" u="none" strike="noStrike">
                          <a:effectLst/>
                          <a:latin typeface="+mn-lt"/>
                        </a:rPr>
                        <a:t>Date of Evaluation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latin typeface="Arial"/>
                        </a:rPr>
                        <a:t>26/11/2024</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latin typeface="Arial"/>
                        </a:rPr>
                        <a:t>27/11/2024</a:t>
                      </a:r>
                      <a:endParaRPr lang="en-US"/>
                    </a:p>
                  </a:txBody>
                  <a:tcPr marL="3994" marR="3994" marT="3994" marB="0" anchor="ctr"/>
                </a:tc>
                <a:tc>
                  <a:txBody>
                    <a:bodyPr/>
                    <a:lstStyle/>
                    <a:p>
                      <a:pPr lvl="0" algn="l">
                        <a:buNone/>
                      </a:pPr>
                      <a:r>
                        <a:rPr lang="en-GB" sz="900" b="0" i="0" u="none" strike="noStrike" noProof="0">
                          <a:solidFill>
                            <a:srgbClr val="000000"/>
                          </a:solidFill>
                          <a:effectLst/>
                          <a:latin typeface="Arial"/>
                        </a:rPr>
                        <a:t>28/11/2024</a:t>
                      </a:r>
                      <a:endParaRPr lang="en-US"/>
                    </a:p>
                  </a:txBody>
                  <a:tcPr marL="3994" marR="3994" marT="3994" marB="0" anchor="ctr"/>
                </a:tc>
                <a:extLst>
                  <a:ext uri="{0D108BD9-81ED-4DB2-BD59-A6C34878D82A}">
                    <a16:rowId xmlns:a16="http://schemas.microsoft.com/office/drawing/2014/main" val="3842417281"/>
                  </a:ext>
                </a:extLst>
              </a:tr>
              <a:tr h="132445">
                <a:tc>
                  <a:txBody>
                    <a:bodyPr/>
                    <a:lstStyle/>
                    <a:p>
                      <a:pPr algn="l" fontAlgn="ctr"/>
                      <a:r>
                        <a:rPr lang="en-GB" sz="900" b="1" u="none" strike="noStrike">
                          <a:effectLst/>
                          <a:latin typeface="+mn-lt"/>
                        </a:rPr>
                        <a:t>Vulnerability CVE ID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CVE-2024-10542 &amp; CVE-2024-10781</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CVE-2023-28461</a:t>
                      </a:r>
                      <a:endParaRPr lang="en-US"/>
                    </a:p>
                  </a:txBody>
                  <a:tcPr marL="3994" marR="3994" marT="3994" marB="0" anchor="ctr"/>
                </a:tc>
                <a:tc>
                  <a:txBody>
                    <a:bodyPr/>
                    <a:lstStyle/>
                    <a:p>
                      <a:pPr lvl="0" algn="l">
                        <a:buNone/>
                      </a:pPr>
                      <a:r>
                        <a:rPr lang="en-GB" sz="900" b="0" i="0" u="none" strike="noStrike" noProof="0">
                          <a:solidFill>
                            <a:srgbClr val="000000"/>
                          </a:solidFill>
                          <a:effectLst/>
                        </a:rPr>
                        <a:t>CVE-2024-47855</a:t>
                      </a:r>
                      <a:endParaRPr lang="en-US"/>
                    </a:p>
                  </a:txBody>
                  <a:tcPr marL="3994" marR="3994" marT="3994" marB="0" anchor="ctr"/>
                </a:tc>
                <a:extLst>
                  <a:ext uri="{0D108BD9-81ED-4DB2-BD59-A6C34878D82A}">
                    <a16:rowId xmlns:a16="http://schemas.microsoft.com/office/drawing/2014/main" val="3331652598"/>
                  </a:ext>
                </a:extLst>
              </a:tr>
              <a:tr h="132445">
                <a:tc>
                  <a:txBody>
                    <a:bodyPr/>
                    <a:lstStyle/>
                    <a:p>
                      <a:pPr algn="l" fontAlgn="b"/>
                      <a:r>
                        <a:rPr lang="en-GB" sz="900" b="1" i="0" u="none" strike="noStrike">
                          <a:solidFill>
                            <a:srgbClr val="000000"/>
                          </a:solidFill>
                          <a:effectLst/>
                          <a:latin typeface="+mn-lt"/>
                        </a:rPr>
                        <a:t>Name of Vulnerability</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WordPress Plugin Spam protection, Anti-Spam, FireWall Unauthenticated Authorization Bypass Vulnerabilities</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Actively Exploited Array Networks AG and vxAG ArrayOS Missing Authentication for Critical Function Vulnerability</a:t>
                      </a:r>
                      <a:endParaRPr lang="en-US"/>
                    </a:p>
                  </a:txBody>
                  <a:tcPr marL="9525" marR="9525" marT="9525" marB="0" anchor="ctr"/>
                </a:tc>
                <a:tc>
                  <a:txBody>
                    <a:bodyPr/>
                    <a:lstStyle/>
                    <a:p>
                      <a:pPr lvl="0" algn="l">
                        <a:buNone/>
                      </a:pPr>
                      <a:r>
                        <a:rPr lang="en-GB" sz="900" b="0" i="0" u="none" strike="noStrike" noProof="0">
                          <a:solidFill>
                            <a:srgbClr val="000000"/>
                          </a:solidFill>
                          <a:effectLst/>
                        </a:rPr>
                        <a:t>Jenkins LTS Denial of Service Vulnerability via JSON Processing </a:t>
                      </a:r>
                      <a:endParaRPr lang="en-US"/>
                    </a:p>
                  </a:txBody>
                  <a:tcPr marL="9525" marR="9525" marT="9525" marB="0" anchor="ctr"/>
                </a:tc>
                <a:extLst>
                  <a:ext uri="{0D108BD9-81ED-4DB2-BD59-A6C34878D82A}">
                    <a16:rowId xmlns:a16="http://schemas.microsoft.com/office/drawing/2014/main" val="31418823"/>
                  </a:ext>
                </a:extLst>
              </a:tr>
              <a:tr h="132445">
                <a:tc>
                  <a:txBody>
                    <a:bodyPr/>
                    <a:lstStyle/>
                    <a:p>
                      <a:pPr algn="l" fontAlgn="b"/>
                      <a:r>
                        <a:rPr lang="en-GB" sz="900" b="1" i="0" u="none" strike="noStrike">
                          <a:solidFill>
                            <a:srgbClr val="000000"/>
                          </a:solidFill>
                          <a:effectLst/>
                          <a:latin typeface="+mn-lt"/>
                        </a:rPr>
                        <a:t>Product </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Spam protection, Anti-Spam, FireWall by CleanTalk</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AG/vxAG </a:t>
                      </a:r>
                      <a:endParaRPr lang="en-US"/>
                    </a:p>
                  </a:txBody>
                  <a:tcPr marL="9525" marR="9525" marT="9525" marB="0" anchor="ctr"/>
                </a:tc>
                <a:tc>
                  <a:txBody>
                    <a:bodyPr/>
                    <a:lstStyle/>
                    <a:p>
                      <a:pPr lvl="0" algn="l">
                        <a:buNone/>
                      </a:pPr>
                      <a:r>
                        <a:rPr lang="en-GB" sz="900" b="0" i="0" u="none" strike="noStrike" noProof="0">
                          <a:solidFill>
                            <a:srgbClr val="000000"/>
                          </a:solidFill>
                          <a:effectLst/>
                        </a:rPr>
                        <a:t>Jenkins LTS</a:t>
                      </a:r>
                      <a:endParaRPr lang="en-US"/>
                    </a:p>
                  </a:txBody>
                  <a:tcPr marL="9525" marR="9525" marT="9525" marB="0" anchor="ctr"/>
                </a:tc>
                <a:extLst>
                  <a:ext uri="{0D108BD9-81ED-4DB2-BD59-A6C34878D82A}">
                    <a16:rowId xmlns:a16="http://schemas.microsoft.com/office/drawing/2014/main" val="1455124345"/>
                  </a:ext>
                </a:extLst>
              </a:tr>
              <a:tr h="132444">
                <a:tc>
                  <a:txBody>
                    <a:bodyPr/>
                    <a:lstStyle/>
                    <a:p>
                      <a:pPr algn="l" fontAlgn="b"/>
                      <a:r>
                        <a:rPr lang="en-GB" sz="900" b="1" i="0" u="none" strike="noStrike">
                          <a:solidFill>
                            <a:srgbClr val="000000"/>
                          </a:solidFill>
                          <a:effectLst/>
                          <a:latin typeface="+mn-lt"/>
                        </a:rPr>
                        <a:t>Impacted Versions</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Prior to version 6.45</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ArrayOS AG 9.4.0.481 and earlier versions </a:t>
                      </a:r>
                      <a:endParaRPr lang="en-US"/>
                    </a:p>
                  </a:txBody>
                  <a:tcPr marL="9525" marR="9525" marT="9525" marB="0" anchor="ctr"/>
                </a:tc>
                <a:tc>
                  <a:txBody>
                    <a:bodyPr/>
                    <a:lstStyle/>
                    <a:p>
                      <a:pPr lvl="0" algn="l">
                        <a:buNone/>
                      </a:pPr>
                      <a:r>
                        <a:rPr lang="en-GB" sz="900" b="0" i="0" u="none" strike="noStrike" noProof="0">
                          <a:solidFill>
                            <a:srgbClr val="000000"/>
                          </a:solidFill>
                          <a:effectLst/>
                        </a:rPr>
                        <a:t>&lt;= 2.479.1</a:t>
                      </a:r>
                      <a:endParaRPr lang="en-US"/>
                    </a:p>
                  </a:txBody>
                  <a:tcPr marL="9525" marR="9525" marT="9525" marB="0" anchor="ctr"/>
                </a:tc>
                <a:extLst>
                  <a:ext uri="{0D108BD9-81ED-4DB2-BD59-A6C34878D82A}">
                    <a16:rowId xmlns:a16="http://schemas.microsoft.com/office/drawing/2014/main" val="3909991814"/>
                  </a:ext>
                </a:extLst>
              </a:tr>
              <a:tr h="132445">
                <a:tc>
                  <a:txBody>
                    <a:bodyPr/>
                    <a:lstStyle/>
                    <a:p>
                      <a:pPr algn="l" fontAlgn="b"/>
                      <a:r>
                        <a:rPr lang="en-GB" sz="900" b="1" i="0" u="none" strike="noStrike">
                          <a:solidFill>
                            <a:srgbClr val="000000"/>
                          </a:solidFill>
                          <a:effectLst/>
                          <a:latin typeface="+mn-lt"/>
                        </a:rPr>
                        <a:t>Vendor Advisory</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hlinkClick r:id="rId2"/>
                        </a:rPr>
                        <a:t>wordfence.com</a:t>
                      </a:r>
                      <a:r>
                        <a:rPr lang="en-GB" sz="900" b="0" i="0" u="none" strike="noStrike" noProof="0">
                          <a:solidFill>
                            <a:srgbClr val="000000"/>
                          </a:solidFill>
                          <a:effectLst/>
                        </a:rPr>
                        <a:t> </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hlinkClick r:id="rId3"/>
                        </a:rPr>
                        <a:t>support.arraynetworks.net</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en-GB" sz="900" b="0" i="0" u="none" strike="noStrike" noProof="0">
                          <a:solidFill>
                            <a:srgbClr val="000000"/>
                          </a:solidFill>
                          <a:effectLst/>
                          <a:hlinkClick r:id="rId4"/>
                        </a:rPr>
                        <a:t>jenkins.io</a:t>
                      </a:r>
                      <a:r>
                        <a:rPr lang="en-GB" sz="900" b="0" i="0" u="none" strike="noStrike" noProof="0">
                          <a:solidFill>
                            <a:srgbClr val="000000"/>
                          </a:solidFill>
                          <a:effectLst/>
                        </a:rPr>
                        <a:t> </a:t>
                      </a:r>
                      <a:endParaRPr lang="en-US"/>
                    </a:p>
                  </a:txBody>
                  <a:tcPr marL="9525" marR="9525" marT="9525" marB="0" anchor="ctr"/>
                </a:tc>
                <a:extLst>
                  <a:ext uri="{0D108BD9-81ED-4DB2-BD59-A6C34878D82A}">
                    <a16:rowId xmlns:a16="http://schemas.microsoft.com/office/drawing/2014/main" val="817212143"/>
                  </a:ext>
                </a:extLst>
              </a:tr>
              <a:tr h="132445">
                <a:tc>
                  <a:txBody>
                    <a:bodyPr/>
                    <a:lstStyle/>
                    <a:p>
                      <a:pPr algn="l" fontAlgn="b"/>
                      <a:r>
                        <a:rPr lang="en-GB" sz="900" b="1" i="0" u="none" strike="noStrike">
                          <a:solidFill>
                            <a:srgbClr val="000000"/>
                          </a:solidFill>
                          <a:effectLst/>
                          <a:latin typeface="+mn-lt"/>
                        </a:rPr>
                        <a:t>Third Party Advisory</a:t>
                      </a:r>
                    </a:p>
                  </a:txBody>
                  <a:tcPr marL="9525" marR="9525" marT="9525"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hlinkClick r:id="rId5"/>
                        </a:rPr>
                        <a:t>securityonline.info</a:t>
                      </a:r>
                      <a:r>
                        <a:rPr lang="en-GB" sz="900" b="0" i="0" u="none" strike="noStrike" noProof="0">
                          <a:solidFill>
                            <a:srgbClr val="000000"/>
                          </a:solidFill>
                          <a:effectLst/>
                        </a:rPr>
                        <a:t> </a:t>
                      </a:r>
                      <a:endParaRPr lang="en-US"/>
                    </a:p>
                  </a:txBody>
                  <a:tcPr marL="9525" marR="9525" marT="9525"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hlinkClick r:id="rId6"/>
                        </a:rPr>
                        <a:t>cisa.gov</a:t>
                      </a:r>
                      <a:r>
                        <a:rPr lang="en-GB" sz="900" b="0" i="0" u="none" strike="noStrike" noProof="0">
                          <a:solidFill>
                            <a:srgbClr val="000000"/>
                          </a:solidFill>
                          <a:effectLst/>
                        </a:rPr>
                        <a:t> </a:t>
                      </a:r>
                      <a:endParaRPr lang="en-US"/>
                    </a:p>
                  </a:txBody>
                  <a:tcPr marL="9525" marR="9525" marT="9525" marB="0" anchor="ctr"/>
                </a:tc>
                <a:tc>
                  <a:txBody>
                    <a:bodyPr/>
                    <a:lstStyle/>
                    <a:p>
                      <a:pPr lvl="0" algn="l">
                        <a:buNone/>
                      </a:pPr>
                      <a:r>
                        <a:rPr lang="pl-PL" sz="900" b="0" i="0" u="none" strike="noStrike" noProof="0">
                          <a:solidFill>
                            <a:srgbClr val="000000"/>
                          </a:solidFill>
                          <a:effectLst/>
                          <a:hlinkClick r:id="rId7"/>
                        </a:rPr>
                        <a:t>securityonline.info</a:t>
                      </a:r>
                      <a:r>
                        <a:rPr lang="pl-PL" sz="900" b="0" i="0" u="none" strike="noStrike" noProof="0">
                          <a:solidFill>
                            <a:srgbClr val="000000"/>
                          </a:solidFill>
                          <a:effectLst/>
                        </a:rPr>
                        <a:t> </a:t>
                      </a:r>
                      <a:endParaRPr lang="en-US"/>
                    </a:p>
                  </a:txBody>
                  <a:tcPr marL="9525" marR="9525" marT="9525" marB="0" anchor="ctr"/>
                </a:tc>
                <a:extLst>
                  <a:ext uri="{0D108BD9-81ED-4DB2-BD59-A6C34878D82A}">
                    <a16:rowId xmlns:a16="http://schemas.microsoft.com/office/drawing/2014/main" val="1569405078"/>
                  </a:ext>
                </a:extLst>
              </a:tr>
            </a:tbl>
          </a:graphicData>
        </a:graphic>
      </p:graphicFrame>
      <p:sp>
        <p:nvSpPr>
          <p:cNvPr id="4" name="Footer Placeholder 4">
            <a:extLst>
              <a:ext uri="{FF2B5EF4-FFF2-40B4-BE49-F238E27FC236}">
                <a16:creationId xmlns:a16="http://schemas.microsoft.com/office/drawing/2014/main" id="{AA3C8658-B588-5A4B-A61E-FE6934535876}"/>
              </a:ext>
            </a:extLst>
          </p:cNvPr>
          <p:cNvSpPr txBox="1">
            <a:spLocks/>
          </p:cNvSpPr>
          <p:nvPr/>
        </p:nvSpPr>
        <p:spPr>
          <a:xfrm>
            <a:off x="442912" y="6089268"/>
            <a:ext cx="5763155" cy="265812"/>
          </a:xfrm>
          <a:prstGeom prst="rect">
            <a:avLst/>
          </a:prstGeom>
        </p:spPr>
        <p:txBody>
          <a:bodyPr vert="horz" lIns="0" tIns="0" rIns="0" bIns="0" rtlCol="0" anchor="b" anchorCtr="0"/>
          <a:lstStyle>
            <a:defPPr>
              <a:defRPr lang="en-US"/>
            </a:defPPr>
            <a:lvl1pPr marL="0" algn="l" defTabSz="914400" rtl="0" eaLnBrk="1" latinLnBrk="0" hangingPunct="1">
              <a:defRPr lang="en-US" sz="7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800">
                <a:solidFill>
                  <a:srgbClr val="000000"/>
                </a:solidFill>
                <a:latin typeface="Arial"/>
              </a:rPr>
              <a:t>*Note: This table summarises CVEs evaluated within the period of </a:t>
            </a:r>
            <a:r>
              <a:rPr lang="en-US" sz="800">
                <a:solidFill>
                  <a:srgbClr val="000000"/>
                </a:solidFill>
                <a:highlight>
                  <a:srgbClr val="FFFF00"/>
                </a:highlight>
                <a:latin typeface="Arial"/>
              </a:rPr>
              <a:t>Friday 22 November and Thursday 28 November 2024</a:t>
            </a:r>
            <a:endParaRPr lang="en-GB" sz="800">
              <a:solidFill>
                <a:srgbClr val="000000"/>
              </a:solidFill>
              <a:highlight>
                <a:srgbClr val="FFFF00"/>
              </a:highlight>
              <a:latin typeface="Arial"/>
            </a:endParaRPr>
          </a:p>
          <a:p>
            <a:pPr>
              <a:defRPr/>
            </a:pPr>
            <a:r>
              <a:rPr lang="en-GB" sz="800">
                <a:solidFill>
                  <a:srgbClr val="000000"/>
                </a:solidFill>
                <a:latin typeface="Arial"/>
              </a:rPr>
              <a:t>Note: Please note this information is as of the date of evaluation (Row 1). </a:t>
            </a:r>
            <a:endParaRPr lang="en-GB" sz="800">
              <a:solidFill>
                <a:srgbClr val="FFB600"/>
              </a:solidFill>
              <a:latin typeface="Arial"/>
            </a:endParaRPr>
          </a:p>
        </p:txBody>
      </p:sp>
      <p:sp>
        <p:nvSpPr>
          <p:cNvPr id="2" name="Slide Number Placeholder 5">
            <a:extLst>
              <a:ext uri="{FF2B5EF4-FFF2-40B4-BE49-F238E27FC236}">
                <a16:creationId xmlns:a16="http://schemas.microsoft.com/office/drawing/2014/main" id="{EFB846FE-8E00-E401-BD23-70332C52290C}"/>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5" name="Date Placeholder 3">
            <a:extLst>
              <a:ext uri="{FF2B5EF4-FFF2-40B4-BE49-F238E27FC236}">
                <a16:creationId xmlns:a16="http://schemas.microsoft.com/office/drawing/2014/main" id="{13E41378-A7D0-50F6-90D1-917A634D3645}"/>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206891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00B8F1-F83D-49FB-93A0-D307AAA55653}"/>
              </a:ext>
            </a:extLst>
          </p:cNvPr>
          <p:cNvSpPr>
            <a:spLocks noGrp="1"/>
          </p:cNvSpPr>
          <p:nvPr>
            <p:ph type="title"/>
          </p:nvPr>
        </p:nvSpPr>
        <p:spPr/>
        <p:txBody>
          <a:bodyPr/>
          <a:lstStyle/>
          <a:p>
            <a:r>
              <a:rPr lang="en-US" dirty="0"/>
              <a:t>Table of Contents</a:t>
            </a:r>
          </a:p>
        </p:txBody>
      </p:sp>
      <p:pic>
        <p:nvPicPr>
          <p:cNvPr id="9" name="Google Shape;2698;p484">
            <a:extLst>
              <a:ext uri="{FF2B5EF4-FFF2-40B4-BE49-F238E27FC236}">
                <a16:creationId xmlns:a16="http://schemas.microsoft.com/office/drawing/2014/main" id="{9EAE8658-52AB-4324-99E5-E24B34A1A666}"/>
              </a:ext>
            </a:extLst>
          </p:cNvPr>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729170" y="793"/>
            <a:ext cx="4522600" cy="6856215"/>
          </a:xfrm>
          <a:prstGeom prst="rect">
            <a:avLst/>
          </a:prstGeom>
          <a:noFill/>
          <a:ln>
            <a:noFill/>
          </a:ln>
        </p:spPr>
      </p:pic>
      <p:graphicFrame>
        <p:nvGraphicFramePr>
          <p:cNvPr id="6" name="Table 5">
            <a:extLst>
              <a:ext uri="{FF2B5EF4-FFF2-40B4-BE49-F238E27FC236}">
                <a16:creationId xmlns:a16="http://schemas.microsoft.com/office/drawing/2014/main" id="{2630533A-3D40-45A4-B5D1-0534D519EB3D}"/>
              </a:ext>
            </a:extLst>
          </p:cNvPr>
          <p:cNvGraphicFramePr>
            <a:graphicFrameLocks noGrp="1"/>
          </p:cNvGraphicFramePr>
          <p:nvPr>
            <p:extLst>
              <p:ext uri="{D42A27DB-BD31-4B8C-83A1-F6EECF244321}">
                <p14:modId xmlns:p14="http://schemas.microsoft.com/office/powerpoint/2010/main" val="1192651522"/>
              </p:ext>
            </p:extLst>
          </p:nvPr>
        </p:nvGraphicFramePr>
        <p:xfrm>
          <a:off x="442912" y="1245760"/>
          <a:ext cx="6563078" cy="4308084"/>
        </p:xfrm>
        <a:graphic>
          <a:graphicData uri="http://schemas.openxmlformats.org/drawingml/2006/table">
            <a:tbl>
              <a:tblPr bandRow="1">
                <a:tableStyleId>{BDBED569-4797-4DF1-A0F4-6AAB3CD982D8}</a:tableStyleId>
              </a:tblPr>
              <a:tblGrid>
                <a:gridCol w="5759410">
                  <a:extLst>
                    <a:ext uri="{9D8B030D-6E8A-4147-A177-3AD203B41FA5}">
                      <a16:colId xmlns:a16="http://schemas.microsoft.com/office/drawing/2014/main" val="3615000729"/>
                    </a:ext>
                  </a:extLst>
                </a:gridCol>
                <a:gridCol w="803668">
                  <a:extLst>
                    <a:ext uri="{9D8B030D-6E8A-4147-A177-3AD203B41FA5}">
                      <a16:colId xmlns:a16="http://schemas.microsoft.com/office/drawing/2014/main" val="3888486823"/>
                    </a:ext>
                  </a:extLst>
                </a:gridCol>
              </a:tblGrid>
              <a:tr h="260195">
                <a:tc>
                  <a:txBody>
                    <a:bodyPr/>
                    <a:lstStyle/>
                    <a:p>
                      <a:pPr marL="0" marR="0" lvl="0" indent="0" algn="l" rtl="0" eaLnBrk="1" fontAlgn="auto" latinLnBrk="0" hangingPunct="1">
                        <a:lnSpc>
                          <a:spcPct val="85000"/>
                        </a:lnSpc>
                        <a:spcBef>
                          <a:spcPct val="0"/>
                        </a:spcBef>
                        <a:spcAft>
                          <a:spcPts val="0"/>
                        </a:spcAft>
                        <a:buClrTx/>
                        <a:buSzTx/>
                        <a:buFontTx/>
                        <a:buNone/>
                      </a:pPr>
                      <a:r>
                        <a:rPr lang="en-US" sz="1400" b="0" i="0" u="none" strike="noStrike" kern="1200" cap="none" spc="0" normalizeH="0" baseline="0" noProof="0" dirty="0">
                          <a:ln>
                            <a:noFill/>
                          </a:ln>
                          <a:solidFill>
                            <a:schemeClr val="tx1"/>
                          </a:solidFill>
                          <a:effectLst/>
                          <a:uLnTx/>
                          <a:uFillTx/>
                          <a:latin typeface="Georgia"/>
                          <a:ea typeface="+mn-ea"/>
                          <a:cs typeface="+mn-cs"/>
                        </a:rPr>
                        <a:t>LockBit3.0 and Other Open-Source Tooling Observed in Asia Pacific </a:t>
                      </a:r>
                      <a:endParaRPr kumimoji="0" lang="en-GB"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3</a:t>
                      </a:r>
                    </a:p>
                  </a:txBody>
                  <a:tcPr marL="0" marR="0" marT="0" marB="45701">
                    <a:lnL w="12700" cmpd="sng">
                      <a:noFill/>
                    </a:lnL>
                  </a:tcPr>
                </a:tc>
                <a:extLst>
                  <a:ext uri="{0D108BD9-81ED-4DB2-BD59-A6C34878D82A}">
                    <a16:rowId xmlns:a16="http://schemas.microsoft.com/office/drawing/2014/main" val="3855705124"/>
                  </a:ext>
                </a:extLst>
              </a:tr>
              <a:tr h="260195">
                <a:tc>
                  <a:txBody>
                    <a:bodyPr/>
                    <a:lstStyle/>
                    <a:p>
                      <a:pPr marL="0" marR="0" lvl="0" indent="0" algn="l">
                        <a:lnSpc>
                          <a:spcPct val="85000"/>
                        </a:lnSpc>
                        <a:spcBef>
                          <a:spcPct val="0"/>
                        </a:spcBef>
                        <a:spcAft>
                          <a:spcPts val="0"/>
                        </a:spcAft>
                        <a:buNone/>
                      </a:pPr>
                      <a:r>
                        <a:rPr lang="en-US" sz="1400" b="0" i="0" u="none" strike="noStrike" kern="1200" cap="none" spc="0" normalizeH="0" baseline="0" noProof="0" dirty="0" err="1">
                          <a:ln>
                            <a:noFill/>
                          </a:ln>
                          <a:solidFill>
                            <a:schemeClr val="tx1"/>
                          </a:solidFill>
                          <a:effectLst/>
                          <a:uLnTx/>
                          <a:uFillTx/>
                          <a:latin typeface="Georgia"/>
                        </a:rPr>
                        <a:t>EarthEstries</a:t>
                      </a:r>
                      <a:r>
                        <a:rPr lang="en-US" sz="1400" b="0" i="0" u="none" strike="noStrike" kern="1200" cap="none" spc="0" normalizeH="0" baseline="0" noProof="0" dirty="0">
                          <a:ln>
                            <a:noFill/>
                          </a:ln>
                          <a:solidFill>
                            <a:schemeClr val="tx1"/>
                          </a:solidFill>
                          <a:effectLst/>
                          <a:uLnTx/>
                          <a:uFillTx/>
                          <a:latin typeface="Georgia"/>
                        </a:rPr>
                        <a:t> an Aggressive Grouping of APTs: Insights on their Long-Term Targeted Attacks </a:t>
                      </a:r>
                      <a:endParaRPr kumimoji="0" lang="en-US" dirty="0">
                        <a:latin typeface="Georgia"/>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4</a:t>
                      </a:r>
                    </a:p>
                  </a:txBody>
                  <a:tcPr marL="0" marR="0" marT="0" marB="45701">
                    <a:lnL w="12700" cmpd="sng">
                      <a:noFill/>
                    </a:lnL>
                  </a:tcPr>
                </a:tc>
                <a:extLst>
                  <a:ext uri="{0D108BD9-81ED-4DB2-BD59-A6C34878D82A}">
                    <a16:rowId xmlns:a16="http://schemas.microsoft.com/office/drawing/2014/main" val="1534635643"/>
                  </a:ext>
                </a:extLst>
              </a:tr>
              <a:tr h="260195">
                <a:tc>
                  <a:txBody>
                    <a:bodyPr/>
                    <a:lstStyle/>
                    <a:p>
                      <a:pPr marL="0" marR="0" lvl="0" indent="0" algn="l">
                        <a:lnSpc>
                          <a:spcPct val="85000"/>
                        </a:lnSpc>
                        <a:spcBef>
                          <a:spcPct val="0"/>
                        </a:spcBef>
                        <a:spcAft>
                          <a:spcPts val="0"/>
                        </a:spcAft>
                        <a:buNone/>
                      </a:pPr>
                      <a:r>
                        <a:rPr lang="en-US" sz="1400" b="0" i="0" u="none" strike="noStrike" kern="1200" cap="none" spc="0" normalizeH="0" baseline="0" noProof="0" dirty="0">
                          <a:ln>
                            <a:noFill/>
                          </a:ln>
                          <a:solidFill>
                            <a:schemeClr val="tx1"/>
                          </a:solidFill>
                          <a:effectLst/>
                          <a:uLnTx/>
                          <a:uFillTx/>
                          <a:latin typeface="Georgia"/>
                        </a:rPr>
                        <a:t>TAG-110 observed attacks in Asia and Europe using HATVIBE and CHERRYSPY loaders </a:t>
                      </a:r>
                      <a:endParaRPr kumimoji="0" lang="en-US" dirty="0">
                        <a:latin typeface="Georgia"/>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5</a:t>
                      </a:r>
                    </a:p>
                  </a:txBody>
                  <a:tcPr marL="0" marR="0" marT="0" marB="45701">
                    <a:lnL w="12700" cmpd="sng">
                      <a:noFill/>
                    </a:lnL>
                  </a:tcPr>
                </a:tc>
                <a:extLst>
                  <a:ext uri="{0D108BD9-81ED-4DB2-BD59-A6C34878D82A}">
                    <a16:rowId xmlns:a16="http://schemas.microsoft.com/office/drawing/2014/main" val="2394505727"/>
                  </a:ext>
                </a:extLst>
              </a:tr>
              <a:tr h="260195">
                <a:tc>
                  <a:txBody>
                    <a:bodyPr/>
                    <a:lstStyle/>
                    <a:p>
                      <a:pPr marL="0" marR="0" lvl="0" indent="0" algn="l">
                        <a:lnSpc>
                          <a:spcPct val="85000"/>
                        </a:lnSpc>
                        <a:spcBef>
                          <a:spcPct val="0"/>
                        </a:spcBef>
                        <a:spcAft>
                          <a:spcPts val="0"/>
                        </a:spcAft>
                        <a:buNone/>
                      </a:pPr>
                      <a:r>
                        <a:rPr lang="en-US" sz="1400" b="0" i="0" u="none" strike="noStrike" kern="1200" cap="none" spc="0" normalizeH="0" baseline="0" noProof="0" dirty="0">
                          <a:ln>
                            <a:noFill/>
                          </a:ln>
                          <a:solidFill>
                            <a:schemeClr val="tx1"/>
                          </a:solidFill>
                          <a:effectLst/>
                          <a:uLnTx/>
                          <a:uFillTx/>
                          <a:latin typeface="Georgia"/>
                        </a:rPr>
                        <a:t>LockBit3.0 and Other Open-Source Tooling Observed in Asia Pacific</a:t>
                      </a:r>
                      <a:r>
                        <a:rPr lang="en-US" sz="1400" b="0" i="0" u="none" strike="noStrike" kern="1200" cap="none" spc="0" normalizeH="0" baseline="0" noProof="0" dirty="0">
                          <a:ln>
                            <a:noFill/>
                          </a:ln>
                          <a:solidFill>
                            <a:schemeClr val="tx1"/>
                          </a:solidFill>
                          <a:effectLst/>
                          <a:uLnTx/>
                          <a:uFillTx/>
                          <a:latin typeface="Georgia"/>
                          <a:ea typeface="+mn-ea"/>
                          <a:cs typeface="+mn-cs"/>
                        </a:rPr>
                        <a:t> </a:t>
                      </a:r>
                      <a:r>
                        <a:rPr kumimoji="0" lang="en-US" sz="1400" b="0" i="0" u="none" strike="noStrike" kern="1200" cap="none" spc="0" normalizeH="0" baseline="0" noProof="0" dirty="0">
                          <a:ln>
                            <a:noFill/>
                          </a:ln>
                          <a:solidFill>
                            <a:schemeClr val="tx1"/>
                          </a:solidFill>
                          <a:effectLst/>
                          <a:uLnTx/>
                          <a:uFillTx/>
                          <a:latin typeface="Georgia"/>
                          <a:ea typeface="+mn-ea"/>
                          <a:cs typeface="+mn-cs"/>
                        </a:rPr>
                        <a:t>– Technical Analysis</a:t>
                      </a:r>
                      <a:endParaRPr kumimoji="0" lang="en-GB"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7</a:t>
                      </a:r>
                    </a:p>
                  </a:txBody>
                  <a:tcPr marL="0" marR="0" marT="0" marB="45701">
                    <a:lnL w="12700" cmpd="sng">
                      <a:noFill/>
                    </a:lnL>
                  </a:tcPr>
                </a:tc>
                <a:extLst>
                  <a:ext uri="{0D108BD9-81ED-4DB2-BD59-A6C34878D82A}">
                    <a16:rowId xmlns:a16="http://schemas.microsoft.com/office/drawing/2014/main" val="1440294078"/>
                  </a:ext>
                </a:extLst>
              </a:tr>
              <a:tr h="260195">
                <a:tc>
                  <a:txBody>
                    <a:bodyPr/>
                    <a:lstStyle/>
                    <a:p>
                      <a:pPr marL="0" marR="0" lvl="0" indent="0" algn="l">
                        <a:lnSpc>
                          <a:spcPct val="85000"/>
                        </a:lnSpc>
                        <a:spcBef>
                          <a:spcPct val="0"/>
                        </a:spcBef>
                        <a:spcAft>
                          <a:spcPts val="0"/>
                        </a:spcAft>
                        <a:buNone/>
                      </a:pPr>
                      <a:r>
                        <a:rPr lang="en-US" sz="1400" b="0" i="0" u="none" strike="noStrike" kern="1200" cap="none" spc="0" normalizeH="0" baseline="0" noProof="0" dirty="0" err="1">
                          <a:ln>
                            <a:noFill/>
                          </a:ln>
                          <a:solidFill>
                            <a:schemeClr val="tx1"/>
                          </a:solidFill>
                          <a:effectLst/>
                          <a:uLnTx/>
                          <a:uFillTx/>
                          <a:latin typeface="Georgia"/>
                        </a:rPr>
                        <a:t>EarthEstries</a:t>
                      </a:r>
                      <a:r>
                        <a:rPr lang="en-US" sz="1400" b="0" i="0" u="none" strike="noStrike" kern="1200" cap="none" spc="0" normalizeH="0" baseline="0" noProof="0" dirty="0">
                          <a:ln>
                            <a:noFill/>
                          </a:ln>
                          <a:solidFill>
                            <a:schemeClr val="tx1"/>
                          </a:solidFill>
                          <a:effectLst/>
                          <a:uLnTx/>
                          <a:uFillTx/>
                          <a:latin typeface="Georgia"/>
                        </a:rPr>
                        <a:t> an Aggressive Grouping of APTs: Insights on their Long-Term Targeted Attacks </a:t>
                      </a:r>
                      <a:r>
                        <a:rPr lang="en-US" sz="1400" b="0" i="0" u="none" strike="noStrike" kern="1200" cap="none" spc="0" normalizeH="0" baseline="0" noProof="0" dirty="0">
                          <a:ln>
                            <a:noFill/>
                          </a:ln>
                          <a:solidFill>
                            <a:schemeClr val="tx1"/>
                          </a:solidFill>
                          <a:effectLst/>
                          <a:uLnTx/>
                          <a:uFillTx/>
                          <a:latin typeface="Georgia"/>
                          <a:ea typeface="+mn-ea"/>
                          <a:cs typeface="+mn-cs"/>
                        </a:rPr>
                        <a:t> – Technical Analysis</a:t>
                      </a:r>
                      <a:endParaRPr kumimoji="0" lang="en-GB"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8</a:t>
                      </a:r>
                    </a:p>
                  </a:txBody>
                  <a:tcPr marL="0" marR="0" marT="0" marB="45701">
                    <a:lnL w="12700" cmpd="sng">
                      <a:noFill/>
                    </a:lnL>
                  </a:tcPr>
                </a:tc>
                <a:extLst>
                  <a:ext uri="{0D108BD9-81ED-4DB2-BD59-A6C34878D82A}">
                    <a16:rowId xmlns:a16="http://schemas.microsoft.com/office/drawing/2014/main" val="937259877"/>
                  </a:ext>
                </a:extLst>
              </a:tr>
              <a:tr h="260195">
                <a:tc>
                  <a:txBody>
                    <a:bodyPr/>
                    <a:lstStyle/>
                    <a:p>
                      <a:pPr marL="0" marR="0" lvl="0" indent="0" algn="l">
                        <a:lnSpc>
                          <a:spcPct val="85000"/>
                        </a:lnSpc>
                        <a:spcBef>
                          <a:spcPct val="0"/>
                        </a:spcBef>
                        <a:spcAft>
                          <a:spcPts val="0"/>
                        </a:spcAft>
                        <a:buNone/>
                      </a:pPr>
                      <a:r>
                        <a:rPr lang="en-US" sz="1400" b="0" i="0" u="none" strike="noStrike" kern="1200" cap="none" spc="0" normalizeH="0" baseline="0" noProof="0" dirty="0">
                          <a:ln>
                            <a:noFill/>
                          </a:ln>
                          <a:solidFill>
                            <a:schemeClr val="tx1"/>
                          </a:solidFill>
                          <a:effectLst/>
                          <a:uLnTx/>
                          <a:uFillTx/>
                          <a:latin typeface="Georgia"/>
                        </a:rPr>
                        <a:t>TAG-110 observed attacks in Asia and Europe using HATVIBE and CHERRYSPY loaders </a:t>
                      </a:r>
                      <a:r>
                        <a:rPr lang="en-US" sz="1400" b="0" i="0" u="none" strike="noStrike" kern="1200" cap="none" spc="0" normalizeH="0" baseline="0" noProof="0" dirty="0">
                          <a:ln>
                            <a:noFill/>
                          </a:ln>
                          <a:solidFill>
                            <a:schemeClr val="tx1"/>
                          </a:solidFill>
                          <a:effectLst/>
                          <a:uLnTx/>
                          <a:uFillTx/>
                          <a:latin typeface="Georgia"/>
                          <a:ea typeface="+mn-ea"/>
                          <a:cs typeface="+mn-cs"/>
                        </a:rPr>
                        <a:t> </a:t>
                      </a:r>
                      <a:r>
                        <a:rPr kumimoji="0" lang="en-US" sz="1400" b="0" i="0" u="none" strike="noStrike" kern="1200" cap="none" spc="0" normalizeH="0" baseline="0" noProof="0" dirty="0">
                          <a:ln>
                            <a:noFill/>
                          </a:ln>
                          <a:solidFill>
                            <a:schemeClr val="tx1"/>
                          </a:solidFill>
                          <a:effectLst/>
                          <a:uLnTx/>
                          <a:uFillTx/>
                          <a:latin typeface="Georgia"/>
                          <a:ea typeface="+mn-ea"/>
                          <a:cs typeface="+mn-cs"/>
                        </a:rPr>
                        <a:t>– Technical Analysis</a:t>
                      </a:r>
                      <a:endParaRPr kumimoji="0" lang="en-GB"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9</a:t>
                      </a:r>
                    </a:p>
                  </a:txBody>
                  <a:tcPr marL="0" marR="0" marT="0" marB="45701">
                    <a:lnL w="12700" cmpd="sng">
                      <a:noFill/>
                    </a:lnL>
                  </a:tcPr>
                </a:tc>
                <a:extLst>
                  <a:ext uri="{0D108BD9-81ED-4DB2-BD59-A6C34878D82A}">
                    <a16:rowId xmlns:a16="http://schemas.microsoft.com/office/drawing/2014/main" val="1253815729"/>
                  </a:ext>
                </a:extLst>
              </a:tr>
              <a:tr h="260195">
                <a:tc>
                  <a: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Georgia"/>
                          <a:ea typeface="+mn-ea"/>
                          <a:cs typeface="+mn-cs"/>
                        </a:rPr>
                        <a:t>Appendix</a:t>
                      </a:r>
                      <a:endParaRPr kumimoji="0" lang="en-GB"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10</a:t>
                      </a:r>
                    </a:p>
                  </a:txBody>
                  <a:tcPr marL="0" marR="0" marT="0" marB="45701">
                    <a:lnL w="12700" cmpd="sng">
                      <a:noFill/>
                    </a:lnL>
                  </a:tcPr>
                </a:tc>
                <a:extLst>
                  <a:ext uri="{0D108BD9-81ED-4DB2-BD59-A6C34878D82A}">
                    <a16:rowId xmlns:a16="http://schemas.microsoft.com/office/drawing/2014/main" val="3006965665"/>
                  </a:ext>
                </a:extLst>
              </a:tr>
              <a:tr h="260195">
                <a:tc>
                  <a:txBody>
                    <a:bodyPr/>
                    <a:lstStyle/>
                    <a:p>
                      <a:pPr marL="0" marR="0" lvl="0" indent="0" algn="l" rtl="0" eaLnBrk="1" fontAlgn="auto" latinLnBrk="0" hangingPunct="1">
                        <a:lnSpc>
                          <a:spcPct val="85000"/>
                        </a:lnSpc>
                        <a:spcBef>
                          <a:spcPct val="0"/>
                        </a:spcBef>
                        <a:spcAft>
                          <a:spcPts val="0"/>
                        </a:spcAft>
                        <a:buClrTx/>
                        <a:buSzTx/>
                        <a:buFontTx/>
                        <a:buNone/>
                      </a:pPr>
                      <a:r>
                        <a:rPr kumimoji="0" lang="en-US" sz="1400" b="0" i="0" u="none" strike="noStrike" kern="1200" cap="none" spc="0" normalizeH="0" baseline="0" noProof="0" dirty="0">
                          <a:ln>
                            <a:noFill/>
                          </a:ln>
                          <a:solidFill>
                            <a:schemeClr val="tx1"/>
                          </a:solidFill>
                          <a:effectLst/>
                          <a:uLnTx/>
                          <a:uFillTx/>
                          <a:latin typeface="Georgia"/>
                          <a:ea typeface="+mn-ea"/>
                          <a:cs typeface="+mn-cs"/>
                        </a:rPr>
                        <a:t>Indicators of Compromise – </a:t>
                      </a:r>
                      <a:r>
                        <a:rPr lang="en-US" sz="1400" b="0" i="0" u="none" strike="noStrike" kern="1200" cap="none" spc="0" normalizeH="0" baseline="0" noProof="0" dirty="0">
                          <a:ln>
                            <a:noFill/>
                          </a:ln>
                          <a:solidFill>
                            <a:schemeClr val="tx1"/>
                          </a:solidFill>
                          <a:effectLst/>
                          <a:uLnTx/>
                          <a:uFillTx/>
                          <a:latin typeface="Georgia"/>
                        </a:rPr>
                        <a:t>LockBit3.0 and Other Open-Source Tooling Observed in Asia Pacific </a:t>
                      </a:r>
                      <a:endParaRPr kumimoji="0" lang="en-US" sz="1400" b="0" i="0" u="none" strike="noStrike" kern="1200" cap="none" spc="0" normalizeH="0" baseline="0" noProof="0" dirty="0">
                        <a:ln>
                          <a:noFill/>
                        </a:ln>
                        <a:solidFill>
                          <a:schemeClr val="tx1"/>
                        </a:solidFill>
                        <a:effectLst/>
                        <a:uLnTx/>
                        <a:uFillTx/>
                        <a:latin typeface="Georgia"/>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11</a:t>
                      </a:r>
                    </a:p>
                  </a:txBody>
                  <a:tcPr marL="0" marR="0" marT="0" marB="45701">
                    <a:lnL w="12700" cmpd="sng">
                      <a:noFill/>
                    </a:lnL>
                  </a:tcPr>
                </a:tc>
                <a:extLst>
                  <a:ext uri="{0D108BD9-81ED-4DB2-BD59-A6C34878D82A}">
                    <a16:rowId xmlns:a16="http://schemas.microsoft.com/office/drawing/2014/main" val="2822606535"/>
                  </a:ext>
                </a:extLst>
              </a:tr>
              <a:tr h="260195">
                <a:tc>
                  <a:txBody>
                    <a:bodyPr/>
                    <a:lstStyle/>
                    <a:p>
                      <a:pPr marL="0" marR="0" lvl="0" indent="0" algn="l" rtl="0" eaLnBrk="1" fontAlgn="auto" latinLnBrk="0" hangingPunct="1">
                        <a:lnSpc>
                          <a:spcPct val="85000"/>
                        </a:lnSpc>
                        <a:spcBef>
                          <a:spcPct val="0"/>
                        </a:spcBef>
                        <a:spcAft>
                          <a:spcPts val="0"/>
                        </a:spcAft>
                        <a:buClrTx/>
                        <a:buSzTx/>
                        <a:buFontTx/>
                        <a:buNone/>
                      </a:pPr>
                      <a:r>
                        <a:rPr kumimoji="0" lang="en-US" sz="1400" b="0" i="0" u="none" strike="noStrike" kern="1200" cap="none" spc="0" normalizeH="0" baseline="0" noProof="0" dirty="0">
                          <a:ln>
                            <a:noFill/>
                          </a:ln>
                          <a:solidFill>
                            <a:schemeClr val="tx1"/>
                          </a:solidFill>
                          <a:effectLst/>
                          <a:uLnTx/>
                          <a:uFillTx/>
                          <a:latin typeface="Georgia"/>
                          <a:ea typeface="+mn-ea"/>
                          <a:cs typeface="+mn-cs"/>
                        </a:rPr>
                        <a:t>Indicators of Compromise – </a:t>
                      </a:r>
                      <a:r>
                        <a:rPr lang="en-US" sz="1400" b="0" i="0" u="none" strike="noStrike" kern="1200" cap="none" spc="0" normalizeH="0" baseline="0" noProof="0" dirty="0" err="1">
                          <a:ln>
                            <a:noFill/>
                          </a:ln>
                          <a:solidFill>
                            <a:schemeClr val="tx1"/>
                          </a:solidFill>
                          <a:effectLst/>
                          <a:uLnTx/>
                          <a:uFillTx/>
                          <a:latin typeface="Georgia"/>
                        </a:rPr>
                        <a:t>EarthEstries</a:t>
                      </a:r>
                      <a:r>
                        <a:rPr lang="en-US" sz="1400" b="0" i="0" u="none" strike="noStrike" kern="1200" cap="none" spc="0" normalizeH="0" baseline="0" noProof="0" dirty="0">
                          <a:ln>
                            <a:noFill/>
                          </a:ln>
                          <a:solidFill>
                            <a:schemeClr val="tx1"/>
                          </a:solidFill>
                          <a:effectLst/>
                          <a:uLnTx/>
                          <a:uFillTx/>
                          <a:latin typeface="Georgia"/>
                        </a:rPr>
                        <a:t> an Aggressive Grouping of APTs: Insights on their Long-Term Targeted Attacks </a:t>
                      </a:r>
                      <a:endParaRPr kumimoji="0" lang="en-US"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12</a:t>
                      </a:r>
                    </a:p>
                  </a:txBody>
                  <a:tcPr marL="0" marR="0" marT="0" marB="45701">
                    <a:lnL w="12700" cmpd="sng">
                      <a:noFill/>
                    </a:lnL>
                  </a:tcPr>
                </a:tc>
                <a:extLst>
                  <a:ext uri="{0D108BD9-81ED-4DB2-BD59-A6C34878D82A}">
                    <a16:rowId xmlns:a16="http://schemas.microsoft.com/office/drawing/2014/main" val="823500767"/>
                  </a:ext>
                </a:extLst>
              </a:tr>
              <a:tr h="260195">
                <a:tc>
                  <a:txBody>
                    <a:bodyPr/>
                    <a:lstStyle/>
                    <a:p>
                      <a:pPr marL="0" marR="0" lvl="0" indent="0" algn="l" rtl="0" eaLnBrk="1" fontAlgn="auto" latinLnBrk="0" hangingPunct="1">
                        <a:lnSpc>
                          <a:spcPct val="85000"/>
                        </a:lnSpc>
                        <a:spcBef>
                          <a:spcPct val="0"/>
                        </a:spcBef>
                        <a:spcAft>
                          <a:spcPts val="0"/>
                        </a:spcAft>
                        <a:buClrTx/>
                        <a:buSzTx/>
                        <a:buFontTx/>
                        <a:buNone/>
                      </a:pPr>
                      <a:r>
                        <a:rPr kumimoji="0" lang="en-US" sz="1400" b="0" i="0" u="none" strike="noStrike" kern="1200" cap="none" spc="0" normalizeH="0" baseline="0" noProof="0" dirty="0">
                          <a:ln>
                            <a:noFill/>
                          </a:ln>
                          <a:solidFill>
                            <a:schemeClr val="tx1"/>
                          </a:solidFill>
                          <a:effectLst/>
                          <a:uLnTx/>
                          <a:uFillTx/>
                          <a:latin typeface="Georgia"/>
                          <a:ea typeface="+mn-ea"/>
                          <a:cs typeface="+mn-cs"/>
                        </a:rPr>
                        <a:t>Indicators of Compromise – </a:t>
                      </a:r>
                      <a:r>
                        <a:rPr lang="en-US" sz="1400" b="0" i="0" u="none" strike="noStrike" kern="1200" cap="none" spc="0" normalizeH="0" baseline="0" noProof="0" dirty="0">
                          <a:ln>
                            <a:noFill/>
                          </a:ln>
                          <a:solidFill>
                            <a:schemeClr val="tx1"/>
                          </a:solidFill>
                          <a:effectLst/>
                          <a:uLnTx/>
                          <a:uFillTx/>
                          <a:latin typeface="Georgia"/>
                        </a:rPr>
                        <a:t>TAG-110 observed attacks in Asia and Europe using HATVIBE and CHERRYSPY loaders </a:t>
                      </a:r>
                      <a:endParaRPr kumimoji="0" lang="en-GB"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13</a:t>
                      </a:r>
                    </a:p>
                  </a:txBody>
                  <a:tcPr marL="0" marR="0" marT="0" marB="45701">
                    <a:lnL w="12700" cmpd="sng">
                      <a:noFill/>
                    </a:lnL>
                  </a:tcPr>
                </a:tc>
                <a:extLst>
                  <a:ext uri="{0D108BD9-81ED-4DB2-BD59-A6C34878D82A}">
                    <a16:rowId xmlns:a16="http://schemas.microsoft.com/office/drawing/2014/main" val="2288221978"/>
                  </a:ext>
                </a:extLst>
              </a:tr>
              <a:tr h="260195">
                <a:tc>
                  <a: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Georgia"/>
                          <a:ea typeface="+mn-ea"/>
                          <a:cs typeface="+mn-cs"/>
                        </a:rPr>
                        <a:t>Weekly OSINT Snapshot</a:t>
                      </a:r>
                      <a:endParaRPr kumimoji="0" lang="en-GB" sz="1400" b="0" i="0" u="none" strike="noStrike" kern="1200" cap="none" spc="0" normalizeH="0" baseline="0" noProof="0" dirty="0">
                        <a:ln>
                          <a:noFill/>
                        </a:ln>
                        <a:solidFill>
                          <a:schemeClr val="tx1"/>
                        </a:solidFill>
                        <a:effectLst/>
                        <a:uLnTx/>
                        <a:uFillTx/>
                        <a:latin typeface="Georgia"/>
                        <a:ea typeface="+mn-ea"/>
                        <a:cs typeface="+mn-cs"/>
                      </a:endParaRP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14</a:t>
                      </a:r>
                    </a:p>
                  </a:txBody>
                  <a:tcPr marL="0" marR="0" marT="0" marB="45701">
                    <a:lnL w="12700" cmpd="sng">
                      <a:noFill/>
                    </a:lnL>
                  </a:tcPr>
                </a:tc>
                <a:extLst>
                  <a:ext uri="{0D108BD9-81ED-4DB2-BD59-A6C34878D82A}">
                    <a16:rowId xmlns:a16="http://schemas.microsoft.com/office/drawing/2014/main" val="109489567"/>
                  </a:ext>
                </a:extLst>
              </a:tr>
              <a:tr h="260195">
                <a:tc>
                  <a:txBody>
                    <a:body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GB" sz="1400" b="0" i="0" u="none" strike="noStrike" kern="1200" cap="none" spc="0" normalizeH="0" baseline="0" noProof="0" dirty="0">
                          <a:ln>
                            <a:noFill/>
                          </a:ln>
                          <a:solidFill>
                            <a:schemeClr val="tx1"/>
                          </a:solidFill>
                          <a:effectLst/>
                          <a:uLnTx/>
                          <a:uFillTx/>
                          <a:latin typeface="Georgia"/>
                          <a:ea typeface="+mn-ea"/>
                          <a:cs typeface="+mn-cs"/>
                        </a:rPr>
                        <a:t>Critical Vulnerability Alert (CVA) Summary </a:t>
                      </a:r>
                    </a:p>
                  </a:txBody>
                  <a:tcPr marL="0" marR="0" marT="0" marB="45701" anchor="ctr">
                    <a:lnR w="12700" cmpd="sng">
                      <a:noFill/>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tx1"/>
                          </a:solidFill>
                          <a:latin typeface="+mj-lt"/>
                          <a:ea typeface="+mn-ea"/>
                          <a:cs typeface="+mn-cs"/>
                        </a:rPr>
                        <a:t>17</a:t>
                      </a:r>
                    </a:p>
                  </a:txBody>
                  <a:tcPr marL="0" marR="0" marT="0" marB="45701">
                    <a:lnL w="12700" cmpd="sng">
                      <a:noFill/>
                    </a:lnL>
                  </a:tcPr>
                </a:tc>
                <a:extLst>
                  <a:ext uri="{0D108BD9-81ED-4DB2-BD59-A6C34878D82A}">
                    <a16:rowId xmlns:a16="http://schemas.microsoft.com/office/drawing/2014/main" val="2258383760"/>
                  </a:ext>
                </a:extLst>
              </a:tr>
            </a:tbl>
          </a:graphicData>
        </a:graphic>
      </p:graphicFrame>
      <p:sp>
        <p:nvSpPr>
          <p:cNvPr id="2" name="Slide Number Placeholder 5">
            <a:extLst>
              <a:ext uri="{FF2B5EF4-FFF2-40B4-BE49-F238E27FC236}">
                <a16:creationId xmlns:a16="http://schemas.microsoft.com/office/drawing/2014/main" id="{AF2C5CBC-4609-995C-7F13-A0A9286C06F7}"/>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750" b="0" i="0" u="none" strike="noStrike" kern="1200" cap="none" spc="0" normalizeH="0" baseline="0" noProof="0">
              <a:ln>
                <a:noFill/>
              </a:ln>
              <a:effectLst/>
              <a:uLnTx/>
              <a:uFillTx/>
              <a:latin typeface="Arial"/>
              <a:ea typeface="SimSun"/>
              <a:cs typeface="+mn-cs"/>
            </a:endParaRPr>
          </a:p>
        </p:txBody>
      </p:sp>
      <p:sp>
        <p:nvSpPr>
          <p:cNvPr id="3" name="Date Placeholder 3">
            <a:extLst>
              <a:ext uri="{FF2B5EF4-FFF2-40B4-BE49-F238E27FC236}">
                <a16:creationId xmlns:a16="http://schemas.microsoft.com/office/drawing/2014/main" id="{BC4C4ECC-75B8-41C2-B7DA-1B3DEFE08FD6}"/>
              </a:ext>
            </a:extLst>
          </p:cNvPr>
          <p:cNvSpPr txBox="1">
            <a:spLocks/>
          </p:cNvSpPr>
          <p:nvPr/>
        </p:nvSpPr>
        <p:spPr>
          <a:xfrm>
            <a:off x="9364139" y="6393180"/>
            <a:ext cx="2384949" cy="173604"/>
          </a:xfrm>
          <a:prstGeom prst="rect">
            <a:avLst/>
          </a:prstGeom>
        </p:spPr>
        <p:txBody>
          <a:bodyPr lIns="91440" tIns="45720" rIns="91440" bIns="4572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GB" sz="750" dirty="0">
                <a:latin typeface="Arial"/>
                <a:ea typeface="SimSun"/>
              </a:rPr>
              <a:t>23 November 2024 – 29 November 2024</a:t>
            </a:r>
            <a:endParaRPr lang="en-US" sz="750" dirty="0">
              <a:latin typeface="Arial"/>
              <a:ea typeface="SimSun"/>
            </a:endParaRPr>
          </a:p>
        </p:txBody>
      </p:sp>
    </p:spTree>
    <p:extLst>
      <p:ext uri="{BB962C8B-B14F-4D97-AF65-F5344CB8AC3E}">
        <p14:creationId xmlns:p14="http://schemas.microsoft.com/office/powerpoint/2010/main" val="2700068798"/>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CA5613-9C81-42F7-A5EC-64A068BA958B}"/>
              </a:ext>
            </a:extLst>
          </p:cNvPr>
          <p:cNvSpPr>
            <a:spLocks noGrp="1"/>
          </p:cNvSpPr>
          <p:nvPr>
            <p:ph type="title"/>
          </p:nvPr>
        </p:nvSpPr>
        <p:spPr>
          <a:xfrm>
            <a:off x="442912" y="428625"/>
            <a:ext cx="11306175" cy="482400"/>
          </a:xfrm>
        </p:spPr>
        <p:txBody>
          <a:bodyPr>
            <a:normAutofit/>
          </a:bodyPr>
          <a:lstStyle/>
          <a:p>
            <a:r>
              <a:rPr lang="en-US" altLang="zh-CN" sz="2200"/>
              <a:t>Criteria (2.2)</a:t>
            </a:r>
            <a:endParaRPr lang="en-US" sz="2200"/>
          </a:p>
        </p:txBody>
      </p:sp>
      <p:sp>
        <p:nvSpPr>
          <p:cNvPr id="10" name="TextBox 9">
            <a:extLst>
              <a:ext uri="{FF2B5EF4-FFF2-40B4-BE49-F238E27FC236}">
                <a16:creationId xmlns:a16="http://schemas.microsoft.com/office/drawing/2014/main" id="{94896E7C-C0DD-4CBA-B58C-2D773CAEF84F}"/>
              </a:ext>
            </a:extLst>
          </p:cNvPr>
          <p:cNvSpPr txBox="1"/>
          <p:nvPr/>
        </p:nvSpPr>
        <p:spPr>
          <a:xfrm>
            <a:off x="393680" y="813394"/>
            <a:ext cx="11355407"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a:ln>
                  <a:noFill/>
                </a:ln>
                <a:solidFill>
                  <a:srgbClr val="000000"/>
                </a:solidFill>
                <a:effectLst/>
                <a:uLnTx/>
                <a:uFillTx/>
                <a:latin typeface="Arial"/>
                <a:ea typeface="+mn-ea"/>
                <a:cs typeface="+mn-cs"/>
              </a:rPr>
              <a:t>The following table summarises the criteria used to evaluate the criticality of the CVE and their respective outcomes.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rial"/>
              <a:ea typeface="+mn-ea"/>
              <a:cs typeface="+mn-cs"/>
            </a:endParaRPr>
          </a:p>
        </p:txBody>
      </p:sp>
      <p:sp>
        <p:nvSpPr>
          <p:cNvPr id="6" name="Footer Placeholder 4">
            <a:extLst>
              <a:ext uri="{FF2B5EF4-FFF2-40B4-BE49-F238E27FC236}">
                <a16:creationId xmlns:a16="http://schemas.microsoft.com/office/drawing/2014/main" id="{CDEFEC0F-8AE5-43EC-847E-84AC7846C4BE}"/>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aphicFrame>
        <p:nvGraphicFramePr>
          <p:cNvPr id="3" name="Table 2">
            <a:extLst>
              <a:ext uri="{FF2B5EF4-FFF2-40B4-BE49-F238E27FC236}">
                <a16:creationId xmlns:a16="http://schemas.microsoft.com/office/drawing/2014/main" id="{517F6C70-D9FA-B40E-CE5C-1E30557370AD}"/>
              </a:ext>
            </a:extLst>
          </p:cNvPr>
          <p:cNvGraphicFramePr>
            <a:graphicFrameLocks noGrp="1"/>
          </p:cNvGraphicFramePr>
          <p:nvPr>
            <p:extLst>
              <p:ext uri="{D42A27DB-BD31-4B8C-83A1-F6EECF244321}">
                <p14:modId xmlns:p14="http://schemas.microsoft.com/office/powerpoint/2010/main" val="3691523027"/>
              </p:ext>
            </p:extLst>
          </p:nvPr>
        </p:nvGraphicFramePr>
        <p:xfrm>
          <a:off x="442912" y="1270838"/>
          <a:ext cx="6565975" cy="3553044"/>
        </p:xfrm>
        <a:graphic>
          <a:graphicData uri="http://schemas.openxmlformats.org/drawingml/2006/table">
            <a:tbl>
              <a:tblPr>
                <a:tableStyleId>{ED083AE6-46FA-4A59-8FB0-9F97EB10719F}</a:tableStyleId>
              </a:tblPr>
              <a:tblGrid>
                <a:gridCol w="1825777">
                  <a:extLst>
                    <a:ext uri="{9D8B030D-6E8A-4147-A177-3AD203B41FA5}">
                      <a16:colId xmlns:a16="http://schemas.microsoft.com/office/drawing/2014/main" val="3597359943"/>
                    </a:ext>
                  </a:extLst>
                </a:gridCol>
                <a:gridCol w="1580066">
                  <a:extLst>
                    <a:ext uri="{9D8B030D-6E8A-4147-A177-3AD203B41FA5}">
                      <a16:colId xmlns:a16="http://schemas.microsoft.com/office/drawing/2014/main" val="2024491990"/>
                    </a:ext>
                  </a:extLst>
                </a:gridCol>
                <a:gridCol w="1580066">
                  <a:extLst>
                    <a:ext uri="{9D8B030D-6E8A-4147-A177-3AD203B41FA5}">
                      <a16:colId xmlns:a16="http://schemas.microsoft.com/office/drawing/2014/main" val="981649611"/>
                    </a:ext>
                  </a:extLst>
                </a:gridCol>
                <a:gridCol w="1580066">
                  <a:extLst>
                    <a:ext uri="{9D8B030D-6E8A-4147-A177-3AD203B41FA5}">
                      <a16:colId xmlns:a16="http://schemas.microsoft.com/office/drawing/2014/main" val="1011329896"/>
                    </a:ext>
                  </a:extLst>
                </a:gridCol>
              </a:tblGrid>
              <a:tr h="89604">
                <a:tc>
                  <a:txBody>
                    <a:bodyPr/>
                    <a:lstStyle/>
                    <a:p>
                      <a:pPr algn="l" fontAlgn="ctr"/>
                      <a:r>
                        <a:rPr lang="en-GB" sz="900" b="1" u="none" strike="noStrike">
                          <a:effectLst/>
                          <a:latin typeface="+mn-lt"/>
                        </a:rPr>
                        <a:t>Date of Evaluation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26/11/2024</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27/11/2024</a:t>
                      </a:r>
                      <a:endParaRPr lang="en-US"/>
                    </a:p>
                  </a:txBody>
                  <a:tcPr marL="3994" marR="3994" marT="3994" marB="0" anchor="ctr"/>
                </a:tc>
                <a:tc>
                  <a:txBody>
                    <a:bodyPr/>
                    <a:lstStyle/>
                    <a:p>
                      <a:pPr lvl="0" algn="l">
                        <a:buNone/>
                      </a:pPr>
                      <a:r>
                        <a:rPr lang="en-GB" sz="900" b="0" i="0" u="none" strike="noStrike" noProof="0">
                          <a:solidFill>
                            <a:srgbClr val="000000"/>
                          </a:solidFill>
                          <a:effectLst/>
                        </a:rPr>
                        <a:t>28/11/2024</a:t>
                      </a:r>
                      <a:endParaRPr lang="en-US"/>
                    </a:p>
                  </a:txBody>
                  <a:tcPr marL="3994" marR="3994" marT="3994" marB="0" anchor="ctr"/>
                </a:tc>
                <a:extLst>
                  <a:ext uri="{0D108BD9-81ED-4DB2-BD59-A6C34878D82A}">
                    <a16:rowId xmlns:a16="http://schemas.microsoft.com/office/drawing/2014/main" val="3842417281"/>
                  </a:ext>
                </a:extLst>
              </a:tr>
              <a:tr h="89604">
                <a:tc>
                  <a:txBody>
                    <a:bodyPr/>
                    <a:lstStyle/>
                    <a:p>
                      <a:pPr algn="l" fontAlgn="ctr"/>
                      <a:r>
                        <a:rPr lang="en-GB" sz="900" b="1" u="none" strike="noStrike">
                          <a:effectLst/>
                          <a:latin typeface="+mn-lt"/>
                        </a:rPr>
                        <a:t>Vulnerability CVE ID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CVE-2024-10542 &amp; CVE-2024-10781</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CVE-2023-28461</a:t>
                      </a:r>
                      <a:endParaRPr lang="en-US"/>
                    </a:p>
                  </a:txBody>
                  <a:tcPr marL="3994" marR="3994" marT="3994" marB="0" anchor="ctr"/>
                </a:tc>
                <a:tc>
                  <a:txBody>
                    <a:bodyPr/>
                    <a:lstStyle/>
                    <a:p>
                      <a:pPr lvl="0" algn="l">
                        <a:buNone/>
                      </a:pPr>
                      <a:r>
                        <a:rPr lang="en-GB" sz="900" b="0" i="0" u="none" strike="noStrike" noProof="0">
                          <a:solidFill>
                            <a:srgbClr val="000000"/>
                          </a:solidFill>
                          <a:effectLst/>
                        </a:rPr>
                        <a:t>CVE-2024-47855</a:t>
                      </a:r>
                      <a:endParaRPr lang="en-US"/>
                    </a:p>
                  </a:txBody>
                  <a:tcPr marL="3994" marR="3994" marT="3994" marB="0" anchor="ctr"/>
                </a:tc>
                <a:extLst>
                  <a:ext uri="{0D108BD9-81ED-4DB2-BD59-A6C34878D82A}">
                    <a16:rowId xmlns:a16="http://schemas.microsoft.com/office/drawing/2014/main" val="3331652598"/>
                  </a:ext>
                </a:extLst>
              </a:tr>
              <a:tr h="89604">
                <a:tc>
                  <a:txBody>
                    <a:bodyPr/>
                    <a:lstStyle/>
                    <a:p>
                      <a:pPr algn="l" fontAlgn="ctr"/>
                      <a:r>
                        <a:rPr lang="en-GB" sz="900" b="1" u="none" strike="noStrike">
                          <a:effectLst/>
                          <a:latin typeface="+mn-lt"/>
                        </a:rPr>
                        <a:t>Age of Vulnerability</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Last 3 Days</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Over 90 Days</a:t>
                      </a:r>
                      <a:endParaRPr lang="en-US"/>
                    </a:p>
                  </a:txBody>
                  <a:tcPr marL="3994" marR="3994" marT="3994" marB="0" anchor="ctr"/>
                </a:tc>
                <a:tc>
                  <a:txBody>
                    <a:bodyPr/>
                    <a:lstStyle/>
                    <a:p>
                      <a:pPr lvl="0" algn="l">
                        <a:buNone/>
                      </a:pPr>
                      <a:r>
                        <a:rPr lang="en-GB" sz="900" b="0" i="0" u="none" strike="noStrike" noProof="0">
                          <a:solidFill>
                            <a:srgbClr val="000000"/>
                          </a:solidFill>
                          <a:effectLst/>
                        </a:rPr>
                        <a:t>Last 3 Days</a:t>
                      </a:r>
                      <a:endParaRPr lang="en-US"/>
                    </a:p>
                  </a:txBody>
                  <a:tcPr marL="3994" marR="3994" marT="3994" marB="0" anchor="ctr"/>
                </a:tc>
                <a:extLst>
                  <a:ext uri="{0D108BD9-81ED-4DB2-BD59-A6C34878D82A}">
                    <a16:rowId xmlns:a16="http://schemas.microsoft.com/office/drawing/2014/main" val="1753622232"/>
                  </a:ext>
                </a:extLst>
              </a:tr>
              <a:tr h="89604">
                <a:tc>
                  <a:txBody>
                    <a:bodyPr/>
                    <a:lstStyle/>
                    <a:p>
                      <a:pPr algn="l" fontAlgn="ctr"/>
                      <a:r>
                        <a:rPr lang="en-GB" sz="900" b="1" u="none" strike="noStrike" err="1">
                          <a:effectLst/>
                          <a:latin typeface="+mn-lt"/>
                        </a:rPr>
                        <a:t>CvSS</a:t>
                      </a:r>
                      <a:r>
                        <a:rPr lang="en-GB" sz="900" b="1" u="none" strike="noStrike">
                          <a:effectLst/>
                          <a:latin typeface="+mn-lt"/>
                        </a:rPr>
                        <a:t> v3 Impact Score</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Critical - 9.0 to 10.0</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Critical - 9.0 to 10.0</a:t>
                      </a:r>
                      <a:endParaRPr lang="en-US"/>
                    </a:p>
                  </a:txBody>
                  <a:tcPr marL="3994" marR="3994" marT="3994" marB="0" anchor="ctr"/>
                </a:tc>
                <a:tc>
                  <a:txBody>
                    <a:bodyPr/>
                    <a:lstStyle/>
                    <a:p>
                      <a:pPr lvl="0" algn="l">
                        <a:buNone/>
                      </a:pPr>
                      <a:r>
                        <a:rPr lang="en-GB" sz="900" b="0" i="0" u="none" strike="noStrike" noProof="0">
                          <a:solidFill>
                            <a:srgbClr val="000000"/>
                          </a:solidFill>
                          <a:effectLst/>
                        </a:rPr>
                        <a:t>High - 7.0 to 8.9</a:t>
                      </a:r>
                      <a:endParaRPr lang="en-US"/>
                    </a:p>
                  </a:txBody>
                  <a:tcPr marL="3994" marR="3994" marT="3994" marB="0" anchor="ctr"/>
                </a:tc>
                <a:extLst>
                  <a:ext uri="{0D108BD9-81ED-4DB2-BD59-A6C34878D82A}">
                    <a16:rowId xmlns:a16="http://schemas.microsoft.com/office/drawing/2014/main" val="348039724"/>
                  </a:ext>
                </a:extLst>
              </a:tr>
              <a:tr h="89604">
                <a:tc>
                  <a:txBody>
                    <a:bodyPr/>
                    <a:lstStyle/>
                    <a:p>
                      <a:pPr algn="l" fontAlgn="ctr"/>
                      <a:r>
                        <a:rPr lang="en-GB" sz="900" b="1" u="none" strike="noStrike">
                          <a:effectLst/>
                          <a:latin typeface="+mn-lt"/>
                        </a:rPr>
                        <a:t>Initial Access</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Yes - Unauthenticated</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Yes - Unauthenticated</a:t>
                      </a:r>
                      <a:endParaRPr lang="en-US"/>
                    </a:p>
                  </a:txBody>
                  <a:tcPr marL="3994" marR="3994" marT="3994" marB="0" anchor="ctr"/>
                </a:tc>
                <a:tc>
                  <a:txBody>
                    <a:bodyPr/>
                    <a:lstStyle/>
                    <a:p>
                      <a:pPr lvl="0" algn="l">
                        <a:buNone/>
                      </a:pPr>
                      <a:r>
                        <a:rPr lang="en-GB" sz="900" b="0" i="0" u="none" strike="noStrike" noProof="0">
                          <a:solidFill>
                            <a:srgbClr val="000000"/>
                          </a:solidFill>
                          <a:effectLst/>
                        </a:rPr>
                        <a:t>No - Authenticated</a:t>
                      </a:r>
                      <a:endParaRPr lang="en-US"/>
                    </a:p>
                  </a:txBody>
                  <a:tcPr marL="3994" marR="3994" marT="3994" marB="0" anchor="ctr"/>
                </a:tc>
                <a:extLst>
                  <a:ext uri="{0D108BD9-81ED-4DB2-BD59-A6C34878D82A}">
                    <a16:rowId xmlns:a16="http://schemas.microsoft.com/office/drawing/2014/main" val="2365411291"/>
                  </a:ext>
                </a:extLst>
              </a:tr>
              <a:tr h="166003">
                <a:tc>
                  <a:txBody>
                    <a:bodyPr/>
                    <a:lstStyle/>
                    <a:p>
                      <a:pPr algn="l" fontAlgn="ctr"/>
                      <a:r>
                        <a:rPr lang="en-GB" sz="900" b="1" u="none" strike="noStrike">
                          <a:effectLst/>
                          <a:latin typeface="+mn-lt"/>
                        </a:rPr>
                        <a:t>Impact of Exploitation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System Compromise</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System Compromise</a:t>
                      </a:r>
                      <a:endParaRPr lang="en-US"/>
                    </a:p>
                  </a:txBody>
                  <a:tcPr marL="3994" marR="3994" marT="3994" marB="0" anchor="ctr"/>
                </a:tc>
                <a:tc>
                  <a:txBody>
                    <a:bodyPr/>
                    <a:lstStyle/>
                    <a:p>
                      <a:pPr lvl="0" algn="l">
                        <a:buNone/>
                      </a:pPr>
                      <a:r>
                        <a:rPr lang="en-GB" sz="900" b="0" i="0" u="none" strike="noStrike" noProof="0">
                          <a:solidFill>
                            <a:srgbClr val="000000"/>
                          </a:solidFill>
                          <a:effectLst/>
                        </a:rPr>
                        <a:t>Other (e.g. Denial of Service) </a:t>
                      </a:r>
                      <a:endParaRPr lang="en-US"/>
                    </a:p>
                  </a:txBody>
                  <a:tcPr marL="3994" marR="3994" marT="3994" marB="0" anchor="ctr"/>
                </a:tc>
                <a:extLst>
                  <a:ext uri="{0D108BD9-81ED-4DB2-BD59-A6C34878D82A}">
                    <a16:rowId xmlns:a16="http://schemas.microsoft.com/office/drawing/2014/main" val="815687586"/>
                  </a:ext>
                </a:extLst>
              </a:tr>
              <a:tr h="89604">
                <a:tc>
                  <a:txBody>
                    <a:bodyPr/>
                    <a:lstStyle/>
                    <a:p>
                      <a:pPr algn="l" fontAlgn="ctr"/>
                      <a:r>
                        <a:rPr lang="en-GB" sz="900" b="1" u="none" strike="noStrike">
                          <a:effectLst/>
                          <a:latin typeface="+mn-lt"/>
                        </a:rPr>
                        <a:t>Attack Complexity</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Low</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Low</a:t>
                      </a:r>
                      <a:endParaRPr lang="en-US"/>
                    </a:p>
                  </a:txBody>
                  <a:tcPr marL="3994" marR="3994" marT="3994" marB="0" anchor="ctr"/>
                </a:tc>
                <a:tc>
                  <a:txBody>
                    <a:bodyPr/>
                    <a:lstStyle/>
                    <a:p>
                      <a:pPr lvl="0" algn="l">
                        <a:buNone/>
                      </a:pPr>
                      <a:r>
                        <a:rPr lang="en-GB" sz="900" b="0" i="0" u="none" strike="noStrike" noProof="0">
                          <a:solidFill>
                            <a:srgbClr val="000000"/>
                          </a:solidFill>
                          <a:effectLst/>
                        </a:rPr>
                        <a:t>Low</a:t>
                      </a:r>
                      <a:endParaRPr lang="en-US"/>
                    </a:p>
                  </a:txBody>
                  <a:tcPr marL="3994" marR="3994" marT="3994" marB="0" anchor="ctr"/>
                </a:tc>
                <a:extLst>
                  <a:ext uri="{0D108BD9-81ED-4DB2-BD59-A6C34878D82A}">
                    <a16:rowId xmlns:a16="http://schemas.microsoft.com/office/drawing/2014/main" val="2314047041"/>
                  </a:ext>
                </a:extLst>
              </a:tr>
              <a:tr h="89604">
                <a:tc>
                  <a:txBody>
                    <a:bodyPr/>
                    <a:lstStyle/>
                    <a:p>
                      <a:pPr algn="l" fontAlgn="ctr"/>
                      <a:r>
                        <a:rPr lang="en-GB" sz="900" b="1" u="none" strike="noStrike">
                          <a:effectLst/>
                          <a:latin typeface="+mn-lt"/>
                        </a:rPr>
                        <a:t>Privileges Required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None</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None</a:t>
                      </a:r>
                      <a:endParaRPr lang="en-US"/>
                    </a:p>
                  </a:txBody>
                  <a:tcPr marL="3994" marR="3994" marT="3994" marB="0" anchor="ctr"/>
                </a:tc>
                <a:tc>
                  <a:txBody>
                    <a:bodyPr/>
                    <a:lstStyle/>
                    <a:p>
                      <a:pPr lvl="0" algn="l">
                        <a:buNone/>
                      </a:pPr>
                      <a:r>
                        <a:rPr lang="en-GB" sz="900" b="0" i="0" u="none" strike="noStrike" noProof="0">
                          <a:solidFill>
                            <a:srgbClr val="000000"/>
                          </a:solidFill>
                          <a:effectLst/>
                        </a:rPr>
                        <a:t>None</a:t>
                      </a:r>
                      <a:endParaRPr lang="en-US"/>
                    </a:p>
                  </a:txBody>
                  <a:tcPr marL="3994" marR="3994" marT="3994" marB="0" anchor="ctr"/>
                </a:tc>
                <a:extLst>
                  <a:ext uri="{0D108BD9-81ED-4DB2-BD59-A6C34878D82A}">
                    <a16:rowId xmlns:a16="http://schemas.microsoft.com/office/drawing/2014/main" val="2009844401"/>
                  </a:ext>
                </a:extLst>
              </a:tr>
              <a:tr h="89604">
                <a:tc>
                  <a:txBody>
                    <a:bodyPr/>
                    <a:lstStyle/>
                    <a:p>
                      <a:pPr algn="l" fontAlgn="ctr"/>
                      <a:r>
                        <a:rPr lang="en-GB" sz="900" b="1" u="none" strike="noStrike">
                          <a:effectLst/>
                          <a:latin typeface="+mn-lt"/>
                        </a:rPr>
                        <a:t>User Interaction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Yes</a:t>
                      </a:r>
                      <a:endParaRPr lang="en-US"/>
                    </a:p>
                  </a:txBody>
                  <a:tcPr marL="3994" marR="3994" marT="3994" marB="0" anchor="ctr"/>
                </a:tc>
                <a:extLst>
                  <a:ext uri="{0D108BD9-81ED-4DB2-BD59-A6C34878D82A}">
                    <a16:rowId xmlns:a16="http://schemas.microsoft.com/office/drawing/2014/main" val="944611808"/>
                  </a:ext>
                </a:extLst>
              </a:tr>
              <a:tr h="89604">
                <a:tc>
                  <a:txBody>
                    <a:bodyPr/>
                    <a:lstStyle/>
                    <a:p>
                      <a:pPr algn="l" fontAlgn="ctr"/>
                      <a:r>
                        <a:rPr lang="en-GB" sz="900" b="1" u="none" strike="noStrike">
                          <a:effectLst/>
                          <a:latin typeface="+mn-lt"/>
                        </a:rPr>
                        <a:t>Attack Vector</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Network</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Network</a:t>
                      </a:r>
                      <a:endParaRPr lang="en-US"/>
                    </a:p>
                  </a:txBody>
                  <a:tcPr marL="3994" marR="3994" marT="3994" marB="0" anchor="ctr"/>
                </a:tc>
                <a:tc>
                  <a:txBody>
                    <a:bodyPr/>
                    <a:lstStyle/>
                    <a:p>
                      <a:pPr lvl="0" algn="l">
                        <a:buNone/>
                      </a:pPr>
                      <a:r>
                        <a:rPr lang="en-GB" sz="900" b="0" i="0" u="none" strike="noStrike" noProof="0">
                          <a:solidFill>
                            <a:srgbClr val="000000"/>
                          </a:solidFill>
                          <a:effectLst/>
                        </a:rPr>
                        <a:t>Network</a:t>
                      </a:r>
                      <a:endParaRPr lang="en-US"/>
                    </a:p>
                  </a:txBody>
                  <a:tcPr marL="3994" marR="3994" marT="3994" marB="0" anchor="ctr"/>
                </a:tc>
                <a:extLst>
                  <a:ext uri="{0D108BD9-81ED-4DB2-BD59-A6C34878D82A}">
                    <a16:rowId xmlns:a16="http://schemas.microsoft.com/office/drawing/2014/main" val="1887657070"/>
                  </a:ext>
                </a:extLst>
              </a:tr>
              <a:tr h="89604">
                <a:tc>
                  <a:txBody>
                    <a:bodyPr/>
                    <a:lstStyle/>
                    <a:p>
                      <a:pPr algn="l" fontAlgn="ctr"/>
                      <a:r>
                        <a:rPr lang="en-GB" sz="900" b="1" u="none" strike="noStrike">
                          <a:effectLst/>
                          <a:latin typeface="+mn-lt"/>
                        </a:rPr>
                        <a:t>Proof-of-Concept</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4125900630"/>
                  </a:ext>
                </a:extLst>
              </a:tr>
              <a:tr h="247931">
                <a:tc>
                  <a:txBody>
                    <a:bodyPr/>
                    <a:lstStyle/>
                    <a:p>
                      <a:pPr algn="l" fontAlgn="ctr"/>
                      <a:r>
                        <a:rPr lang="en-GB" sz="900" b="1" u="none" strike="noStrike">
                          <a:effectLst/>
                          <a:latin typeface="+mn-lt"/>
                        </a:rPr>
                        <a:t>Exploited in the Wild</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 Exploitation in the Wild</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Yes, Global/Opportunistic Targeting </a:t>
                      </a:r>
                      <a:endParaRPr lang="en-US"/>
                    </a:p>
                  </a:txBody>
                  <a:tcPr marL="3994" marR="3994" marT="3994" marB="0" anchor="ctr"/>
                </a:tc>
                <a:tc>
                  <a:txBody>
                    <a:bodyPr/>
                    <a:lstStyle/>
                    <a:p>
                      <a:pPr lvl="0" algn="l">
                        <a:buNone/>
                      </a:pPr>
                      <a:r>
                        <a:rPr lang="en-GB" sz="900" b="0" i="0" u="none" strike="noStrike" noProof="0">
                          <a:solidFill>
                            <a:srgbClr val="000000"/>
                          </a:solidFill>
                          <a:effectLst/>
                        </a:rPr>
                        <a:t> No Exploitation in the Wild</a:t>
                      </a:r>
                      <a:endParaRPr lang="en-US"/>
                    </a:p>
                  </a:txBody>
                  <a:tcPr marL="3994" marR="3994" marT="3994" marB="0" anchor="ctr"/>
                </a:tc>
                <a:extLst>
                  <a:ext uri="{0D108BD9-81ED-4DB2-BD59-A6C34878D82A}">
                    <a16:rowId xmlns:a16="http://schemas.microsoft.com/office/drawing/2014/main" val="2606637232"/>
                  </a:ext>
                </a:extLst>
              </a:tr>
              <a:tr h="89604">
                <a:tc>
                  <a:txBody>
                    <a:bodyPr/>
                    <a:lstStyle/>
                    <a:p>
                      <a:pPr algn="l" fontAlgn="ctr"/>
                      <a:r>
                        <a:rPr lang="en-GB" sz="900" b="1" u="none" strike="noStrike">
                          <a:effectLst/>
                          <a:latin typeface="+mn-lt"/>
                        </a:rPr>
                        <a:t>Threat Discussion - Dark Web</a:t>
                      </a: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1583539635"/>
                  </a:ext>
                </a:extLst>
              </a:tr>
              <a:tr h="166003">
                <a:tc>
                  <a:txBody>
                    <a:bodyPr/>
                    <a:lstStyle/>
                    <a:p>
                      <a:pPr algn="l" fontAlgn="ctr"/>
                      <a:r>
                        <a:rPr lang="en-GB" sz="900" b="1" u="none" strike="noStrike">
                          <a:effectLst/>
                          <a:latin typeface="+mn-lt"/>
                        </a:rPr>
                        <a:t>Threat Discussion - Social Media</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416086105"/>
                  </a:ext>
                </a:extLst>
              </a:tr>
              <a:tr h="89604">
                <a:tc>
                  <a:txBody>
                    <a:bodyPr/>
                    <a:lstStyle/>
                    <a:p>
                      <a:pPr algn="l" fontAlgn="ctr"/>
                      <a:r>
                        <a:rPr lang="en-GB" sz="900" b="1" u="none" strike="noStrike">
                          <a:effectLst/>
                          <a:latin typeface="+mn-lt"/>
                        </a:rPr>
                        <a:t>Threat Discussion - OSINT</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1310052977"/>
                  </a:ext>
                </a:extLst>
              </a:tr>
              <a:tr h="89604">
                <a:tc>
                  <a:txBody>
                    <a:bodyPr/>
                    <a:lstStyle/>
                    <a:p>
                      <a:pPr algn="l" fontAlgn="ctr"/>
                      <a:r>
                        <a:rPr lang="en-GB" sz="900" b="1" u="none" strike="noStrike">
                          <a:effectLst/>
                          <a:latin typeface="+mn-lt"/>
                        </a:rPr>
                        <a:t>Patch or Mitigation Available</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Yes</a:t>
                      </a:r>
                      <a:endParaRPr lang="en-US"/>
                    </a:p>
                  </a:txBody>
                  <a:tcPr marL="3994" marR="3994" marT="3994" marB="0" anchor="ctr"/>
                </a:tc>
                <a:extLst>
                  <a:ext uri="{0D108BD9-81ED-4DB2-BD59-A6C34878D82A}">
                    <a16:rowId xmlns:a16="http://schemas.microsoft.com/office/drawing/2014/main" val="1942917448"/>
                  </a:ext>
                </a:extLst>
              </a:tr>
              <a:tr h="263741">
                <a:tc>
                  <a:txBody>
                    <a:bodyPr/>
                    <a:lstStyle/>
                    <a:p>
                      <a:pPr algn="l" fontAlgn="ctr"/>
                      <a:r>
                        <a:rPr lang="en-GB" sz="900" b="1" u="none" strike="noStrike">
                          <a:effectLst/>
                          <a:latin typeface="+mn-lt"/>
                        </a:rPr>
                        <a:t>Potentially Vulnerable Victims in Hong Kong, Macau, China, Malaysia?</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extLst>
                  <a:ext uri="{0D108BD9-81ED-4DB2-BD59-A6C34878D82A}">
                    <a16:rowId xmlns:a16="http://schemas.microsoft.com/office/drawing/2014/main" val="2725408650"/>
                  </a:ext>
                </a:extLst>
              </a:tr>
              <a:tr h="247931">
                <a:tc>
                  <a:txBody>
                    <a:bodyPr/>
                    <a:lstStyle/>
                    <a:p>
                      <a:pPr algn="l" fontAlgn="ctr"/>
                      <a:r>
                        <a:rPr lang="en-GB" sz="900" b="1" u="none" strike="noStrike">
                          <a:effectLst/>
                          <a:latin typeface="+mn-lt"/>
                        </a:rPr>
                        <a:t>EPSS Score at time of evaluation</a:t>
                      </a:r>
                      <a:endParaRPr lang="en-GB" sz="900" b="1" i="0" u="none" strike="noStrike">
                        <a:solidFill>
                          <a:srgbClr val="000000"/>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0.32%</a:t>
                      </a:r>
                      <a:endParaRPr lang="en-US"/>
                    </a:p>
                  </a:txBody>
                  <a:tcPr marL="3994" marR="3994" marT="3994" marB="0" anchor="ctr"/>
                </a:tc>
                <a:tc>
                  <a:txBody>
                    <a:bodyPr/>
                    <a:lstStyle/>
                    <a:p>
                      <a:pPr lvl="0" algn="l">
                        <a:buNone/>
                      </a:pPr>
                      <a:r>
                        <a:rPr lang="en-GB" sz="900" b="0" i="0" u="none" strike="noStrike" noProof="0">
                          <a:solidFill>
                            <a:srgbClr val="000000"/>
                          </a:solidFill>
                          <a:effectLst/>
                        </a:rPr>
                        <a:t>0.04%</a:t>
                      </a:r>
                      <a:endParaRPr lang="en-US"/>
                    </a:p>
                  </a:txBody>
                  <a:tcPr marL="3994" marR="3994" marT="3994" marB="0" anchor="ctr"/>
                </a:tc>
                <a:extLst>
                  <a:ext uri="{0D108BD9-81ED-4DB2-BD59-A6C34878D82A}">
                    <a16:rowId xmlns:a16="http://schemas.microsoft.com/office/drawing/2014/main" val="4282156395"/>
                  </a:ext>
                </a:extLst>
              </a:tr>
              <a:tr h="166003">
                <a:tc>
                  <a:txBody>
                    <a:bodyPr/>
                    <a:lstStyle/>
                    <a:p>
                      <a:pPr algn="l" fontAlgn="b"/>
                      <a:r>
                        <a:rPr lang="en-GB" sz="900" b="1" u="none" strike="noStrike">
                          <a:solidFill>
                            <a:schemeClr val="bg1"/>
                          </a:solidFill>
                          <a:effectLst/>
                          <a:latin typeface="+mn-lt"/>
                        </a:rPr>
                        <a:t>Outcome</a:t>
                      </a:r>
                      <a:endParaRPr lang="en-GB" sz="900" b="1" i="0" u="none" strike="noStrike">
                        <a:solidFill>
                          <a:schemeClr val="bg1"/>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lvl="0" algn="l">
                        <a:buNone/>
                      </a:pPr>
                      <a:r>
                        <a:rPr lang="en-GB" sz="900" b="0" i="0" u="none" strike="noStrike" noProof="0" dirty="0">
                          <a:solidFill>
                            <a:schemeClr val="tx1"/>
                          </a:solidFill>
                          <a:effectLst/>
                        </a:rPr>
                        <a:t>No further escalation required </a:t>
                      </a:r>
                      <a:endParaRPr lang="en-US" dirty="0">
                        <a:solidFill>
                          <a:schemeClr val="tx1"/>
                        </a:solidFill>
                      </a:endParaRPr>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 further escalation required</a:t>
                      </a:r>
                      <a:endParaRPr lang="en-US"/>
                    </a:p>
                  </a:txBody>
                  <a:tcPr marL="3994" marR="3994" marT="3994" marB="0" anchor="ctr"/>
                </a:tc>
                <a:tc>
                  <a:txBody>
                    <a:bodyPr/>
                    <a:lstStyle/>
                    <a:p>
                      <a:pPr lvl="0" algn="l">
                        <a:buNone/>
                      </a:pPr>
                      <a:r>
                        <a:rPr lang="en-GB" sz="900" b="0" i="0" u="none" strike="noStrike" noProof="0">
                          <a:solidFill>
                            <a:srgbClr val="000000"/>
                          </a:solidFill>
                          <a:effectLst/>
                        </a:rPr>
                        <a:t>No further escalation required</a:t>
                      </a:r>
                      <a:endParaRPr lang="en-US"/>
                    </a:p>
                  </a:txBody>
                  <a:tcPr marL="3994" marR="3994" marT="3994" marB="0" anchor="ctr"/>
                </a:tc>
                <a:extLst>
                  <a:ext uri="{0D108BD9-81ED-4DB2-BD59-A6C34878D82A}">
                    <a16:rowId xmlns:a16="http://schemas.microsoft.com/office/drawing/2014/main" val="1592755820"/>
                  </a:ext>
                </a:extLst>
              </a:tr>
              <a:tr h="89604">
                <a:tc>
                  <a:txBody>
                    <a:bodyPr/>
                    <a:lstStyle/>
                    <a:p>
                      <a:pPr algn="l" fontAlgn="b"/>
                      <a:r>
                        <a:rPr lang="en-GB" sz="900" b="1" u="none" strike="noStrike">
                          <a:solidFill>
                            <a:schemeClr val="bg1"/>
                          </a:solidFill>
                          <a:effectLst/>
                          <a:latin typeface="+mn-lt"/>
                        </a:rPr>
                        <a:t>Manual Override?</a:t>
                      </a:r>
                      <a:endParaRPr lang="en-GB" sz="900" b="1" i="0" u="none" strike="noStrike">
                        <a:solidFill>
                          <a:schemeClr val="bg1"/>
                        </a:solidFill>
                        <a:effectLst/>
                        <a:latin typeface="+mn-lt"/>
                      </a:endParaRPr>
                    </a:p>
                  </a:txBody>
                  <a:tcPr marL="3994" marR="3994" marT="3994" marB="0" anchor="ctr">
                    <a:lnL w="12700" cap="flat" cmpd="sng" algn="ctr">
                      <a:solidFill>
                        <a:schemeClr val="accent4"/>
                      </a:solidFill>
                      <a:prstDash val="solid"/>
                      <a:round/>
                      <a:headEnd type="none" w="med" len="med"/>
                      <a:tailEnd type="none" w="med" len="med"/>
                    </a:lnL>
                    <a:lnR w="12700" cap="flat" cmpd="sng" algn="ctr">
                      <a:solidFill>
                        <a:schemeClr val="accent4"/>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4"/>
                      </a:solidFill>
                      <a:prstDash val="solid"/>
                      <a:round/>
                      <a:headEnd type="none" w="med" len="med"/>
                      <a:tailEnd type="none" w="med" len="med"/>
                    </a:lnB>
                    <a:solidFill>
                      <a:schemeClr val="accent1"/>
                    </a:solidFil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lnL w="12700" cap="flat" cmpd="sng" algn="ctr">
                      <a:solidFill>
                        <a:schemeClr val="accent4"/>
                      </a:solidFill>
                      <a:prstDash val="solid"/>
                      <a:round/>
                      <a:headEnd type="none" w="med" len="med"/>
                      <a:tailEnd type="none" w="med" len="med"/>
                    </a:lnL>
                  </a:tcPr>
                </a:tc>
                <a:tc>
                  <a:txBody>
                    <a:bodyPr/>
                    <a:lstStyle/>
                    <a:p>
                      <a:pPr lvl="0" algn="l">
                        <a:buNone/>
                      </a:pPr>
                      <a:r>
                        <a:rPr lang="en-GB" sz="900" b="0" i="0" u="none" strike="noStrike" noProof="0">
                          <a:solidFill>
                            <a:srgbClr val="000000"/>
                          </a:solidFill>
                          <a:effectLst/>
                        </a:rPr>
                        <a:t>No</a:t>
                      </a:r>
                      <a:endParaRPr lang="en-US"/>
                    </a:p>
                  </a:txBody>
                  <a:tcPr marL="3994" marR="3994" marT="3994" marB="0" anchor="ctr"/>
                </a:tc>
                <a:tc>
                  <a:txBody>
                    <a:bodyPr/>
                    <a:lstStyle/>
                    <a:p>
                      <a:pPr lvl="0" algn="l">
                        <a:buNone/>
                      </a:pPr>
                      <a:r>
                        <a:rPr lang="en-GB" sz="900" b="0" i="0" u="none" strike="noStrike" noProof="0" dirty="0">
                          <a:solidFill>
                            <a:srgbClr val="000000"/>
                          </a:solidFill>
                          <a:effectLst/>
                        </a:rPr>
                        <a:t>No</a:t>
                      </a:r>
                      <a:endParaRPr lang="en-US" dirty="0"/>
                    </a:p>
                  </a:txBody>
                  <a:tcPr marL="3994" marR="3994" marT="3994" marB="0" anchor="ctr"/>
                </a:tc>
                <a:extLst>
                  <a:ext uri="{0D108BD9-81ED-4DB2-BD59-A6C34878D82A}">
                    <a16:rowId xmlns:a16="http://schemas.microsoft.com/office/drawing/2014/main" val="412251768"/>
                  </a:ext>
                </a:extLst>
              </a:tr>
            </a:tbl>
          </a:graphicData>
        </a:graphic>
      </p:graphicFrame>
      <p:sp>
        <p:nvSpPr>
          <p:cNvPr id="2" name="Slide Number Placeholder 5">
            <a:extLst>
              <a:ext uri="{FF2B5EF4-FFF2-40B4-BE49-F238E27FC236}">
                <a16:creationId xmlns:a16="http://schemas.microsoft.com/office/drawing/2014/main" id="{4AB019E1-97BC-B4A0-B683-4471952922A7}"/>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dirty="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4" name="Date Placeholder 3">
            <a:extLst>
              <a:ext uri="{FF2B5EF4-FFF2-40B4-BE49-F238E27FC236}">
                <a16:creationId xmlns:a16="http://schemas.microsoft.com/office/drawing/2014/main" id="{91C280F4-58EE-7861-4AF8-0E1F8244CAE2}"/>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
        <p:nvSpPr>
          <p:cNvPr id="8" name="Footer Placeholder 4">
            <a:extLst>
              <a:ext uri="{FF2B5EF4-FFF2-40B4-BE49-F238E27FC236}">
                <a16:creationId xmlns:a16="http://schemas.microsoft.com/office/drawing/2014/main" id="{46F10465-93DE-4DB8-5BBB-3A3FFC1BCF2D}"/>
              </a:ext>
            </a:extLst>
          </p:cNvPr>
          <p:cNvSpPr txBox="1">
            <a:spLocks/>
          </p:cNvSpPr>
          <p:nvPr/>
        </p:nvSpPr>
        <p:spPr>
          <a:xfrm>
            <a:off x="442912" y="6089268"/>
            <a:ext cx="5763155" cy="265812"/>
          </a:xfrm>
          <a:prstGeom prst="rect">
            <a:avLst/>
          </a:prstGeom>
        </p:spPr>
        <p:txBody>
          <a:bodyPr vert="horz" lIns="0" tIns="0" rIns="0" bIns="0" rtlCol="0" anchor="b" anchorCtr="0"/>
          <a:lstStyle>
            <a:defPPr>
              <a:defRPr lang="en-US"/>
            </a:defPPr>
            <a:lvl1pPr marL="0" algn="l" defTabSz="914400" rtl="0" eaLnBrk="1" latinLnBrk="0" hangingPunct="1">
              <a:defRPr lang="en-US" sz="7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GB" sz="800">
                <a:solidFill>
                  <a:srgbClr val="000000"/>
                </a:solidFill>
                <a:latin typeface="Arial"/>
              </a:rPr>
              <a:t>*Note: This table summarises CVEs evaluated within the period of </a:t>
            </a:r>
            <a:r>
              <a:rPr lang="en-US" sz="800">
                <a:solidFill>
                  <a:srgbClr val="000000"/>
                </a:solidFill>
                <a:highlight>
                  <a:srgbClr val="FFFF00"/>
                </a:highlight>
                <a:latin typeface="Arial"/>
              </a:rPr>
              <a:t>Friday 22 November and Thursday 28 November 2024</a:t>
            </a:r>
            <a:endParaRPr lang="en-GB" sz="800">
              <a:solidFill>
                <a:srgbClr val="000000"/>
              </a:solidFill>
              <a:highlight>
                <a:srgbClr val="FFFF00"/>
              </a:highlight>
              <a:latin typeface="Arial"/>
            </a:endParaRPr>
          </a:p>
          <a:p>
            <a:pPr>
              <a:defRPr/>
            </a:pPr>
            <a:r>
              <a:rPr lang="en-GB" sz="800">
                <a:solidFill>
                  <a:srgbClr val="000000"/>
                </a:solidFill>
                <a:latin typeface="Arial"/>
              </a:rPr>
              <a:t>Note: Please note this information is as of the date of evaluation (Row 1). </a:t>
            </a:r>
            <a:endParaRPr lang="en-GB" sz="800">
              <a:solidFill>
                <a:srgbClr val="FFB600"/>
              </a:solidFill>
              <a:latin typeface="Arial"/>
            </a:endParaRPr>
          </a:p>
        </p:txBody>
      </p:sp>
    </p:spTree>
    <p:extLst>
      <p:ext uri="{BB962C8B-B14F-4D97-AF65-F5344CB8AC3E}">
        <p14:creationId xmlns:p14="http://schemas.microsoft.com/office/powerpoint/2010/main" val="3204913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7">
            <a:extLst>
              <a:ext uri="{FF2B5EF4-FFF2-40B4-BE49-F238E27FC236}">
                <a16:creationId xmlns:a16="http://schemas.microsoft.com/office/drawing/2014/main" id="{BF4E0A1D-24D7-466A-A729-BA9808B9D974}"/>
              </a:ext>
            </a:extLst>
          </p:cNvPr>
          <p:cNvSpPr txBox="1">
            <a:spLocks/>
          </p:cNvSpPr>
          <p:nvPr/>
        </p:nvSpPr>
        <p:spPr>
          <a:xfrm>
            <a:off x="442912" y="2435542"/>
            <a:ext cx="11306176" cy="1986915"/>
          </a:xfrm>
          <a:prstGeom prst="rect">
            <a:avLst/>
          </a:prstGeom>
        </p:spPr>
        <p:txBody>
          <a:bodyPr/>
          <a:lstStyle>
            <a:lvl1pPr marL="0" indent="0" algn="l" defTabSz="914400" rtl="0" eaLnBrk="1" latinLnBrk="0" hangingPunct="1">
              <a:lnSpc>
                <a:spcPct val="100000"/>
              </a:lnSpc>
              <a:spcBef>
                <a:spcPts val="0"/>
              </a:spcBef>
              <a:spcAft>
                <a:spcPts val="1200"/>
              </a:spcAft>
              <a:buFont typeface="Arial" panose="020B0604020202020204" pitchFamily="34" charset="0"/>
              <a:buNone/>
              <a:defRPr sz="1800" b="1" kern="1200">
                <a:solidFill>
                  <a:schemeClr val="accent1"/>
                </a:solidFill>
                <a:latin typeface="+mn-lt"/>
                <a:ea typeface="+mn-ea"/>
                <a:cs typeface="+mn-cs"/>
              </a:defRPr>
            </a:lvl1pPr>
            <a:lvl2pPr marL="0" indent="0" algn="l" defTabSz="914400" rtl="0" eaLnBrk="1" latinLnBrk="0" hangingPunct="1">
              <a:lnSpc>
                <a:spcPct val="100000"/>
              </a:lnSpc>
              <a:spcBef>
                <a:spcPts val="0"/>
              </a:spcBef>
              <a:spcAft>
                <a:spcPts val="600"/>
              </a:spcAft>
              <a:buFont typeface="Arial" panose="020B0604020202020204" pitchFamily="34" charset="0"/>
              <a:buNone/>
              <a:defRPr sz="1600" kern="1200">
                <a:solidFill>
                  <a:schemeClr val="tx1"/>
                </a:solidFill>
                <a:latin typeface="+mn-lt"/>
                <a:ea typeface="+mn-ea"/>
                <a:cs typeface="+mn-cs"/>
              </a:defRPr>
            </a:lvl2pPr>
            <a:lvl3pPr marL="180975"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36195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548640" indent="-180975"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5pPr>
            <a:lvl6pPr marL="73152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6pPr>
            <a:lvl7pPr marL="91440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7pPr>
            <a:lvl8pPr marL="109728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8pPr>
            <a:lvl9pPr marL="1280160" indent="-18288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9pPr>
          </a:lstStyle>
          <a:p>
            <a:pPr marL="0" marR="0" lvl="0" indent="0" algn="just" defTabSz="914400" rtl="0" eaLnBrk="1" fontAlgn="base" latinLnBrk="0" hangingPunct="1">
              <a:lnSpc>
                <a:spcPct val="100000"/>
              </a:lnSpc>
              <a:spcBef>
                <a:spcPts val="0"/>
              </a:spcBef>
              <a:spcAft>
                <a:spcPts val="120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EB8C00"/>
                </a:solidFill>
                <a:effectLst/>
                <a:uLnTx/>
                <a:uFillTx/>
                <a:latin typeface="Georgia"/>
                <a:ea typeface="+mn-ea"/>
                <a:cs typeface="+mn-cs"/>
              </a:rPr>
              <a:t>Further Information </a:t>
            </a:r>
          </a:p>
          <a:p>
            <a:pPr marL="0" marR="0" lvl="0" indent="0" algn="just" defTabSz="914400" rtl="0" eaLnBrk="1" fontAlgn="base" latinLnBrk="0" hangingPunct="1">
              <a:lnSpc>
                <a:spcPct val="100000"/>
              </a:lnSpc>
              <a:spcBef>
                <a:spcPts val="0"/>
              </a:spcBef>
              <a:spcAft>
                <a:spcPts val="120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000000"/>
                </a:solidFill>
                <a:effectLst/>
                <a:uLnTx/>
                <a:uFillTx/>
                <a:latin typeface="Georgia"/>
                <a:ea typeface="+mn-ea"/>
                <a:cs typeface="+mn-cs"/>
              </a:rPr>
              <a:t>This report has been prepared for PwC Dark Lab Cyber-as-a-Service clients. Please email </a:t>
            </a:r>
            <a:r>
              <a:rPr kumimoji="0" lang="en-US" sz="1000" b="0" i="1" u="none" strike="noStrike" kern="1200" cap="none" spc="0" normalizeH="0" baseline="0" noProof="0">
                <a:ln>
                  <a:noFill/>
                </a:ln>
                <a:solidFill>
                  <a:srgbClr val="000000"/>
                </a:solidFill>
                <a:effectLst/>
                <a:uLnTx/>
                <a:uFillTx/>
                <a:latin typeface="Georgia"/>
                <a:ea typeface="+mn-ea"/>
                <a:cs typeface="+mn-cs"/>
              </a:rPr>
              <a:t> </a:t>
            </a:r>
            <a:r>
              <a:rPr kumimoji="0" lang="en-US" sz="1000" b="0" i="1" u="none" strike="noStrike" kern="1200" cap="none" spc="0" normalizeH="0" baseline="0" noProof="0">
                <a:ln>
                  <a:noFill/>
                </a:ln>
                <a:solidFill>
                  <a:srgbClr val="000000"/>
                </a:solidFill>
                <a:effectLst/>
                <a:uLnTx/>
                <a:uFillTx/>
                <a:latin typeface="Georgia"/>
                <a:ea typeface="+mn-ea"/>
                <a:cs typeface="+mn-cs"/>
                <a:hlinkClick r:id="rId2"/>
              </a:rPr>
              <a:t>darklab.cti@hk.pwc.com</a:t>
            </a:r>
            <a:r>
              <a:rPr kumimoji="0" lang="en-US" sz="1000" b="0" i="1" u="none" strike="noStrike" kern="1200" cap="none" spc="0" normalizeH="0" baseline="0" noProof="0">
                <a:ln>
                  <a:noFill/>
                </a:ln>
                <a:solidFill>
                  <a:srgbClr val="000000"/>
                </a:solidFill>
                <a:effectLst/>
                <a:uLnTx/>
                <a:uFillTx/>
                <a:latin typeface="Georgia"/>
                <a:ea typeface="+mn-ea"/>
                <a:cs typeface="+mn-cs"/>
              </a:rPr>
              <a:t> </a:t>
            </a:r>
            <a:r>
              <a:rPr kumimoji="0" lang="en-US" sz="1000" b="0" i="0" u="none" strike="noStrike" kern="1200" cap="none" spc="0" normalizeH="0" baseline="0" noProof="0">
                <a:ln>
                  <a:noFill/>
                </a:ln>
                <a:solidFill>
                  <a:srgbClr val="000000"/>
                </a:solidFill>
                <a:effectLst/>
                <a:uLnTx/>
                <a:uFillTx/>
                <a:latin typeface="Georgia"/>
                <a:ea typeface="+mn-ea"/>
                <a:cs typeface="+mn-cs"/>
              </a:rPr>
              <a:t>for more detailed analysis and information on the threats discussed in this report.  </a:t>
            </a:r>
          </a:p>
          <a:p>
            <a:pPr marL="0" marR="0" lvl="0" indent="0" algn="just" defTabSz="914400" rtl="0" eaLnBrk="1" fontAlgn="base" latinLnBrk="0" hangingPunct="1">
              <a:lnSpc>
                <a:spcPct val="100000"/>
              </a:lnSpc>
              <a:spcBef>
                <a:spcPts val="0"/>
              </a:spcBef>
              <a:spcAft>
                <a:spcPts val="120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EB8C00"/>
                </a:solidFill>
                <a:effectLst/>
                <a:uLnTx/>
                <a:uFillTx/>
                <a:latin typeface="Georgia"/>
                <a:ea typeface="+mn-ea"/>
                <a:cs typeface="+mn-cs"/>
              </a:rPr>
              <a:t>Traffic Light Protocol </a:t>
            </a:r>
          </a:p>
          <a:p>
            <a:pPr marL="0" marR="0" lvl="0" indent="0" algn="just" defTabSz="914400" rtl="0" eaLnBrk="1" fontAlgn="base" latinLnBrk="0" hangingPunct="1">
              <a:lnSpc>
                <a:spcPct val="100000"/>
              </a:lnSpc>
              <a:spcBef>
                <a:spcPts val="0"/>
              </a:spcBef>
              <a:spcAft>
                <a:spcPts val="1200"/>
              </a:spcAft>
              <a:buClrTx/>
              <a:buSzTx/>
              <a:buFont typeface="Arial" panose="020B0604020202020204" pitchFamily="34" charset="0"/>
              <a:buNone/>
              <a:tabLst/>
              <a:defRPr/>
            </a:pPr>
            <a:r>
              <a:rPr kumimoji="0" lang="en-US" sz="1000" b="0" i="0" u="none" strike="noStrike" kern="1200" cap="none" spc="0" normalizeH="0" baseline="0" noProof="0">
                <a:ln>
                  <a:noFill/>
                </a:ln>
                <a:solidFill>
                  <a:srgbClr val="000000"/>
                </a:solidFill>
                <a:effectLst/>
                <a:uLnTx/>
                <a:uFillTx/>
                <a:latin typeface="Georgia"/>
                <a:ea typeface="+mn-ea"/>
                <a:cs typeface="+mn-cs"/>
              </a:rPr>
              <a:t>This report is classified as </a:t>
            </a:r>
            <a:r>
              <a:rPr kumimoji="0" lang="en-US" sz="1000" b="0" i="0" u="none" strike="noStrike" kern="1200" cap="none" spc="0" normalizeH="0" baseline="0" noProof="0">
                <a:ln>
                  <a:noFill/>
                </a:ln>
                <a:solidFill>
                  <a:srgbClr val="EB8C00"/>
                </a:solidFill>
                <a:effectLst/>
                <a:uLnTx/>
                <a:uFillTx/>
                <a:latin typeface="Georgia"/>
                <a:ea typeface="+mn-ea"/>
                <a:cs typeface="+mn-cs"/>
              </a:rPr>
              <a:t>TLP:AMBER</a:t>
            </a:r>
            <a:r>
              <a:rPr kumimoji="0" lang="en-US" sz="1000" b="0" i="0" u="none" strike="noStrike" kern="1200" cap="none" spc="0" normalizeH="0" baseline="0" noProof="0">
                <a:ln>
                  <a:noFill/>
                </a:ln>
                <a:solidFill>
                  <a:srgbClr val="000000"/>
                </a:solidFill>
                <a:effectLst/>
                <a:uLnTx/>
                <a:uFillTx/>
                <a:latin typeface="Georgia"/>
                <a:ea typeface="+mn-ea"/>
                <a:cs typeface="+mn-cs"/>
              </a:rPr>
              <a:t>. Recipients may only share </a:t>
            </a:r>
            <a:r>
              <a:rPr kumimoji="0" lang="en-US" sz="1000" b="0" i="0" u="none" strike="noStrike" kern="1200" cap="none" spc="0" normalizeH="0" baseline="0" noProof="0">
                <a:ln>
                  <a:noFill/>
                </a:ln>
                <a:solidFill>
                  <a:srgbClr val="EB8C00"/>
                </a:solidFill>
                <a:effectLst/>
                <a:uLnTx/>
                <a:uFillTx/>
                <a:latin typeface="Georgia"/>
                <a:ea typeface="+mn-ea"/>
                <a:cs typeface="+mn-cs"/>
              </a:rPr>
              <a:t>TLP:AMBER </a:t>
            </a:r>
            <a:r>
              <a:rPr kumimoji="0" lang="en-US" sz="1000" b="0" i="0" u="none" strike="noStrike" kern="1200" cap="none" spc="0" normalizeH="0" baseline="0" noProof="0">
                <a:ln>
                  <a:noFill/>
                </a:ln>
                <a:solidFill>
                  <a:srgbClr val="000000"/>
                </a:solidFill>
                <a:effectLst/>
                <a:uLnTx/>
                <a:uFillTx/>
                <a:latin typeface="Georgia"/>
                <a:ea typeface="+mn-ea"/>
                <a:cs typeface="+mn-cs"/>
              </a:rPr>
              <a:t>information with members of their own organization who need to know the information to protect themselves or prevent further harm. </a:t>
            </a:r>
          </a:p>
          <a:p>
            <a:pPr marL="0" marR="0" lvl="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a:pPr>
            <a:endParaRPr kumimoji="0" lang="en-US" sz="800" b="1" i="0" u="none" strike="noStrike" kern="1200" cap="none" spc="0" normalizeH="0" baseline="0" noProof="0">
              <a:ln>
                <a:noFill/>
              </a:ln>
              <a:solidFill>
                <a:srgbClr val="D04A02"/>
              </a:solidFill>
              <a:effectLst/>
              <a:uLnTx/>
              <a:uFillTx/>
              <a:latin typeface="Georgia"/>
              <a:ea typeface="+mn-ea"/>
              <a:cs typeface="+mn-cs"/>
            </a:endParaRPr>
          </a:p>
        </p:txBody>
      </p:sp>
      <p:sp>
        <p:nvSpPr>
          <p:cNvPr id="10" name="TextBox 9">
            <a:extLst>
              <a:ext uri="{FF2B5EF4-FFF2-40B4-BE49-F238E27FC236}">
                <a16:creationId xmlns:a16="http://schemas.microsoft.com/office/drawing/2014/main" id="{F7C5A822-E40B-4DA8-9F68-CC9175FA5228}"/>
              </a:ext>
            </a:extLst>
          </p:cNvPr>
          <p:cNvSpPr txBox="1"/>
          <p:nvPr/>
        </p:nvSpPr>
        <p:spPr>
          <a:xfrm>
            <a:off x="369093" y="5314325"/>
            <a:ext cx="11453813" cy="83099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7D7D7D"/>
                </a:solidFill>
                <a:effectLst/>
                <a:uLnTx/>
                <a:uFillTx/>
                <a:latin typeface="Arial" panose="020B0604020202020204" pitchFamily="34" charset="0"/>
                <a:ea typeface="+mn-ea"/>
                <a:cs typeface="+mn-cs"/>
              </a:rPr>
              <a:t>This document has been prepared by PricewaterhouseCoopers Limited ("PwC") solely for its clients who have entered into a subscription agreement with PwC for related services (the "subscription") and solely for the purpose and on the terms set out in the subscription. PwC accepts no liability (including for negligence) to anyone else in connection with this document. It may only be distributed according to the TLP classification where one is provided, and otherwise it may not be provided to anyone else. </a:t>
            </a:r>
            <a:endParaRPr kumimoji="0" lang="en-US" sz="1200" b="0" i="0" u="none" strike="noStrike" kern="1200" cap="none" spc="0" normalizeH="0" baseline="0" noProof="0">
              <a:ln>
                <a:noFill/>
              </a:ln>
              <a:solidFill>
                <a:srgbClr val="000000"/>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C59062F1-3C9F-4797-9CCA-A5E39FEA1F44}"/>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sp>
        <p:nvSpPr>
          <p:cNvPr id="2" name="Slide Number Placeholder 5">
            <a:extLst>
              <a:ext uri="{FF2B5EF4-FFF2-40B4-BE49-F238E27FC236}">
                <a16:creationId xmlns:a16="http://schemas.microsoft.com/office/drawing/2014/main" id="{C41A9EE3-0443-0FEA-0F1D-40037DD550DA}"/>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3" name="Date Placeholder 3">
            <a:extLst>
              <a:ext uri="{FF2B5EF4-FFF2-40B4-BE49-F238E27FC236}">
                <a16:creationId xmlns:a16="http://schemas.microsoft.com/office/drawing/2014/main" id="{11A2AF40-999B-FECD-C562-0F57315AF372}"/>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334486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a:extLst>
              <a:ext uri="{FF2B5EF4-FFF2-40B4-BE49-F238E27FC236}">
                <a16:creationId xmlns:a16="http://schemas.microsoft.com/office/drawing/2014/main" id="{D92B3666-DB9A-41D8-9674-0688AE100848}"/>
              </a:ext>
            </a:extLst>
          </p:cNvPr>
          <p:cNvCxnSpPr>
            <a:cxnSpLocks/>
          </p:cNvCxnSpPr>
          <p:nvPr/>
        </p:nvCxnSpPr>
        <p:spPr>
          <a:xfrm>
            <a:off x="6103619" y="3446976"/>
            <a:ext cx="0" cy="2849514"/>
          </a:xfrm>
          <a:prstGeom prst="line">
            <a:avLst/>
          </a:prstGeom>
          <a:ln>
            <a:solidFill>
              <a:srgbClr val="FFA929"/>
            </a:solidFill>
            <a:prstDash val="lgDashDotDot"/>
          </a:ln>
        </p:spPr>
        <p:style>
          <a:lnRef idx="1">
            <a:schemeClr val="accent4"/>
          </a:lnRef>
          <a:fillRef idx="0">
            <a:schemeClr val="accent4"/>
          </a:fillRef>
          <a:effectRef idx="0">
            <a:schemeClr val="accent4"/>
          </a:effectRef>
          <a:fontRef idx="minor">
            <a:schemeClr val="tx1"/>
          </a:fontRef>
        </p:style>
      </p:cxnSp>
      <p:cxnSp>
        <p:nvCxnSpPr>
          <p:cNvPr id="145" name="Straight Connector 144">
            <a:extLst>
              <a:ext uri="{FF2B5EF4-FFF2-40B4-BE49-F238E27FC236}">
                <a16:creationId xmlns:a16="http://schemas.microsoft.com/office/drawing/2014/main" id="{E43437B7-C120-464B-853B-2F3153673A18}"/>
              </a:ext>
            </a:extLst>
          </p:cNvPr>
          <p:cNvCxnSpPr>
            <a:cxnSpLocks/>
          </p:cNvCxnSpPr>
          <p:nvPr/>
        </p:nvCxnSpPr>
        <p:spPr>
          <a:xfrm>
            <a:off x="153909" y="1780639"/>
            <a:ext cx="11896254" cy="0"/>
          </a:xfrm>
          <a:prstGeom prst="line">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46" name="TextBox 145">
            <a:extLst>
              <a:ext uri="{FF2B5EF4-FFF2-40B4-BE49-F238E27FC236}">
                <a16:creationId xmlns:a16="http://schemas.microsoft.com/office/drawing/2014/main" id="{A8939155-E2E1-47B2-B948-BF178A178F45}"/>
              </a:ext>
            </a:extLst>
          </p:cNvPr>
          <p:cNvSpPr txBox="1"/>
          <p:nvPr/>
        </p:nvSpPr>
        <p:spPr>
          <a:xfrm>
            <a:off x="324218" y="1672925"/>
            <a:ext cx="2332372" cy="215444"/>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MITRE ATT&amp;CK TTPs</a:t>
            </a:r>
          </a:p>
        </p:txBody>
      </p:sp>
      <p:grpSp>
        <p:nvGrpSpPr>
          <p:cNvPr id="34" name="Group 33">
            <a:extLst>
              <a:ext uri="{FF2B5EF4-FFF2-40B4-BE49-F238E27FC236}">
                <a16:creationId xmlns:a16="http://schemas.microsoft.com/office/drawing/2014/main" id="{B8619140-3CDE-4665-9A24-C6613EEAAA50}"/>
              </a:ext>
            </a:extLst>
          </p:cNvPr>
          <p:cNvGrpSpPr/>
          <p:nvPr/>
        </p:nvGrpSpPr>
        <p:grpSpPr>
          <a:xfrm>
            <a:off x="324218" y="1958736"/>
            <a:ext cx="11506502" cy="274320"/>
            <a:chOff x="324218" y="1958736"/>
            <a:chExt cx="11506502" cy="274320"/>
          </a:xfrm>
        </p:grpSpPr>
        <p:sp>
          <p:nvSpPr>
            <p:cNvPr id="35" name="Rectangle: Rounded Corners 34">
              <a:extLst>
                <a:ext uri="{FF2B5EF4-FFF2-40B4-BE49-F238E27FC236}">
                  <a16:creationId xmlns:a16="http://schemas.microsoft.com/office/drawing/2014/main" id="{E0A012BD-3DE3-45ED-9441-ADDE879D7420}"/>
                </a:ext>
              </a:extLst>
            </p:cNvPr>
            <p:cNvSpPr/>
            <p:nvPr/>
          </p:nvSpPr>
          <p:spPr>
            <a:xfrm>
              <a:off x="324218"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Reconnaissance</a:t>
              </a:r>
            </a:p>
          </p:txBody>
        </p:sp>
        <p:sp>
          <p:nvSpPr>
            <p:cNvPr id="36" name="Rectangle: Rounded Corners 35">
              <a:extLst>
                <a:ext uri="{FF2B5EF4-FFF2-40B4-BE49-F238E27FC236}">
                  <a16:creationId xmlns:a16="http://schemas.microsoft.com/office/drawing/2014/main" id="{2068F96A-7C20-4C99-AFAA-A954776196D3}"/>
                </a:ext>
              </a:extLst>
            </p:cNvPr>
            <p:cNvSpPr/>
            <p:nvPr/>
          </p:nvSpPr>
          <p:spPr>
            <a:xfrm>
              <a:off x="1146029"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Resource Development</a:t>
              </a:r>
            </a:p>
          </p:txBody>
        </p:sp>
        <p:sp>
          <p:nvSpPr>
            <p:cNvPr id="37" name="Rectangle: Rounded Corners 36">
              <a:extLst>
                <a:ext uri="{FF2B5EF4-FFF2-40B4-BE49-F238E27FC236}">
                  <a16:creationId xmlns:a16="http://schemas.microsoft.com/office/drawing/2014/main" id="{40F9C538-ABE0-4A47-82E8-E396E934D563}"/>
                </a:ext>
              </a:extLst>
            </p:cNvPr>
            <p:cNvSpPr/>
            <p:nvPr/>
          </p:nvSpPr>
          <p:spPr>
            <a:xfrm>
              <a:off x="196784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00000"/>
                  </a:solidFill>
                  <a:latin typeface="Arial"/>
                </a:rPr>
                <a:t>Initial Access</a:t>
              </a: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38" name="Rectangle: Rounded Corners 37">
              <a:extLst>
                <a:ext uri="{FF2B5EF4-FFF2-40B4-BE49-F238E27FC236}">
                  <a16:creationId xmlns:a16="http://schemas.microsoft.com/office/drawing/2014/main" id="{2DA02182-2954-413B-A7B8-DD26B667B01A}"/>
                </a:ext>
              </a:extLst>
            </p:cNvPr>
            <p:cNvSpPr/>
            <p:nvPr/>
          </p:nvSpPr>
          <p:spPr>
            <a:xfrm>
              <a:off x="2789651"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Execution</a:t>
              </a:r>
            </a:p>
          </p:txBody>
        </p:sp>
        <p:sp>
          <p:nvSpPr>
            <p:cNvPr id="39" name="Rectangle: Rounded Corners 38">
              <a:extLst>
                <a:ext uri="{FF2B5EF4-FFF2-40B4-BE49-F238E27FC236}">
                  <a16:creationId xmlns:a16="http://schemas.microsoft.com/office/drawing/2014/main" id="{607F5C21-491F-4D6E-BEC8-14E1F9E30994}"/>
                </a:ext>
              </a:extLst>
            </p:cNvPr>
            <p:cNvSpPr/>
            <p:nvPr/>
          </p:nvSpPr>
          <p:spPr>
            <a:xfrm>
              <a:off x="3611462"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Persistence</a:t>
              </a:r>
            </a:p>
          </p:txBody>
        </p:sp>
        <p:sp>
          <p:nvSpPr>
            <p:cNvPr id="40" name="Rectangle: Rounded Corners 39">
              <a:extLst>
                <a:ext uri="{FF2B5EF4-FFF2-40B4-BE49-F238E27FC236}">
                  <a16:creationId xmlns:a16="http://schemas.microsoft.com/office/drawing/2014/main" id="{55D96A5A-470E-4145-9D5B-45676C9F020E}"/>
                </a:ext>
              </a:extLst>
            </p:cNvPr>
            <p:cNvSpPr/>
            <p:nvPr/>
          </p:nvSpPr>
          <p:spPr>
            <a:xfrm>
              <a:off x="4433273"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Privilege Escalation</a:t>
              </a:r>
            </a:p>
          </p:txBody>
        </p:sp>
        <p:sp>
          <p:nvSpPr>
            <p:cNvPr id="41" name="Rectangle: Rounded Corners 40">
              <a:extLst>
                <a:ext uri="{FF2B5EF4-FFF2-40B4-BE49-F238E27FC236}">
                  <a16:creationId xmlns:a16="http://schemas.microsoft.com/office/drawing/2014/main" id="{8C5D60AD-2EDB-468A-A592-04856B9E6F4A}"/>
                </a:ext>
              </a:extLst>
            </p:cNvPr>
            <p:cNvSpPr/>
            <p:nvPr/>
          </p:nvSpPr>
          <p:spPr>
            <a:xfrm>
              <a:off x="1018595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Exfiltration</a:t>
              </a:r>
            </a:p>
          </p:txBody>
        </p:sp>
        <p:sp>
          <p:nvSpPr>
            <p:cNvPr id="42" name="Rectangle: Rounded Corners 41">
              <a:extLst>
                <a:ext uri="{FF2B5EF4-FFF2-40B4-BE49-F238E27FC236}">
                  <a16:creationId xmlns:a16="http://schemas.microsoft.com/office/drawing/2014/main" id="{88F5B1C8-5B67-42C8-94EF-24679BEC913F}"/>
                </a:ext>
              </a:extLst>
            </p:cNvPr>
            <p:cNvSpPr/>
            <p:nvPr/>
          </p:nvSpPr>
          <p:spPr>
            <a:xfrm>
              <a:off x="6076895"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Credential Access</a:t>
              </a:r>
            </a:p>
          </p:txBody>
        </p:sp>
        <p:sp>
          <p:nvSpPr>
            <p:cNvPr id="43" name="Rectangle: Rounded Corners 42">
              <a:extLst>
                <a:ext uri="{FF2B5EF4-FFF2-40B4-BE49-F238E27FC236}">
                  <a16:creationId xmlns:a16="http://schemas.microsoft.com/office/drawing/2014/main" id="{7445B8E9-C60F-442F-8DC2-339E2767EC69}"/>
                </a:ext>
              </a:extLst>
            </p:cNvPr>
            <p:cNvSpPr/>
            <p:nvPr/>
          </p:nvSpPr>
          <p:spPr>
            <a:xfrm>
              <a:off x="6898706"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Discovery</a:t>
              </a:r>
            </a:p>
          </p:txBody>
        </p:sp>
        <p:sp>
          <p:nvSpPr>
            <p:cNvPr id="44" name="Rectangle: Rounded Corners 43">
              <a:extLst>
                <a:ext uri="{FF2B5EF4-FFF2-40B4-BE49-F238E27FC236}">
                  <a16:creationId xmlns:a16="http://schemas.microsoft.com/office/drawing/2014/main" id="{B2824396-1790-4558-899C-431E7D7F0469}"/>
                </a:ext>
              </a:extLst>
            </p:cNvPr>
            <p:cNvSpPr/>
            <p:nvPr/>
          </p:nvSpPr>
          <p:spPr>
            <a:xfrm>
              <a:off x="7720517"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Lateral Movement</a:t>
              </a:r>
            </a:p>
          </p:txBody>
        </p:sp>
        <p:sp>
          <p:nvSpPr>
            <p:cNvPr id="45" name="Rectangle: Rounded Corners 44">
              <a:extLst>
                <a:ext uri="{FF2B5EF4-FFF2-40B4-BE49-F238E27FC236}">
                  <a16:creationId xmlns:a16="http://schemas.microsoft.com/office/drawing/2014/main" id="{1DF4A536-2BAF-4E94-8471-18EE588D0F84}"/>
                </a:ext>
              </a:extLst>
            </p:cNvPr>
            <p:cNvSpPr/>
            <p:nvPr/>
          </p:nvSpPr>
          <p:spPr>
            <a:xfrm>
              <a:off x="8542328"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Collection</a:t>
              </a:r>
            </a:p>
          </p:txBody>
        </p:sp>
        <p:sp>
          <p:nvSpPr>
            <p:cNvPr id="46" name="Rectangle: Rounded Corners 45">
              <a:extLst>
                <a:ext uri="{FF2B5EF4-FFF2-40B4-BE49-F238E27FC236}">
                  <a16:creationId xmlns:a16="http://schemas.microsoft.com/office/drawing/2014/main" id="{0D48C1D4-83B8-4E80-937F-D56E4AC6C917}"/>
                </a:ext>
              </a:extLst>
            </p:cNvPr>
            <p:cNvSpPr/>
            <p:nvPr/>
          </p:nvSpPr>
          <p:spPr>
            <a:xfrm>
              <a:off x="9364139"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Command &amp; Control</a:t>
              </a:r>
            </a:p>
          </p:txBody>
        </p:sp>
        <p:sp>
          <p:nvSpPr>
            <p:cNvPr id="47" name="Rectangle: Rounded Corners 46">
              <a:extLst>
                <a:ext uri="{FF2B5EF4-FFF2-40B4-BE49-F238E27FC236}">
                  <a16:creationId xmlns:a16="http://schemas.microsoft.com/office/drawing/2014/main" id="{0918FBBE-B360-4E6B-AA21-08D5EEAC3F0C}"/>
                </a:ext>
              </a:extLst>
            </p:cNvPr>
            <p:cNvSpPr/>
            <p:nvPr/>
          </p:nvSpPr>
          <p:spPr>
            <a:xfrm>
              <a:off x="5255084"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Defense Evasion</a:t>
              </a:r>
            </a:p>
          </p:txBody>
        </p:sp>
        <p:sp>
          <p:nvSpPr>
            <p:cNvPr id="48" name="Rectangle: Rounded Corners 47">
              <a:extLst>
                <a:ext uri="{FF2B5EF4-FFF2-40B4-BE49-F238E27FC236}">
                  <a16:creationId xmlns:a16="http://schemas.microsoft.com/office/drawing/2014/main" id="{5235F6DC-F705-482C-8354-9919D5655E0A}"/>
                </a:ext>
              </a:extLst>
            </p:cNvPr>
            <p:cNvSpPr/>
            <p:nvPr/>
          </p:nvSpPr>
          <p:spPr>
            <a:xfrm>
              <a:off x="1100776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Impact</a:t>
              </a:r>
            </a:p>
          </p:txBody>
        </p:sp>
      </p:grpSp>
      <p:sp>
        <p:nvSpPr>
          <p:cNvPr id="62" name="Rectangle 61">
            <a:extLst>
              <a:ext uri="{FF2B5EF4-FFF2-40B4-BE49-F238E27FC236}">
                <a16:creationId xmlns:a16="http://schemas.microsoft.com/office/drawing/2014/main" id="{510670F8-8B43-4C15-9D40-6A282757CE4B}"/>
              </a:ext>
            </a:extLst>
          </p:cNvPr>
          <p:cNvSpPr/>
          <p:nvPr/>
        </p:nvSpPr>
        <p:spPr>
          <a:xfrm>
            <a:off x="403678" y="3595224"/>
            <a:ext cx="5552167" cy="2571351"/>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algn="just"/>
            <a:r>
              <a:rPr lang="en-US" sz="1200" dirty="0">
                <a:solidFill>
                  <a:schemeClr val="tx1"/>
                </a:solidFill>
                <a:ea typeface="+mn-lt"/>
                <a:cs typeface="+mn-lt"/>
              </a:rPr>
              <a:t>Researchers discovered an open directory leveraging the </a:t>
            </a:r>
            <a:r>
              <a:rPr lang="en-US" sz="1200" dirty="0" err="1">
                <a:solidFill>
                  <a:schemeClr val="tx1"/>
                </a:solidFill>
                <a:ea typeface="+mn-lt"/>
                <a:cs typeface="+mn-lt"/>
              </a:rPr>
              <a:t>LockBit</a:t>
            </a:r>
            <a:r>
              <a:rPr lang="en-US" sz="1200" dirty="0">
                <a:solidFill>
                  <a:schemeClr val="tx1"/>
                </a:solidFill>
                <a:ea typeface="+mn-lt"/>
                <a:cs typeface="+mn-lt"/>
              </a:rPr>
              <a:t> 3.0 malware and a notable amount of other multiple open source tools for use across both Windows and Linux Windows. The tools' GitHub pages and command line interfaces (CLI) were written in Mandarin Chinese. Furthermore, the credentials observed in the ransom indicated, that the open directory belongs likely to a Chinese-speaking, opportunistic threat actor. </a:t>
            </a:r>
            <a:endParaRPr lang="en-US" sz="1200" dirty="0">
              <a:solidFill>
                <a:schemeClr val="tx1"/>
              </a:solidFill>
            </a:endParaRPr>
          </a:p>
          <a:p>
            <a:pPr algn="just"/>
            <a:endParaRPr lang="en-US" sz="1200" dirty="0">
              <a:solidFill>
                <a:schemeClr val="tx1"/>
              </a:solidFill>
              <a:ea typeface="+mn-lt"/>
              <a:cs typeface="+mn-lt"/>
            </a:endParaRPr>
          </a:p>
          <a:p>
            <a:pPr algn="just"/>
            <a:r>
              <a:rPr lang="en-US" sz="1200" dirty="0" err="1">
                <a:solidFill>
                  <a:schemeClr val="tx1"/>
                </a:solidFill>
                <a:ea typeface="+mn-lt"/>
                <a:cs typeface="+mn-lt"/>
              </a:rPr>
              <a:t>LockBit</a:t>
            </a:r>
            <a:r>
              <a:rPr lang="en-US" sz="1200" dirty="0">
                <a:solidFill>
                  <a:schemeClr val="tx1"/>
                </a:solidFill>
                <a:ea typeface="+mn-lt"/>
                <a:cs typeface="+mn-lt"/>
              </a:rPr>
              <a:t> 3.0 malware is known to be leveraged by ransomware-oriented threat actors, even in cases not tied to the </a:t>
            </a:r>
            <a:r>
              <a:rPr lang="en-US" sz="1200" dirty="0" err="1">
                <a:solidFill>
                  <a:schemeClr val="tx1"/>
                </a:solidFill>
                <a:ea typeface="+mn-lt"/>
                <a:cs typeface="+mn-lt"/>
              </a:rPr>
              <a:t>LockBit</a:t>
            </a:r>
            <a:r>
              <a:rPr lang="en-US" sz="1200" dirty="0">
                <a:solidFill>
                  <a:schemeClr val="tx1"/>
                </a:solidFill>
                <a:ea typeface="+mn-lt"/>
                <a:cs typeface="+mn-lt"/>
              </a:rPr>
              <a:t> ransomware-as-a-service (RaaS) program. Among the open-source tools </a:t>
            </a:r>
            <a:r>
              <a:rPr lang="en-US" sz="1200" dirty="0" err="1">
                <a:solidFill>
                  <a:schemeClr val="tx1"/>
                </a:solidFill>
                <a:ea typeface="+mn-lt"/>
                <a:cs typeface="+mn-lt"/>
              </a:rPr>
              <a:t>ByPass</a:t>
            </a:r>
            <a:r>
              <a:rPr lang="en-US" sz="1200" dirty="0">
                <a:solidFill>
                  <a:schemeClr val="tx1"/>
                </a:solidFill>
                <a:ea typeface="+mn-lt"/>
                <a:cs typeface="+mn-lt"/>
              </a:rPr>
              <a:t> and </a:t>
            </a:r>
            <a:r>
              <a:rPr lang="en-US" sz="1200" dirty="0" err="1">
                <a:solidFill>
                  <a:schemeClr val="tx1"/>
                </a:solidFill>
                <a:ea typeface="+mn-lt"/>
                <a:cs typeface="+mn-lt"/>
              </a:rPr>
              <a:t>Xnote</a:t>
            </a:r>
            <a:r>
              <a:rPr lang="en-US" sz="1200" dirty="0">
                <a:solidFill>
                  <a:schemeClr val="tx1"/>
                </a:solidFill>
                <a:ea typeface="+mn-lt"/>
                <a:cs typeface="+mn-lt"/>
              </a:rPr>
              <a:t> were included, as well as Cobalt Strike for C2 framework. Analysts also observed use of system administrator remote access tools </a:t>
            </a:r>
            <a:r>
              <a:rPr lang="en-US" sz="1200" dirty="0" err="1">
                <a:solidFill>
                  <a:schemeClr val="tx1"/>
                </a:solidFill>
                <a:ea typeface="+mn-lt"/>
                <a:cs typeface="+mn-lt"/>
              </a:rPr>
              <a:t>AnyDesk</a:t>
            </a:r>
            <a:r>
              <a:rPr lang="en-US" sz="1200" dirty="0">
                <a:solidFill>
                  <a:schemeClr val="tx1"/>
                </a:solidFill>
                <a:ea typeface="+mn-lt"/>
                <a:cs typeface="+mn-lt"/>
              </a:rPr>
              <a:t> and Gotu.exe. The ransom note for this case was embedded in one of the directory's two encryption binaries. This binary is obfuscated with dynamic memory loading.</a:t>
            </a:r>
          </a:p>
          <a:p>
            <a:pPr algn="just"/>
            <a:endParaRPr lang="en-US" sz="1200" dirty="0">
              <a:solidFill>
                <a:schemeClr val="tx1"/>
              </a:solidFill>
              <a:ea typeface="+mn-lt"/>
              <a:cs typeface="+mn-lt"/>
            </a:endParaRPr>
          </a:p>
        </p:txBody>
      </p:sp>
      <p:sp>
        <p:nvSpPr>
          <p:cNvPr id="73" name="Title 6">
            <a:extLst>
              <a:ext uri="{FF2B5EF4-FFF2-40B4-BE49-F238E27FC236}">
                <a16:creationId xmlns:a16="http://schemas.microsoft.com/office/drawing/2014/main" id="{61417FB7-3039-4B36-8A1B-EAB4072FCD09}"/>
              </a:ext>
            </a:extLst>
          </p:cNvPr>
          <p:cNvSpPr txBox="1">
            <a:spLocks/>
          </p:cNvSpPr>
          <p:nvPr/>
        </p:nvSpPr>
        <p:spPr>
          <a:xfrm>
            <a:off x="452399" y="304800"/>
            <a:ext cx="6901959" cy="66435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a:defRPr/>
            </a:pPr>
            <a:r>
              <a:rPr lang="en-GB" sz="2200" dirty="0" err="1">
                <a:solidFill>
                  <a:srgbClr val="000000"/>
                </a:solidFill>
                <a:ea typeface="+mj-lt"/>
                <a:cs typeface="+mj-lt"/>
              </a:rPr>
              <a:t>LockBit</a:t>
            </a:r>
            <a:r>
              <a:rPr lang="en-GB" sz="2200" dirty="0">
                <a:solidFill>
                  <a:srgbClr val="000000"/>
                </a:solidFill>
                <a:ea typeface="+mj-lt"/>
                <a:cs typeface="+mj-lt"/>
              </a:rPr>
              <a:t> 3.0 and Other Open-Source Tooling Observed in Asia Pacific </a:t>
            </a:r>
            <a:endParaRPr lang="en-US" dirty="0"/>
          </a:p>
        </p:txBody>
      </p:sp>
      <p:sp>
        <p:nvSpPr>
          <p:cNvPr id="77" name="Footer Placeholder 4">
            <a:extLst>
              <a:ext uri="{FF2B5EF4-FFF2-40B4-BE49-F238E27FC236}">
                <a16:creationId xmlns:a16="http://schemas.microsoft.com/office/drawing/2014/main" id="{FB55E1F4-78EC-42BE-B247-69915D33CD92}"/>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pSp>
        <p:nvGrpSpPr>
          <p:cNvPr id="87" name="Group 86">
            <a:extLst>
              <a:ext uri="{FF2B5EF4-FFF2-40B4-BE49-F238E27FC236}">
                <a16:creationId xmlns:a16="http://schemas.microsoft.com/office/drawing/2014/main" id="{FB3A8F08-3C81-44A0-A1CB-00F0B618423C}"/>
              </a:ext>
            </a:extLst>
          </p:cNvPr>
          <p:cNvGrpSpPr/>
          <p:nvPr/>
        </p:nvGrpSpPr>
        <p:grpSpPr>
          <a:xfrm>
            <a:off x="6488375" y="3609390"/>
            <a:ext cx="5330261" cy="1198820"/>
            <a:chOff x="6234904" y="4411914"/>
            <a:chExt cx="5367014" cy="1124757"/>
          </a:xfrm>
        </p:grpSpPr>
        <p:sp>
          <p:nvSpPr>
            <p:cNvPr id="92" name="Rectangle: Rounded Corners 91">
              <a:extLst>
                <a:ext uri="{FF2B5EF4-FFF2-40B4-BE49-F238E27FC236}">
                  <a16:creationId xmlns:a16="http://schemas.microsoft.com/office/drawing/2014/main" id="{1F4EB147-1304-45EE-81FD-62BB04F9C11E}"/>
                </a:ext>
              </a:extLst>
            </p:cNvPr>
            <p:cNvSpPr/>
            <p:nvPr/>
          </p:nvSpPr>
          <p:spPr>
            <a:xfrm>
              <a:off x="7073537" y="4411914"/>
              <a:ext cx="4528381" cy="1124757"/>
            </a:xfrm>
            <a:prstGeom prst="roundRect">
              <a:avLst/>
            </a:prstGeom>
            <a:no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p>
              <a:pPr marL="457200" indent="-229870">
                <a:spcAft>
                  <a:spcPts val="600"/>
                </a:spcAft>
                <a:buFont typeface="Arial" panose="020B0604020202020204" pitchFamily="34" charset="0"/>
                <a:buChar char="•"/>
                <a:defRPr/>
              </a:pPr>
              <a:endParaRPr kumimoji="0" lang="en-US" sz="1000" b="0" i="0" u="none" strike="noStrike" kern="1200" cap="none" spc="0" normalizeH="0" baseline="0" noProof="0">
                <a:ln>
                  <a:noFill/>
                </a:ln>
                <a:solidFill>
                  <a:srgbClr val="000000"/>
                </a:solidFill>
                <a:effectLst/>
                <a:uLnTx/>
                <a:uFillTx/>
                <a:latin typeface="Arial"/>
                <a:ea typeface="+mn-ea"/>
                <a:cs typeface="Arial"/>
              </a:endParaRPr>
            </a:p>
          </p:txBody>
        </p:sp>
        <p:sp>
          <p:nvSpPr>
            <p:cNvPr id="93" name="Rectangle: Rounded Corners 92">
              <a:extLst>
                <a:ext uri="{FF2B5EF4-FFF2-40B4-BE49-F238E27FC236}">
                  <a16:creationId xmlns:a16="http://schemas.microsoft.com/office/drawing/2014/main" id="{3B392649-202B-4767-A90D-143C209B576D}"/>
                </a:ext>
              </a:extLst>
            </p:cNvPr>
            <p:cNvSpPr/>
            <p:nvPr/>
          </p:nvSpPr>
          <p:spPr>
            <a:xfrm>
              <a:off x="6234904" y="4647850"/>
              <a:ext cx="1168341" cy="494365"/>
            </a:xfrm>
            <a:prstGeom prst="roundRect">
              <a:avLst/>
            </a:prstGeom>
            <a:solidFill>
              <a:srgbClr val="DB536A"/>
            </a:solid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Prevention</a:t>
              </a: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94" name="Group 93">
            <a:extLst>
              <a:ext uri="{FF2B5EF4-FFF2-40B4-BE49-F238E27FC236}">
                <a16:creationId xmlns:a16="http://schemas.microsoft.com/office/drawing/2014/main" id="{03C0EC93-26FB-4955-9CD0-711756945612}"/>
              </a:ext>
            </a:extLst>
          </p:cNvPr>
          <p:cNvGrpSpPr/>
          <p:nvPr/>
        </p:nvGrpSpPr>
        <p:grpSpPr>
          <a:xfrm>
            <a:off x="6230394" y="4885764"/>
            <a:ext cx="5836772" cy="1507408"/>
            <a:chOff x="5761928" y="5215665"/>
            <a:chExt cx="4696762" cy="1331777"/>
          </a:xfrm>
        </p:grpSpPr>
        <p:sp>
          <p:nvSpPr>
            <p:cNvPr id="95" name="Rectangle: Rounded Corners 94">
              <a:extLst>
                <a:ext uri="{FF2B5EF4-FFF2-40B4-BE49-F238E27FC236}">
                  <a16:creationId xmlns:a16="http://schemas.microsoft.com/office/drawing/2014/main" id="{33E83CEE-3447-490B-B67F-45CF4D2270E6}"/>
                </a:ext>
              </a:extLst>
            </p:cNvPr>
            <p:cNvSpPr/>
            <p:nvPr/>
          </p:nvSpPr>
          <p:spPr>
            <a:xfrm>
              <a:off x="5761928" y="5215665"/>
              <a:ext cx="3977507" cy="1331777"/>
            </a:xfrm>
            <a:prstGeom prst="roundRect">
              <a:avLst/>
            </a:prstGeom>
            <a:no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274320" bIns="45720" rtlCol="0" anchor="ctr"/>
            <a:lstStyle/>
            <a:p>
              <a:pPr marL="231775" marR="0" lvl="0" indent="-231775"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000" b="0" i="0" u="none" strike="noStrike" kern="1200" cap="none" spc="0" normalizeH="0" baseline="0" noProof="0">
                <a:ln>
                  <a:noFill/>
                </a:ln>
                <a:solidFill>
                  <a:srgbClr val="000000"/>
                </a:solidFill>
                <a:effectLst/>
                <a:uLnTx/>
                <a:uFillTx/>
                <a:latin typeface="Arial"/>
                <a:ea typeface="+mn-ea"/>
                <a:cs typeface="Arial"/>
              </a:endParaRPr>
            </a:p>
          </p:txBody>
        </p:sp>
        <p:sp>
          <p:nvSpPr>
            <p:cNvPr id="96" name="Rectangle: Rounded Corners 95">
              <a:extLst>
                <a:ext uri="{FF2B5EF4-FFF2-40B4-BE49-F238E27FC236}">
                  <a16:creationId xmlns:a16="http://schemas.microsoft.com/office/drawing/2014/main" id="{EC917229-19EB-46BB-ADE8-EAED53A1DC55}"/>
                </a:ext>
              </a:extLst>
            </p:cNvPr>
            <p:cNvSpPr/>
            <p:nvPr/>
          </p:nvSpPr>
          <p:spPr>
            <a:xfrm>
              <a:off x="9525427" y="5692172"/>
              <a:ext cx="933263" cy="494365"/>
            </a:xfrm>
            <a:prstGeom prst="roundRect">
              <a:avLst/>
            </a:prstGeom>
            <a:solidFill>
              <a:srgbClr val="DB536A"/>
            </a:solid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Detection</a:t>
              </a:r>
            </a:p>
          </p:txBody>
        </p:sp>
      </p:grpSp>
      <p:sp>
        <p:nvSpPr>
          <p:cNvPr id="98" name="Date Placeholder 3">
            <a:extLst>
              <a:ext uri="{FF2B5EF4-FFF2-40B4-BE49-F238E27FC236}">
                <a16:creationId xmlns:a16="http://schemas.microsoft.com/office/drawing/2014/main" id="{97F63E5F-E748-4366-AE4D-9BDF69C97AA2}"/>
              </a:ext>
            </a:extLst>
          </p:cNvPr>
          <p:cNvSpPr>
            <a:spLocks noGrp="1"/>
          </p:cNvSpPr>
          <p:nvPr>
            <p:ph type="dt" sz="half" idx="2"/>
          </p:nvPr>
        </p:nvSpPr>
        <p:spPr>
          <a:xfrm>
            <a:off x="9364139" y="6393180"/>
            <a:ext cx="2384949" cy="173604"/>
          </a:xfrm>
        </p:spPr>
        <p:txBody>
          <a:bodyPr/>
          <a:lstStyle/>
          <a:p>
            <a:pPr algn="r">
              <a:defRPr/>
            </a:pPr>
            <a:r>
              <a:rPr lang="en-GB" sz="750" dirty="0">
                <a:latin typeface="Arial"/>
                <a:ea typeface="SimSun"/>
              </a:rPr>
              <a:t>23 November 2024 – 29 November 2024</a:t>
            </a:r>
            <a:endParaRPr lang="en-US" sz="750" dirty="0">
              <a:latin typeface="Arial"/>
              <a:ea typeface="SimSun"/>
            </a:endParaRPr>
          </a:p>
        </p:txBody>
      </p:sp>
      <p:cxnSp>
        <p:nvCxnSpPr>
          <p:cNvPr id="119" name="Straight Connector 118">
            <a:extLst>
              <a:ext uri="{FF2B5EF4-FFF2-40B4-BE49-F238E27FC236}">
                <a16:creationId xmlns:a16="http://schemas.microsoft.com/office/drawing/2014/main" id="{BA210F88-9314-428A-B09B-ADD63F2404BD}"/>
              </a:ext>
            </a:extLst>
          </p:cNvPr>
          <p:cNvCxnSpPr>
            <a:cxnSpLocks/>
          </p:cNvCxnSpPr>
          <p:nvPr/>
        </p:nvCxnSpPr>
        <p:spPr>
          <a:xfrm>
            <a:off x="6245628" y="3456178"/>
            <a:ext cx="5585092" cy="638"/>
          </a:xfrm>
          <a:prstGeom prst="line">
            <a:avLst/>
          </a:prstGeom>
          <a:ln w="12700" cap="sq"/>
        </p:spPr>
        <p:style>
          <a:lnRef idx="1">
            <a:schemeClr val="accent1"/>
          </a:lnRef>
          <a:fillRef idx="0">
            <a:schemeClr val="accent1"/>
          </a:fillRef>
          <a:effectRef idx="0">
            <a:schemeClr val="dk1"/>
          </a:effectRef>
          <a:fontRef idx="minor">
            <a:schemeClr val="lt1"/>
          </a:fontRef>
        </p:style>
      </p:cxnSp>
      <p:sp>
        <p:nvSpPr>
          <p:cNvPr id="120" name="TextBox 119">
            <a:extLst>
              <a:ext uri="{FF2B5EF4-FFF2-40B4-BE49-F238E27FC236}">
                <a16:creationId xmlns:a16="http://schemas.microsoft.com/office/drawing/2014/main" id="{6BA5E69C-7284-4ED0-B6EF-85030479A1B7}"/>
              </a:ext>
            </a:extLst>
          </p:cNvPr>
          <p:cNvSpPr txBox="1"/>
          <p:nvPr/>
        </p:nvSpPr>
        <p:spPr>
          <a:xfrm>
            <a:off x="6397824" y="3318301"/>
            <a:ext cx="2014938" cy="215432"/>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DB536A"/>
                </a:solidFill>
                <a:effectLst/>
                <a:uLnTx/>
                <a:uFillTx/>
                <a:latin typeface="Georgia"/>
                <a:ea typeface="+mn-ea"/>
                <a:cs typeface="+mn-cs"/>
              </a:rPr>
              <a:t>Recommendations</a:t>
            </a:r>
          </a:p>
        </p:txBody>
      </p:sp>
      <p:cxnSp>
        <p:nvCxnSpPr>
          <p:cNvPr id="121" name="Straight Connector 85">
            <a:extLst>
              <a:ext uri="{FF2B5EF4-FFF2-40B4-BE49-F238E27FC236}">
                <a16:creationId xmlns:a16="http://schemas.microsoft.com/office/drawing/2014/main" id="{D9CCB084-4F24-45FD-8582-239215163CD9}"/>
              </a:ext>
            </a:extLst>
          </p:cNvPr>
          <p:cNvCxnSpPr>
            <a:cxnSpLocks/>
          </p:cNvCxnSpPr>
          <p:nvPr/>
        </p:nvCxnSpPr>
        <p:spPr>
          <a:xfrm>
            <a:off x="141837" y="3438047"/>
            <a:ext cx="5832187" cy="17851"/>
          </a:xfrm>
          <a:prstGeom prst="bentConnector3">
            <a:avLst>
              <a:gd name="adj1" fmla="val 50000"/>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22" name="TextBox 121">
            <a:extLst>
              <a:ext uri="{FF2B5EF4-FFF2-40B4-BE49-F238E27FC236}">
                <a16:creationId xmlns:a16="http://schemas.microsoft.com/office/drawing/2014/main" id="{FF71ABB6-9ABC-4EF1-AD3C-8E0EBFB1FBC5}"/>
              </a:ext>
            </a:extLst>
          </p:cNvPr>
          <p:cNvSpPr txBox="1"/>
          <p:nvPr/>
        </p:nvSpPr>
        <p:spPr>
          <a:xfrm>
            <a:off x="361280" y="3337359"/>
            <a:ext cx="3200400" cy="215444"/>
          </a:xfrm>
          <a:prstGeom prst="rect">
            <a:avLst/>
          </a:prstGeom>
          <a:solidFill>
            <a:schemeClr val="bg1"/>
          </a:solidFill>
        </p:spPr>
        <p:txBody>
          <a:bodyPr wrap="square" lIns="0" tIns="0" rIns="0" bIns="0" rtlCol="0">
            <a:spAutoFit/>
          </a:bodyPr>
          <a:lstStyle>
            <a:defPPr>
              <a:defRPr lang="en-US"/>
            </a:defPPr>
            <a:lvl1pPr algn="ctr">
              <a:lnSpc>
                <a:spcPct val="100000"/>
              </a:lnSpc>
              <a:spcAft>
                <a:spcPts val="600"/>
              </a:spcAft>
              <a:buSzPct val="100000"/>
              <a:defRPr sz="1400">
                <a:solidFill>
                  <a:srgbClr val="EB8C00"/>
                </a:solidFill>
                <a:latin typeface="+mj-lt"/>
              </a:defRPr>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Details (Analysis in Appendices)</a:t>
            </a:r>
          </a:p>
        </p:txBody>
      </p:sp>
      <p:sp>
        <p:nvSpPr>
          <p:cNvPr id="3" name="Slide Number Placeholder 5">
            <a:extLst>
              <a:ext uri="{FF2B5EF4-FFF2-40B4-BE49-F238E27FC236}">
                <a16:creationId xmlns:a16="http://schemas.microsoft.com/office/drawing/2014/main" id="{2B95C852-5A17-B125-979C-4BE30E8AC7C6}"/>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graphicFrame>
        <p:nvGraphicFramePr>
          <p:cNvPr id="124" name="Content Placeholder 48">
            <a:extLst>
              <a:ext uri="{FF2B5EF4-FFF2-40B4-BE49-F238E27FC236}">
                <a16:creationId xmlns:a16="http://schemas.microsoft.com/office/drawing/2014/main" id="{0D34C348-87A2-4F7F-9715-6BD32002C75A}"/>
              </a:ext>
            </a:extLst>
          </p:cNvPr>
          <p:cNvGraphicFramePr>
            <a:graphicFrameLocks/>
          </p:cNvGraphicFramePr>
          <p:nvPr>
            <p:extLst>
              <p:ext uri="{D42A27DB-BD31-4B8C-83A1-F6EECF244321}">
                <p14:modId xmlns:p14="http://schemas.microsoft.com/office/powerpoint/2010/main" val="1640621493"/>
              </p:ext>
            </p:extLst>
          </p:nvPr>
        </p:nvGraphicFramePr>
        <p:xfrm>
          <a:off x="9076857" y="236681"/>
          <a:ext cx="2782846" cy="1384397"/>
        </p:xfrm>
        <a:graphic>
          <a:graphicData uri="http://schemas.openxmlformats.org/drawingml/2006/table">
            <a:tbl>
              <a:tblPr>
                <a:tableStyleId>{5C22544A-7EE6-4342-B048-85BDC9FD1C3A}</a:tableStyleId>
              </a:tblPr>
              <a:tblGrid>
                <a:gridCol w="1391423">
                  <a:extLst>
                    <a:ext uri="{9D8B030D-6E8A-4147-A177-3AD203B41FA5}">
                      <a16:colId xmlns:a16="http://schemas.microsoft.com/office/drawing/2014/main" val="4000336458"/>
                    </a:ext>
                  </a:extLst>
                </a:gridCol>
                <a:gridCol w="1391423">
                  <a:extLst>
                    <a:ext uri="{9D8B030D-6E8A-4147-A177-3AD203B41FA5}">
                      <a16:colId xmlns:a16="http://schemas.microsoft.com/office/drawing/2014/main" val="1549506248"/>
                    </a:ext>
                  </a:extLst>
                </a:gridCol>
              </a:tblGrid>
              <a:tr h="217181">
                <a:tc>
                  <a:txBody>
                    <a:bodyPr/>
                    <a:lstStyle/>
                    <a:p>
                      <a:pPr marL="0" marR="0" algn="ctr">
                        <a:lnSpc>
                          <a:spcPct val="107000"/>
                        </a:lnSpc>
                        <a:spcBef>
                          <a:spcPts val="0"/>
                        </a:spcBef>
                        <a:spcAft>
                          <a:spcPts val="0"/>
                        </a:spcAft>
                      </a:pPr>
                      <a:r>
                        <a:rPr lang="en-US" sz="800" kern="1200">
                          <a:solidFill>
                            <a:schemeClr val="bg1">
                              <a:lumMod val="75000"/>
                            </a:schemeClr>
                          </a:solidFill>
                          <a:effectLst/>
                          <a:latin typeface="+mn-lt"/>
                          <a:ea typeface="+mn-ea"/>
                          <a:cs typeface="+mn-cs"/>
                        </a:rPr>
                        <a:t> Destructive</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1" kern="1200">
                          <a:solidFill>
                            <a:schemeClr val="tx1"/>
                          </a:solidFill>
                          <a:effectLst/>
                          <a:latin typeface="+mn-lt"/>
                          <a:ea typeface="+mn-ea"/>
                          <a:cs typeface="+mn-cs"/>
                        </a:rPr>
                        <a:t>Data Exfiltration </a:t>
                      </a:r>
                    </a:p>
                  </a:txBody>
                  <a:tcPr marL="75672" marR="75672" marT="0" marB="0" anchor="ctr">
                    <a:solidFill>
                      <a:srgbClr val="FFC000"/>
                    </a:solidFill>
                  </a:tcPr>
                </a:tc>
                <a:extLst>
                  <a:ext uri="{0D108BD9-81ED-4DB2-BD59-A6C34878D82A}">
                    <a16:rowId xmlns:a16="http://schemas.microsoft.com/office/drawing/2014/main" val="87224529"/>
                  </a:ext>
                </a:extLst>
              </a:tr>
              <a:tr h="217181">
                <a:tc>
                  <a:txBody>
                    <a:bodyPr/>
                    <a:lstStyle/>
                    <a:p>
                      <a:pPr marL="0" marR="0" algn="ctr">
                        <a:lnSpc>
                          <a:spcPct val="107000"/>
                        </a:lnSpc>
                        <a:spcBef>
                          <a:spcPts val="0"/>
                        </a:spcBef>
                        <a:spcAft>
                          <a:spcPts val="0"/>
                        </a:spcAft>
                      </a:pPr>
                      <a:r>
                        <a:rPr lang="en-US" sz="800" b="1" kern="1200" dirty="0">
                          <a:solidFill>
                            <a:schemeClr val="tx1"/>
                          </a:solidFill>
                          <a:effectLst/>
                          <a:latin typeface="+mn-lt"/>
                          <a:ea typeface="+mn-ea"/>
                          <a:cs typeface="+mn-cs"/>
                        </a:rPr>
                        <a:t>Malware</a:t>
                      </a:r>
                      <a:r>
                        <a:rPr lang="en-US" sz="800" b="1" kern="1200" dirty="0">
                          <a:solidFill>
                            <a:schemeClr val="bg2">
                              <a:lumMod val="90000"/>
                            </a:schemeClr>
                          </a:solidFill>
                          <a:effectLst/>
                          <a:latin typeface="+mn-lt"/>
                          <a:ea typeface="+mn-ea"/>
                          <a:cs typeface="+mn-cs"/>
                        </a:rPr>
                        <a:t> </a:t>
                      </a:r>
                    </a:p>
                  </a:txBody>
                  <a:tcPr marL="75672" marR="75672" marT="0" marB="0" anchor="ctr">
                    <a:solidFill>
                      <a:srgbClr val="FFB600"/>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Attack on Cloud Services</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4228951359"/>
                  </a:ext>
                </a:extLst>
              </a:tr>
              <a:tr h="253999">
                <a:tc>
                  <a:txBody>
                    <a:bodyPr/>
                    <a:lstStyle/>
                    <a:p>
                      <a:pPr marL="0" marR="0" algn="ctr">
                        <a:lnSpc>
                          <a:spcPct val="107000"/>
                        </a:lnSpc>
                        <a:spcBef>
                          <a:spcPts val="0"/>
                        </a:spcBef>
                        <a:spcAft>
                          <a:spcPts val="0"/>
                        </a:spcAft>
                      </a:pPr>
                      <a:r>
                        <a:rPr lang="en-US" sz="800" b="1">
                          <a:solidFill>
                            <a:schemeClr val="bg1">
                              <a:lumMod val="75000"/>
                            </a:schemeClr>
                          </a:solidFill>
                          <a:effectLst/>
                        </a:rPr>
                        <a:t> </a:t>
                      </a:r>
                      <a:r>
                        <a:rPr lang="en-US" sz="800" b="0">
                          <a:solidFill>
                            <a:schemeClr val="bg1">
                              <a:lumMod val="75000"/>
                            </a:schemeClr>
                          </a:solidFill>
                          <a:effectLst/>
                        </a:rPr>
                        <a:t>DDoS</a:t>
                      </a:r>
                      <a:endParaRPr lang="en-US" sz="800" b="0">
                        <a:solidFill>
                          <a:schemeClr val="bg1">
                            <a:lumMod val="75000"/>
                          </a:schemeClr>
                        </a:solidFill>
                        <a:effectLst/>
                        <a:latin typeface="Georgia"/>
                        <a:ea typeface="SimSun"/>
                        <a:cs typeface="Times New Roman"/>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Operational Technology Compromise</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910209616"/>
                  </a:ext>
                </a:extLst>
              </a:tr>
              <a:tr h="217181">
                <a:tc>
                  <a:txBody>
                    <a:bodyPr/>
                    <a:lstStyle/>
                    <a:p>
                      <a:pPr marL="0" marR="0" algn="ctr">
                        <a:lnSpc>
                          <a:spcPct val="107000"/>
                        </a:lnSpc>
                        <a:spcBef>
                          <a:spcPts val="0"/>
                        </a:spcBef>
                        <a:spcAft>
                          <a:spcPts val="0"/>
                        </a:spcAft>
                      </a:pPr>
                      <a:r>
                        <a:rPr lang="en-US" sz="800">
                          <a:solidFill>
                            <a:schemeClr val="bg1">
                              <a:lumMod val="75000"/>
                            </a:schemeClr>
                          </a:solidFill>
                          <a:effectLst/>
                        </a:rPr>
                        <a:t> Web Defacement</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Malicious Insider</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2087039893"/>
                  </a:ext>
                </a:extLst>
              </a:tr>
              <a:tr h="261674">
                <a:tc>
                  <a:txBody>
                    <a:bodyPr/>
                    <a:lstStyle/>
                    <a:p>
                      <a:pPr marL="0" marR="0" algn="ctr">
                        <a:lnSpc>
                          <a:spcPct val="107000"/>
                        </a:lnSpc>
                        <a:spcBef>
                          <a:spcPts val="0"/>
                        </a:spcBef>
                        <a:spcAft>
                          <a:spcPts val="0"/>
                        </a:spcAft>
                      </a:pPr>
                      <a:r>
                        <a:rPr lang="en-US" sz="800" b="0">
                          <a:solidFill>
                            <a:schemeClr val="bg1">
                              <a:lumMod val="75000"/>
                            </a:schemeClr>
                          </a:solidFill>
                          <a:effectLst/>
                        </a:rPr>
                        <a:t> Business Email Compromise</a:t>
                      </a:r>
                      <a:endParaRPr lang="en-US" sz="800" b="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b="0">
                          <a:solidFill>
                            <a:schemeClr val="bg1">
                              <a:lumMod val="75000"/>
                            </a:schemeClr>
                          </a:solidFill>
                          <a:effectLst/>
                        </a:rPr>
                        <a:t>Supply Chain</a:t>
                      </a:r>
                      <a:endParaRPr lang="en-US" sz="800" b="0" kern="1200">
                        <a:solidFill>
                          <a:schemeClr val="bg1">
                            <a:lumMod val="75000"/>
                          </a:schemeClr>
                        </a:solidFill>
                        <a:effectLst/>
                        <a:latin typeface="+mn-lt"/>
                        <a:ea typeface="+mn-ea"/>
                        <a:cs typeface="+mn-cs"/>
                      </a:endParaRPr>
                    </a:p>
                  </a:txBody>
                  <a:tcPr marL="75672" marR="75672" marT="0" marB="0" anchor="ctr">
                    <a:solidFill>
                      <a:srgbClr val="FFDCA9"/>
                    </a:solidFill>
                  </a:tcPr>
                </a:tc>
                <a:extLst>
                  <a:ext uri="{0D108BD9-81ED-4DB2-BD59-A6C34878D82A}">
                    <a16:rowId xmlns:a16="http://schemas.microsoft.com/office/drawing/2014/main" val="3647571878"/>
                  </a:ext>
                </a:extLst>
              </a:tr>
              <a:tr h="217181">
                <a:tc>
                  <a:txBody>
                    <a:bodyPr/>
                    <a:lstStyle/>
                    <a:p>
                      <a:pPr marL="0" marR="0" algn="ctr">
                        <a:lnSpc>
                          <a:spcPct val="107000"/>
                        </a:lnSpc>
                        <a:spcBef>
                          <a:spcPts val="0"/>
                        </a:spcBef>
                        <a:spcAft>
                          <a:spcPts val="0"/>
                        </a:spcAft>
                      </a:pPr>
                      <a:r>
                        <a:rPr lang="en-US" sz="800" b="0">
                          <a:solidFill>
                            <a:schemeClr val="bg1">
                              <a:lumMod val="75000"/>
                            </a:schemeClr>
                          </a:solidFill>
                          <a:effectLst/>
                        </a:rPr>
                        <a:t> </a:t>
                      </a:r>
                      <a:r>
                        <a:rPr lang="en-US" sz="800" b="0" kern="1200">
                          <a:solidFill>
                            <a:schemeClr val="bg1">
                              <a:lumMod val="75000"/>
                            </a:schemeClr>
                          </a:solidFill>
                          <a:effectLst/>
                          <a:latin typeface="+mn-lt"/>
                          <a:ea typeface="+mn-ea"/>
                          <a:cs typeface="+mn-cs"/>
                        </a:rPr>
                        <a:t>Cryptojacking</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1" kern="1200" dirty="0">
                          <a:solidFill>
                            <a:schemeClr val="tx1"/>
                          </a:solidFill>
                          <a:effectLst/>
                          <a:latin typeface="+mn-lt"/>
                          <a:ea typeface="+mn-ea"/>
                          <a:cs typeface="+mn-cs"/>
                        </a:rPr>
                        <a:t>Ransomware</a:t>
                      </a:r>
                    </a:p>
                  </a:txBody>
                  <a:tcPr marL="75672" marR="75672" marT="0" marB="0" anchor="ctr">
                    <a:solidFill>
                      <a:srgbClr val="FFC000"/>
                    </a:solidFill>
                  </a:tcPr>
                </a:tc>
                <a:extLst>
                  <a:ext uri="{0D108BD9-81ED-4DB2-BD59-A6C34878D82A}">
                    <a16:rowId xmlns:a16="http://schemas.microsoft.com/office/drawing/2014/main" val="1631285251"/>
                  </a:ext>
                </a:extLst>
              </a:tr>
            </a:tbl>
          </a:graphicData>
        </a:graphic>
      </p:graphicFrame>
      <p:sp>
        <p:nvSpPr>
          <p:cNvPr id="57" name="Rectangle: Rounded Corners 56">
            <a:extLst>
              <a:ext uri="{FF2B5EF4-FFF2-40B4-BE49-F238E27FC236}">
                <a16:creationId xmlns:a16="http://schemas.microsoft.com/office/drawing/2014/main" id="{3594FFB0-99A0-47CE-9171-764F085E78CB}"/>
              </a:ext>
            </a:extLst>
          </p:cNvPr>
          <p:cNvSpPr/>
          <p:nvPr/>
        </p:nvSpPr>
        <p:spPr>
          <a:xfrm>
            <a:off x="2800198" y="2231617"/>
            <a:ext cx="775923" cy="427556"/>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Command and Scripting Interpreter: PowerShell</a:t>
            </a:r>
            <a:endParaRPr lang="en-US">
              <a:ea typeface="+mn-ea"/>
            </a:endParaRPr>
          </a:p>
        </p:txBody>
      </p:sp>
      <p:grpSp>
        <p:nvGrpSpPr>
          <p:cNvPr id="69" name="Group 68">
            <a:extLst>
              <a:ext uri="{FF2B5EF4-FFF2-40B4-BE49-F238E27FC236}">
                <a16:creationId xmlns:a16="http://schemas.microsoft.com/office/drawing/2014/main" id="{F3C715E1-A11D-03CD-D53B-6F84388F3322}"/>
              </a:ext>
            </a:extLst>
          </p:cNvPr>
          <p:cNvGrpSpPr/>
          <p:nvPr/>
        </p:nvGrpSpPr>
        <p:grpSpPr>
          <a:xfrm>
            <a:off x="7238771" y="133732"/>
            <a:ext cx="1597970" cy="1597970"/>
            <a:chOff x="1835696" y="2780928"/>
            <a:chExt cx="2304256" cy="2304256"/>
          </a:xfrm>
        </p:grpSpPr>
        <p:grpSp>
          <p:nvGrpSpPr>
            <p:cNvPr id="70" name="Group 18">
              <a:extLst>
                <a:ext uri="{FF2B5EF4-FFF2-40B4-BE49-F238E27FC236}">
                  <a16:creationId xmlns:a16="http://schemas.microsoft.com/office/drawing/2014/main" id="{452A3E39-8784-7EE2-06C9-15F85CE3E6DE}"/>
                </a:ext>
              </a:extLst>
            </p:cNvPr>
            <p:cNvGrpSpPr>
              <a:grpSpLocks noChangeAspect="1"/>
            </p:cNvGrpSpPr>
            <p:nvPr/>
          </p:nvGrpSpPr>
          <p:grpSpPr bwMode="auto">
            <a:xfrm>
              <a:off x="1835696" y="2780928"/>
              <a:ext cx="2304256" cy="2304256"/>
              <a:chOff x="3474" y="1290"/>
              <a:chExt cx="1050" cy="1050"/>
            </a:xfrm>
            <a:solidFill>
              <a:schemeClr val="tx2"/>
            </a:solidFill>
          </p:grpSpPr>
          <p:sp>
            <p:nvSpPr>
              <p:cNvPr id="76" name="Freeform 19">
                <a:extLst>
                  <a:ext uri="{FF2B5EF4-FFF2-40B4-BE49-F238E27FC236}">
                    <a16:creationId xmlns:a16="http://schemas.microsoft.com/office/drawing/2014/main" id="{A751B080-140B-D911-831D-FD9531F404E0}"/>
                  </a:ext>
                </a:extLst>
              </p:cNvPr>
              <p:cNvSpPr>
                <a:spLocks/>
              </p:cNvSpPr>
              <p:nvPr/>
            </p:nvSpPr>
            <p:spPr bwMode="auto">
              <a:xfrm>
                <a:off x="3999" y="1290"/>
                <a:ext cx="525" cy="525"/>
              </a:xfrm>
              <a:custGeom>
                <a:avLst/>
                <a:gdLst/>
                <a:ahLst/>
                <a:cxnLst>
                  <a:cxn ang="0">
                    <a:pos x="1400" y="1400"/>
                  </a:cxn>
                  <a:cxn ang="0">
                    <a:pos x="0" y="0"/>
                  </a:cxn>
                  <a:cxn ang="0">
                    <a:pos x="0" y="0"/>
                  </a:cxn>
                  <a:cxn ang="0">
                    <a:pos x="0" y="1400"/>
                  </a:cxn>
                  <a:cxn ang="0">
                    <a:pos x="1400" y="1400"/>
                  </a:cxn>
                </a:cxnLst>
                <a:rect l="0" t="0" r="r" b="b"/>
                <a:pathLst>
                  <a:path w="1400" h="1400">
                    <a:moveTo>
                      <a:pt x="1400" y="1400"/>
                    </a:moveTo>
                    <a:cubicBezTo>
                      <a:pt x="1400" y="627"/>
                      <a:pt x="774" y="0"/>
                      <a:pt x="0" y="0"/>
                    </a:cubicBezTo>
                    <a:cubicBezTo>
                      <a:pt x="0" y="0"/>
                      <a:pt x="0" y="0"/>
                      <a:pt x="0" y="0"/>
                    </a:cubicBezTo>
                    <a:lnTo>
                      <a:pt x="0" y="1400"/>
                    </a:lnTo>
                    <a:lnTo>
                      <a:pt x="1400" y="1400"/>
                    </a:lnTo>
                    <a:close/>
                  </a:path>
                </a:pathLst>
              </a:custGeom>
              <a:solidFill>
                <a:srgbClr val="F1BAC3"/>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F8DDE1"/>
                  </a:solidFill>
                  <a:effectLst/>
                  <a:uLnTx/>
                  <a:uFillTx/>
                  <a:latin typeface="Arial"/>
                  <a:ea typeface="+mn-ea"/>
                  <a:cs typeface="+mn-cs"/>
                </a:endParaRPr>
              </a:p>
            </p:txBody>
          </p:sp>
          <p:sp>
            <p:nvSpPr>
              <p:cNvPr id="78" name="Freeform 20">
                <a:extLst>
                  <a:ext uri="{FF2B5EF4-FFF2-40B4-BE49-F238E27FC236}">
                    <a16:creationId xmlns:a16="http://schemas.microsoft.com/office/drawing/2014/main" id="{1CBE2B72-40F9-D4A7-964D-84112DF3CAA4}"/>
                  </a:ext>
                </a:extLst>
              </p:cNvPr>
              <p:cNvSpPr>
                <a:spLocks/>
              </p:cNvSpPr>
              <p:nvPr/>
            </p:nvSpPr>
            <p:spPr bwMode="auto">
              <a:xfrm>
                <a:off x="3999" y="1815"/>
                <a:ext cx="525" cy="525"/>
              </a:xfrm>
              <a:custGeom>
                <a:avLst/>
                <a:gdLst/>
                <a:ahLst/>
                <a:cxnLst>
                  <a:cxn ang="0">
                    <a:pos x="0" y="1400"/>
                  </a:cxn>
                  <a:cxn ang="0">
                    <a:pos x="1400" y="0"/>
                  </a:cxn>
                  <a:cxn ang="0">
                    <a:pos x="0" y="0"/>
                  </a:cxn>
                  <a:cxn ang="0">
                    <a:pos x="0" y="1400"/>
                  </a:cxn>
                </a:cxnLst>
                <a:rect l="0" t="0" r="r" b="b"/>
                <a:pathLst>
                  <a:path w="1400" h="1400">
                    <a:moveTo>
                      <a:pt x="0" y="1400"/>
                    </a:moveTo>
                    <a:cubicBezTo>
                      <a:pt x="774" y="1400"/>
                      <a:pt x="1400" y="774"/>
                      <a:pt x="1400" y="0"/>
                    </a:cubicBezTo>
                    <a:lnTo>
                      <a:pt x="0" y="0"/>
                    </a:lnTo>
                    <a:lnTo>
                      <a:pt x="0" y="1400"/>
                    </a:lnTo>
                    <a:close/>
                  </a:path>
                </a:pathLst>
              </a:custGeom>
              <a:solidFill>
                <a:srgbClr val="FFB600"/>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79" name="Freeform 21">
                <a:extLst>
                  <a:ext uri="{FF2B5EF4-FFF2-40B4-BE49-F238E27FC236}">
                    <a16:creationId xmlns:a16="http://schemas.microsoft.com/office/drawing/2014/main" id="{DBF34324-864F-D25C-0E0F-332D23D42DFB}"/>
                  </a:ext>
                </a:extLst>
              </p:cNvPr>
              <p:cNvSpPr>
                <a:spLocks/>
              </p:cNvSpPr>
              <p:nvPr/>
            </p:nvSpPr>
            <p:spPr bwMode="auto">
              <a:xfrm>
                <a:off x="3474" y="1815"/>
                <a:ext cx="525" cy="525"/>
              </a:xfrm>
              <a:custGeom>
                <a:avLst/>
                <a:gdLst/>
                <a:ahLst/>
                <a:cxnLst>
                  <a:cxn ang="0">
                    <a:pos x="0" y="0"/>
                  </a:cxn>
                  <a:cxn ang="0">
                    <a:pos x="1400" y="1400"/>
                  </a:cxn>
                  <a:cxn ang="0">
                    <a:pos x="1400" y="0"/>
                  </a:cxn>
                  <a:cxn ang="0">
                    <a:pos x="0" y="0"/>
                  </a:cxn>
                </a:cxnLst>
                <a:rect l="0" t="0" r="r" b="b"/>
                <a:pathLst>
                  <a:path w="1400" h="1400">
                    <a:moveTo>
                      <a:pt x="0" y="0"/>
                    </a:moveTo>
                    <a:cubicBezTo>
                      <a:pt x="0" y="774"/>
                      <a:pt x="627" y="1400"/>
                      <a:pt x="1400" y="1400"/>
                    </a:cubicBezTo>
                    <a:lnTo>
                      <a:pt x="1400" y="0"/>
                    </a:lnTo>
                    <a:lnTo>
                      <a:pt x="0" y="0"/>
                    </a:lnTo>
                    <a:close/>
                  </a:path>
                </a:pathLst>
              </a:custGeom>
              <a:solidFill>
                <a:srgbClr val="FEB791"/>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80" name="Freeform 22">
                <a:extLst>
                  <a:ext uri="{FF2B5EF4-FFF2-40B4-BE49-F238E27FC236}">
                    <a16:creationId xmlns:a16="http://schemas.microsoft.com/office/drawing/2014/main" id="{7C89BFD9-F6D8-00EF-4C56-595C2AA5D92C}"/>
                  </a:ext>
                </a:extLst>
              </p:cNvPr>
              <p:cNvSpPr>
                <a:spLocks/>
              </p:cNvSpPr>
              <p:nvPr/>
            </p:nvSpPr>
            <p:spPr bwMode="auto">
              <a:xfrm>
                <a:off x="3474" y="1290"/>
                <a:ext cx="525" cy="525"/>
              </a:xfrm>
              <a:custGeom>
                <a:avLst/>
                <a:gdLst/>
                <a:ahLst/>
                <a:cxnLst>
                  <a:cxn ang="0">
                    <a:pos x="1400" y="0"/>
                  </a:cxn>
                  <a:cxn ang="0">
                    <a:pos x="0" y="1400"/>
                  </a:cxn>
                  <a:cxn ang="0">
                    <a:pos x="1400" y="1400"/>
                  </a:cxn>
                  <a:cxn ang="0">
                    <a:pos x="1400" y="0"/>
                  </a:cxn>
                </a:cxnLst>
                <a:rect l="0" t="0" r="r" b="b"/>
                <a:pathLst>
                  <a:path w="1400" h="1400">
                    <a:moveTo>
                      <a:pt x="1400" y="0"/>
                    </a:moveTo>
                    <a:cubicBezTo>
                      <a:pt x="627" y="0"/>
                      <a:pt x="0" y="627"/>
                      <a:pt x="0" y="1400"/>
                    </a:cubicBezTo>
                    <a:lnTo>
                      <a:pt x="1400" y="1400"/>
                    </a:lnTo>
                    <a:lnTo>
                      <a:pt x="1400" y="0"/>
                    </a:lnTo>
                    <a:close/>
                  </a:path>
                </a:pathLst>
              </a:custGeom>
              <a:solidFill>
                <a:schemeClr val="bg1">
                  <a:lumMod val="85000"/>
                </a:schemeClr>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grpSp>
        <p:sp>
          <p:nvSpPr>
            <p:cNvPr id="71" name="TextBox 70">
              <a:extLst>
                <a:ext uri="{FF2B5EF4-FFF2-40B4-BE49-F238E27FC236}">
                  <a16:creationId xmlns:a16="http://schemas.microsoft.com/office/drawing/2014/main" id="{614B80CD-F252-D4C6-D37D-BCC2855DC464}"/>
                </a:ext>
              </a:extLst>
            </p:cNvPr>
            <p:cNvSpPr txBox="1"/>
            <p:nvPr/>
          </p:nvSpPr>
          <p:spPr>
            <a:xfrm>
              <a:off x="2002257" y="3352768"/>
              <a:ext cx="985567"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FFFFFF">
                      <a:lumMod val="75000"/>
                    </a:srgbClr>
                  </a:solidFill>
                  <a:effectLst/>
                  <a:uLnTx/>
                  <a:uFillTx/>
                  <a:latin typeface="Arial"/>
                  <a:ea typeface="+mn-ea"/>
                  <a:cs typeface="+mn-cs"/>
                </a:rPr>
                <a:t>Espionage</a:t>
              </a:r>
            </a:p>
          </p:txBody>
        </p:sp>
        <p:sp>
          <p:nvSpPr>
            <p:cNvPr id="72" name="TextBox 71">
              <a:extLst>
                <a:ext uri="{FF2B5EF4-FFF2-40B4-BE49-F238E27FC236}">
                  <a16:creationId xmlns:a16="http://schemas.microsoft.com/office/drawing/2014/main" id="{87BC43BD-DB46-8334-74CF-3B34AE9F70FD}"/>
                </a:ext>
              </a:extLst>
            </p:cNvPr>
            <p:cNvSpPr txBox="1"/>
            <p:nvPr/>
          </p:nvSpPr>
          <p:spPr>
            <a:xfrm>
              <a:off x="3056662" y="3352768"/>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Sabotage</a:t>
              </a:r>
            </a:p>
          </p:txBody>
        </p:sp>
        <p:sp>
          <p:nvSpPr>
            <p:cNvPr id="74" name="TextBox 73">
              <a:extLst>
                <a:ext uri="{FF2B5EF4-FFF2-40B4-BE49-F238E27FC236}">
                  <a16:creationId xmlns:a16="http://schemas.microsoft.com/office/drawing/2014/main" id="{604AFB34-AE69-C556-1935-D1E4F54E32DD}"/>
                </a:ext>
              </a:extLst>
            </p:cNvPr>
            <p:cNvSpPr txBox="1"/>
            <p:nvPr/>
          </p:nvSpPr>
          <p:spPr>
            <a:xfrm>
              <a:off x="2003513" y="4297900"/>
              <a:ext cx="936104" cy="233001"/>
            </a:xfrm>
            <a:prstGeom prst="rect">
              <a:avLst/>
            </a:prstGeom>
            <a:noFill/>
          </p:spPr>
          <p:txBody>
            <a:bodyPr wrap="square" lIns="0" tIns="0" rIns="0" bIns="0" rtlCol="0">
              <a:spAutoFit/>
            </a:bodyPr>
            <a:lstStyle>
              <a:defPPr>
                <a:defRPr lang="en-US"/>
              </a:defPPr>
              <a:lvl1pPr algn="ctr">
                <a:lnSpc>
                  <a:spcPct val="100000"/>
                </a:lnSpc>
                <a:spcAft>
                  <a:spcPts val="600"/>
                </a:spcAft>
                <a:buSzPct val="100000"/>
                <a:defRPr sz="1050"/>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Hacktivist</a:t>
              </a:r>
            </a:p>
          </p:txBody>
        </p:sp>
        <p:sp>
          <p:nvSpPr>
            <p:cNvPr id="75" name="TextBox 74">
              <a:extLst>
                <a:ext uri="{FF2B5EF4-FFF2-40B4-BE49-F238E27FC236}">
                  <a16:creationId xmlns:a16="http://schemas.microsoft.com/office/drawing/2014/main" id="{37621927-3B49-4F3A-C895-08BAA364BD45}"/>
                </a:ext>
              </a:extLst>
            </p:cNvPr>
            <p:cNvSpPr txBox="1"/>
            <p:nvPr/>
          </p:nvSpPr>
          <p:spPr>
            <a:xfrm>
              <a:off x="3056603" y="4299305"/>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1" i="0" u="none" strike="noStrike" kern="1200" cap="none" spc="0" normalizeH="0" baseline="0" noProof="0">
                  <a:ln>
                    <a:noFill/>
                  </a:ln>
                  <a:solidFill>
                    <a:srgbClr val="000000"/>
                  </a:solidFill>
                  <a:effectLst/>
                  <a:uLnTx/>
                  <a:uFillTx/>
                  <a:latin typeface="Arial"/>
                  <a:ea typeface="+mn-ea"/>
                  <a:cs typeface="+mn-cs"/>
                </a:rPr>
                <a:t>Criminal</a:t>
              </a:r>
            </a:p>
          </p:txBody>
        </p:sp>
      </p:grpSp>
      <p:grpSp>
        <p:nvGrpSpPr>
          <p:cNvPr id="2" name="Group 1">
            <a:extLst>
              <a:ext uri="{FF2B5EF4-FFF2-40B4-BE49-F238E27FC236}">
                <a16:creationId xmlns:a16="http://schemas.microsoft.com/office/drawing/2014/main" id="{4FE3602B-9BC6-775E-7D38-A33D961C0A48}"/>
              </a:ext>
            </a:extLst>
          </p:cNvPr>
          <p:cNvGrpSpPr/>
          <p:nvPr/>
        </p:nvGrpSpPr>
        <p:grpSpPr>
          <a:xfrm>
            <a:off x="3358590" y="938473"/>
            <a:ext cx="1984737" cy="365760"/>
            <a:chOff x="3729481" y="4947846"/>
            <a:chExt cx="1984737" cy="365760"/>
          </a:xfrm>
        </p:grpSpPr>
        <p:sp>
          <p:nvSpPr>
            <p:cNvPr id="4" name="TextBox 65">
              <a:extLst>
                <a:ext uri="{FF2B5EF4-FFF2-40B4-BE49-F238E27FC236}">
                  <a16:creationId xmlns:a16="http://schemas.microsoft.com/office/drawing/2014/main" id="{13C78E7B-5C72-93E1-2B2E-113699FCDD71}"/>
                </a:ext>
              </a:extLst>
            </p:cNvPr>
            <p:cNvSpPr txBox="1"/>
            <p:nvPr/>
          </p:nvSpPr>
          <p:spPr>
            <a:xfrm>
              <a:off x="4130042" y="5078231"/>
              <a:ext cx="1584176" cy="12311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ea typeface="+mn-lt"/>
                  <a:cs typeface="+mn-lt"/>
                </a:rPr>
                <a:t>No specific industry targeting</a:t>
              </a:r>
            </a:p>
          </p:txBody>
        </p:sp>
        <p:pic>
          <p:nvPicPr>
            <p:cNvPr id="5" name="Picture 4">
              <a:extLst>
                <a:ext uri="{FF2B5EF4-FFF2-40B4-BE49-F238E27FC236}">
                  <a16:creationId xmlns:a16="http://schemas.microsoft.com/office/drawing/2014/main" id="{EB9CD072-B406-FC50-697D-379ABEC7F5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208" t="32899" r="39428" b="26505"/>
            <a:stretch/>
          </p:blipFill>
          <p:spPr bwMode="auto">
            <a:xfrm>
              <a:off x="3729481" y="4947846"/>
              <a:ext cx="368781" cy="365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1D1D586-5B42-69F0-E163-1FF93C5C0343}"/>
              </a:ext>
            </a:extLst>
          </p:cNvPr>
          <p:cNvGrpSpPr/>
          <p:nvPr/>
        </p:nvGrpSpPr>
        <p:grpSpPr>
          <a:xfrm>
            <a:off x="576865" y="972807"/>
            <a:ext cx="1961288" cy="320040"/>
            <a:chOff x="452398" y="1057001"/>
            <a:chExt cx="1961288" cy="320040"/>
          </a:xfrm>
        </p:grpSpPr>
        <p:pic>
          <p:nvPicPr>
            <p:cNvPr id="7" name="Picture 6">
              <a:extLst>
                <a:ext uri="{FF2B5EF4-FFF2-40B4-BE49-F238E27FC236}">
                  <a16:creationId xmlns:a16="http://schemas.microsoft.com/office/drawing/2014/main" id="{886B409A-26B5-F102-4075-93EA0A1E7E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926" t="19770" r="30759" b="29404"/>
            <a:stretch/>
          </p:blipFill>
          <p:spPr bwMode="auto">
            <a:xfrm>
              <a:off x="452398" y="1057001"/>
              <a:ext cx="329415" cy="3200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0">
              <a:extLst>
                <a:ext uri="{FF2B5EF4-FFF2-40B4-BE49-F238E27FC236}">
                  <a16:creationId xmlns:a16="http://schemas.microsoft.com/office/drawing/2014/main" id="{8DC73147-09D5-270B-852F-0BE58AE26BCF}"/>
                </a:ext>
              </a:extLst>
            </p:cNvPr>
            <p:cNvSpPr txBox="1"/>
            <p:nvPr/>
          </p:nvSpPr>
          <p:spPr>
            <a:xfrm>
              <a:off x="829510" y="1163378"/>
              <a:ext cx="1584176" cy="12311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Aft>
                  <a:spcPts val="600"/>
                </a:spcAft>
                <a:buSzPct val="100000"/>
              </a:pPr>
              <a:r>
                <a:rPr lang="en-US" sz="800"/>
                <a:t>Global</a:t>
              </a:r>
            </a:p>
          </p:txBody>
        </p:sp>
      </p:grpSp>
      <p:sp>
        <p:nvSpPr>
          <p:cNvPr id="8" name="Rectangle: Rounded Corners 7">
            <a:extLst>
              <a:ext uri="{FF2B5EF4-FFF2-40B4-BE49-F238E27FC236}">
                <a16:creationId xmlns:a16="http://schemas.microsoft.com/office/drawing/2014/main" id="{0655F669-3968-70C0-C74E-47D53BE95624}"/>
              </a:ext>
            </a:extLst>
          </p:cNvPr>
          <p:cNvSpPr/>
          <p:nvPr/>
        </p:nvSpPr>
        <p:spPr>
          <a:xfrm>
            <a:off x="2800198" y="2664358"/>
            <a:ext cx="775923" cy="427556"/>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Command and Scripting Interpreter: Unix Shell</a:t>
            </a:r>
            <a:endParaRPr lang="en-US">
              <a:ea typeface="+mn-lt"/>
              <a:cs typeface="+mn-lt"/>
            </a:endParaRPr>
          </a:p>
        </p:txBody>
      </p:sp>
      <p:sp>
        <p:nvSpPr>
          <p:cNvPr id="11" name="Rectangle: Rounded Corners 10">
            <a:extLst>
              <a:ext uri="{FF2B5EF4-FFF2-40B4-BE49-F238E27FC236}">
                <a16:creationId xmlns:a16="http://schemas.microsoft.com/office/drawing/2014/main" id="{57F7AC18-BAE0-DF65-AE12-358C9EA290CC}"/>
              </a:ext>
            </a:extLst>
          </p:cNvPr>
          <p:cNvSpPr/>
          <p:nvPr/>
        </p:nvSpPr>
        <p:spPr>
          <a:xfrm>
            <a:off x="6948865" y="2231617"/>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Remote System Discovery</a:t>
            </a:r>
            <a:endParaRPr lang="en-US">
              <a:ea typeface="+mn-lt"/>
              <a:cs typeface="+mn-lt"/>
            </a:endParaRPr>
          </a:p>
        </p:txBody>
      </p:sp>
      <p:sp>
        <p:nvSpPr>
          <p:cNvPr id="10" name="Rectangle: Rounded Corners 9">
            <a:extLst>
              <a:ext uri="{FF2B5EF4-FFF2-40B4-BE49-F238E27FC236}">
                <a16:creationId xmlns:a16="http://schemas.microsoft.com/office/drawing/2014/main" id="{ED9605A4-FAC2-27CF-A59D-5F0124D9A556}"/>
              </a:ext>
            </a:extLst>
          </p:cNvPr>
          <p:cNvSpPr/>
          <p:nvPr/>
        </p:nvSpPr>
        <p:spPr>
          <a:xfrm>
            <a:off x="9385383" y="2231615"/>
            <a:ext cx="804146" cy="502816"/>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Encrypted Channel: Symmetric Cryptography</a:t>
            </a:r>
            <a:endParaRPr lang="en-US"/>
          </a:p>
        </p:txBody>
      </p:sp>
      <p:sp>
        <p:nvSpPr>
          <p:cNvPr id="13" name="Rectangle: Rounded Corners 12">
            <a:extLst>
              <a:ext uri="{FF2B5EF4-FFF2-40B4-BE49-F238E27FC236}">
                <a16:creationId xmlns:a16="http://schemas.microsoft.com/office/drawing/2014/main" id="{3B7B0D7C-3E98-3140-49C8-9B5744575006}"/>
              </a:ext>
            </a:extLst>
          </p:cNvPr>
          <p:cNvSpPr/>
          <p:nvPr/>
        </p:nvSpPr>
        <p:spPr>
          <a:xfrm>
            <a:off x="6948864" y="2504430"/>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File and Directory Discovery</a:t>
            </a:r>
            <a:endParaRPr lang="en-US">
              <a:ea typeface="+mn-lt"/>
              <a:cs typeface="+mn-lt"/>
            </a:endParaRPr>
          </a:p>
        </p:txBody>
      </p:sp>
      <p:sp>
        <p:nvSpPr>
          <p:cNvPr id="14" name="Rectangle: Rounded Corners 13">
            <a:extLst>
              <a:ext uri="{FF2B5EF4-FFF2-40B4-BE49-F238E27FC236}">
                <a16:creationId xmlns:a16="http://schemas.microsoft.com/office/drawing/2014/main" id="{7AB37A80-0D50-A29E-BEC1-1BD75A830804}"/>
              </a:ext>
            </a:extLst>
          </p:cNvPr>
          <p:cNvSpPr/>
          <p:nvPr/>
        </p:nvSpPr>
        <p:spPr>
          <a:xfrm>
            <a:off x="8566939" y="2231617"/>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Data from Local System</a:t>
            </a:r>
            <a:endParaRPr lang="en-US">
              <a:ea typeface="+mn-lt"/>
              <a:cs typeface="+mn-lt"/>
            </a:endParaRPr>
          </a:p>
        </p:txBody>
      </p:sp>
      <p:sp>
        <p:nvSpPr>
          <p:cNvPr id="15" name="Rectangle: Rounded Corners 14">
            <a:extLst>
              <a:ext uri="{FF2B5EF4-FFF2-40B4-BE49-F238E27FC236}">
                <a16:creationId xmlns:a16="http://schemas.microsoft.com/office/drawing/2014/main" id="{B98D90C7-2CE8-83FF-C2A2-6547D3D7D133}"/>
              </a:ext>
            </a:extLst>
          </p:cNvPr>
          <p:cNvSpPr/>
          <p:nvPr/>
        </p:nvSpPr>
        <p:spPr>
          <a:xfrm>
            <a:off x="9385382" y="3125319"/>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Proxy: Internal Proxy</a:t>
            </a:r>
            <a:endParaRPr lang="en-US"/>
          </a:p>
        </p:txBody>
      </p:sp>
      <p:sp>
        <p:nvSpPr>
          <p:cNvPr id="16" name="Rectangle: Rounded Corners 15">
            <a:extLst>
              <a:ext uri="{FF2B5EF4-FFF2-40B4-BE49-F238E27FC236}">
                <a16:creationId xmlns:a16="http://schemas.microsoft.com/office/drawing/2014/main" id="{A54EAD6F-8EBD-3FA9-F08A-51195B123F4B}"/>
              </a:ext>
            </a:extLst>
          </p:cNvPr>
          <p:cNvSpPr/>
          <p:nvPr/>
        </p:nvSpPr>
        <p:spPr>
          <a:xfrm>
            <a:off x="9385383" y="2739615"/>
            <a:ext cx="804146" cy="380521"/>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Fallback Channels</a:t>
            </a:r>
            <a:endParaRPr lang="en-US"/>
          </a:p>
        </p:txBody>
      </p:sp>
      <p:sp>
        <p:nvSpPr>
          <p:cNvPr id="17" name="Rectangle: Rounded Corners 16">
            <a:extLst>
              <a:ext uri="{FF2B5EF4-FFF2-40B4-BE49-F238E27FC236}">
                <a16:creationId xmlns:a16="http://schemas.microsoft.com/office/drawing/2014/main" id="{AC589A4D-67AB-7E06-EE0F-4C466BCAA048}"/>
              </a:ext>
            </a:extLst>
          </p:cNvPr>
          <p:cNvSpPr/>
          <p:nvPr/>
        </p:nvSpPr>
        <p:spPr>
          <a:xfrm>
            <a:off x="11003456" y="2231615"/>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Data Encrypted for Impact</a:t>
            </a:r>
            <a:endParaRPr lang="en-US"/>
          </a:p>
        </p:txBody>
      </p:sp>
      <p:sp>
        <p:nvSpPr>
          <p:cNvPr id="19" name="Rectangle 18">
            <a:extLst>
              <a:ext uri="{FF2B5EF4-FFF2-40B4-BE49-F238E27FC236}">
                <a16:creationId xmlns:a16="http://schemas.microsoft.com/office/drawing/2014/main" id="{36986857-E0B1-906E-70BD-F93A45EB0405}"/>
              </a:ext>
            </a:extLst>
          </p:cNvPr>
          <p:cNvSpPr/>
          <p:nvPr/>
        </p:nvSpPr>
        <p:spPr>
          <a:xfrm>
            <a:off x="7685286" y="3610110"/>
            <a:ext cx="3937904" cy="1089831"/>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marL="171450" indent="-171450" algn="just">
              <a:spcAft>
                <a:spcPts val="600"/>
              </a:spcAft>
              <a:buFont typeface="Arial"/>
              <a:buChar char="•"/>
              <a:defRPr/>
            </a:pPr>
            <a:r>
              <a:rPr lang="en-US" sz="1000" dirty="0">
                <a:solidFill>
                  <a:schemeClr val="tx1"/>
                </a:solidFill>
                <a:cs typeface="Arial"/>
              </a:rPr>
              <a:t>Add IOCs associated with this case to a deny list. And block outgoing </a:t>
            </a:r>
            <a:r>
              <a:rPr lang="en-US" sz="1000" dirty="0">
                <a:solidFill>
                  <a:schemeClr val="tx1"/>
                </a:solidFill>
                <a:ea typeface="+mn-lt"/>
                <a:cs typeface="+mn-lt"/>
              </a:rPr>
              <a:t>network connections to the listed C2s.</a:t>
            </a:r>
            <a:endParaRPr lang="en-US" dirty="0">
              <a:solidFill>
                <a:schemeClr val="tx1"/>
              </a:solidFill>
              <a:ea typeface="+mn-lt"/>
              <a:cs typeface="+mn-lt"/>
            </a:endParaRPr>
          </a:p>
          <a:p>
            <a:pPr marL="171450" indent="-171450" algn="just">
              <a:spcAft>
                <a:spcPts val="600"/>
              </a:spcAft>
              <a:buFont typeface="Arial"/>
              <a:buChar char="•"/>
              <a:defRPr/>
            </a:pPr>
            <a:r>
              <a:rPr lang="en-US" sz="1000" dirty="0">
                <a:solidFill>
                  <a:schemeClr val="tx1"/>
                </a:solidFill>
                <a:ea typeface="+mn-lt"/>
                <a:cs typeface="+mn-lt"/>
              </a:rPr>
              <a:t>Regularly update and patch operating systems, applications, and software to close vulnerabilities that ransomware can exploit.</a:t>
            </a:r>
            <a:endParaRPr lang="en-US" sz="1000" dirty="0">
              <a:solidFill>
                <a:schemeClr val="tx1"/>
              </a:solidFill>
              <a:cs typeface="Arial"/>
            </a:endParaRPr>
          </a:p>
          <a:p>
            <a:pPr marL="171450" indent="-171450" algn="just">
              <a:spcAft>
                <a:spcPts val="600"/>
              </a:spcAft>
              <a:buFont typeface="Arial"/>
              <a:buChar char="•"/>
              <a:defRPr/>
            </a:pPr>
            <a:r>
              <a:rPr lang="en-US" sz="1000" dirty="0">
                <a:solidFill>
                  <a:schemeClr val="tx1"/>
                </a:solidFill>
                <a:ea typeface="+mn-lt"/>
                <a:cs typeface="+mn-lt"/>
              </a:rPr>
              <a:t>Implement the principle of least privilege (</a:t>
            </a:r>
            <a:r>
              <a:rPr lang="en-US" sz="1000" dirty="0" err="1">
                <a:solidFill>
                  <a:schemeClr val="tx1"/>
                </a:solidFill>
                <a:ea typeface="+mn-lt"/>
                <a:cs typeface="+mn-lt"/>
              </a:rPr>
              <a:t>PoLP</a:t>
            </a:r>
            <a:r>
              <a:rPr lang="en-US" sz="1000" dirty="0">
                <a:solidFill>
                  <a:schemeClr val="tx1"/>
                </a:solidFill>
                <a:ea typeface="+mn-lt"/>
                <a:cs typeface="+mn-lt"/>
              </a:rPr>
              <a:t>) to restrict user access to necessary resources, reducing ransomware </a:t>
            </a:r>
            <a:r>
              <a:rPr lang="en-US" sz="1000" dirty="0" err="1">
                <a:solidFill>
                  <a:schemeClr val="tx1"/>
                </a:solidFill>
                <a:ea typeface="+mn-lt"/>
                <a:cs typeface="+mn-lt"/>
              </a:rPr>
              <a:t>propogation.risk</a:t>
            </a:r>
            <a:r>
              <a:rPr lang="en-US" sz="1000" dirty="0">
                <a:solidFill>
                  <a:schemeClr val="tx1"/>
                </a:solidFill>
                <a:ea typeface="+mn-lt"/>
                <a:cs typeface="+mn-lt"/>
              </a:rPr>
              <a:t>.</a:t>
            </a:r>
            <a:endParaRPr lang="en-US" sz="1000" dirty="0">
              <a:solidFill>
                <a:schemeClr val="tx1"/>
              </a:solidFill>
              <a:cs typeface="Arial"/>
            </a:endParaRPr>
          </a:p>
          <a:p>
            <a:pPr marL="171450" indent="-171450" algn="just">
              <a:spcAft>
                <a:spcPts val="600"/>
              </a:spcAft>
              <a:buFont typeface="Arial"/>
              <a:buChar char="•"/>
              <a:defRPr/>
            </a:pPr>
            <a:endParaRPr lang="en-US" sz="1000" dirty="0">
              <a:solidFill>
                <a:schemeClr val="tx1"/>
              </a:solidFill>
              <a:cs typeface="Arial"/>
            </a:endParaRPr>
          </a:p>
        </p:txBody>
      </p:sp>
      <p:sp>
        <p:nvSpPr>
          <p:cNvPr id="18" name="Rectangle 17">
            <a:extLst>
              <a:ext uri="{FF2B5EF4-FFF2-40B4-BE49-F238E27FC236}">
                <a16:creationId xmlns:a16="http://schemas.microsoft.com/office/drawing/2014/main" id="{461E7E5B-D9F7-4F16-00A7-43BC26B0490C}"/>
              </a:ext>
            </a:extLst>
          </p:cNvPr>
          <p:cNvSpPr/>
          <p:nvPr/>
        </p:nvSpPr>
        <p:spPr>
          <a:xfrm>
            <a:off x="6396472" y="5068258"/>
            <a:ext cx="4417681" cy="1099238"/>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marL="171450" indent="-171450" algn="just">
              <a:spcAft>
                <a:spcPts val="600"/>
              </a:spcAft>
              <a:buFont typeface="Arial"/>
              <a:buChar char="•"/>
              <a:defRPr/>
            </a:pPr>
            <a:r>
              <a:rPr lang="en-US" sz="1000" dirty="0">
                <a:solidFill>
                  <a:schemeClr val="tx1"/>
                </a:solidFill>
                <a:cs typeface="Arial"/>
              </a:rPr>
              <a:t>Implement Intrusion</a:t>
            </a:r>
            <a:r>
              <a:rPr lang="en-US" sz="1000" dirty="0">
                <a:solidFill>
                  <a:schemeClr val="tx1"/>
                </a:solidFill>
                <a:ea typeface="+mn-lt"/>
                <a:cs typeface="+mn-lt"/>
              </a:rPr>
              <a:t> Detection Systems (IDS) that can monitor network traffic for suspicious activities and known attack patterns related to ransomware.</a:t>
            </a:r>
          </a:p>
          <a:p>
            <a:pPr marL="171450" indent="-171450" algn="just">
              <a:spcAft>
                <a:spcPts val="600"/>
              </a:spcAft>
              <a:buFont typeface="Arial"/>
              <a:buChar char="•"/>
              <a:defRPr/>
            </a:pPr>
            <a:r>
              <a:rPr lang="en-US" sz="1000" dirty="0">
                <a:solidFill>
                  <a:schemeClr val="tx1"/>
                </a:solidFill>
                <a:cs typeface="Arial"/>
              </a:rPr>
              <a:t>Employ </a:t>
            </a:r>
            <a:r>
              <a:rPr lang="en-US" sz="1000" dirty="0">
                <a:solidFill>
                  <a:schemeClr val="tx1"/>
                </a:solidFill>
                <a:ea typeface="+mn-lt"/>
                <a:cs typeface="+mn-lt"/>
              </a:rPr>
              <a:t>Endpoint Detection and Response (EDR) to receive real-time monitoring and response capabilities on endpoints to detect and mitigate ransomware threats.</a:t>
            </a:r>
          </a:p>
          <a:p>
            <a:pPr marL="171450" indent="-171450" algn="just">
              <a:spcAft>
                <a:spcPts val="600"/>
              </a:spcAft>
              <a:buFont typeface="Arial"/>
              <a:buChar char="•"/>
              <a:defRPr/>
            </a:pPr>
            <a:endParaRPr lang="en-US" sz="1000" dirty="0">
              <a:solidFill>
                <a:schemeClr val="tx1"/>
              </a:solidFill>
              <a:cs typeface="Arial"/>
            </a:endParaRPr>
          </a:p>
        </p:txBody>
      </p:sp>
      <p:sp>
        <p:nvSpPr>
          <p:cNvPr id="20" name="Rectangle: Rounded Corners 19">
            <a:extLst>
              <a:ext uri="{FF2B5EF4-FFF2-40B4-BE49-F238E27FC236}">
                <a16:creationId xmlns:a16="http://schemas.microsoft.com/office/drawing/2014/main" id="{A33894AE-5A62-3ABC-D2AB-B5844D806228}"/>
              </a:ext>
            </a:extLst>
          </p:cNvPr>
          <p:cNvSpPr/>
          <p:nvPr/>
        </p:nvSpPr>
        <p:spPr>
          <a:xfrm>
            <a:off x="10220870" y="2249545"/>
            <a:ext cx="778137" cy="460981"/>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 Exfiltration Over Symmetric Encrypted Non-C2 Protocol</a:t>
            </a:r>
            <a:endParaRPr lang="en-US">
              <a:cs typeface="Arial"/>
            </a:endParaRPr>
          </a:p>
        </p:txBody>
      </p:sp>
      <p:sp>
        <p:nvSpPr>
          <p:cNvPr id="21" name="Rectangle: Rounded Corners 20">
            <a:extLst>
              <a:ext uri="{FF2B5EF4-FFF2-40B4-BE49-F238E27FC236}">
                <a16:creationId xmlns:a16="http://schemas.microsoft.com/office/drawing/2014/main" id="{FE2F5D12-067B-7794-F493-D7B778FE9929}"/>
              </a:ext>
            </a:extLst>
          </p:cNvPr>
          <p:cNvSpPr/>
          <p:nvPr/>
        </p:nvSpPr>
        <p:spPr>
          <a:xfrm>
            <a:off x="10211905" y="2706744"/>
            <a:ext cx="822960" cy="371335"/>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Exfiltration Over Alternative Protocol</a:t>
            </a:r>
            <a:endParaRPr lang="en-US"/>
          </a:p>
        </p:txBody>
      </p:sp>
    </p:spTree>
    <p:extLst>
      <p:ext uri="{BB962C8B-B14F-4D97-AF65-F5344CB8AC3E}">
        <p14:creationId xmlns:p14="http://schemas.microsoft.com/office/powerpoint/2010/main" val="3641290785"/>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a:extLst>
              <a:ext uri="{FF2B5EF4-FFF2-40B4-BE49-F238E27FC236}">
                <a16:creationId xmlns:a16="http://schemas.microsoft.com/office/drawing/2014/main" id="{D92B3666-DB9A-41D8-9674-0688AE100848}"/>
              </a:ext>
            </a:extLst>
          </p:cNvPr>
          <p:cNvCxnSpPr>
            <a:cxnSpLocks/>
          </p:cNvCxnSpPr>
          <p:nvPr/>
        </p:nvCxnSpPr>
        <p:spPr>
          <a:xfrm>
            <a:off x="6103619" y="3446976"/>
            <a:ext cx="0" cy="2849514"/>
          </a:xfrm>
          <a:prstGeom prst="line">
            <a:avLst/>
          </a:prstGeom>
          <a:ln>
            <a:solidFill>
              <a:srgbClr val="FFA929"/>
            </a:solidFill>
            <a:prstDash val="lgDashDotDot"/>
          </a:ln>
        </p:spPr>
        <p:style>
          <a:lnRef idx="1">
            <a:schemeClr val="accent4"/>
          </a:lnRef>
          <a:fillRef idx="0">
            <a:schemeClr val="accent4"/>
          </a:fillRef>
          <a:effectRef idx="0">
            <a:schemeClr val="accent4"/>
          </a:effectRef>
          <a:fontRef idx="minor">
            <a:schemeClr val="tx1"/>
          </a:fontRef>
        </p:style>
      </p:cxnSp>
      <p:cxnSp>
        <p:nvCxnSpPr>
          <p:cNvPr id="145" name="Straight Connector 144">
            <a:extLst>
              <a:ext uri="{FF2B5EF4-FFF2-40B4-BE49-F238E27FC236}">
                <a16:creationId xmlns:a16="http://schemas.microsoft.com/office/drawing/2014/main" id="{E43437B7-C120-464B-853B-2F3153673A18}"/>
              </a:ext>
            </a:extLst>
          </p:cNvPr>
          <p:cNvCxnSpPr>
            <a:cxnSpLocks/>
          </p:cNvCxnSpPr>
          <p:nvPr/>
        </p:nvCxnSpPr>
        <p:spPr>
          <a:xfrm>
            <a:off x="153909" y="1780639"/>
            <a:ext cx="11896254" cy="0"/>
          </a:xfrm>
          <a:prstGeom prst="line">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46" name="TextBox 145">
            <a:extLst>
              <a:ext uri="{FF2B5EF4-FFF2-40B4-BE49-F238E27FC236}">
                <a16:creationId xmlns:a16="http://schemas.microsoft.com/office/drawing/2014/main" id="{A8939155-E2E1-47B2-B948-BF178A178F45}"/>
              </a:ext>
            </a:extLst>
          </p:cNvPr>
          <p:cNvSpPr txBox="1"/>
          <p:nvPr/>
        </p:nvSpPr>
        <p:spPr>
          <a:xfrm>
            <a:off x="324218" y="1672925"/>
            <a:ext cx="2332372" cy="215444"/>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MITRE ATT&amp;CK TTPs</a:t>
            </a:r>
          </a:p>
        </p:txBody>
      </p:sp>
      <p:grpSp>
        <p:nvGrpSpPr>
          <p:cNvPr id="34" name="Group 33">
            <a:extLst>
              <a:ext uri="{FF2B5EF4-FFF2-40B4-BE49-F238E27FC236}">
                <a16:creationId xmlns:a16="http://schemas.microsoft.com/office/drawing/2014/main" id="{B8619140-3CDE-4665-9A24-C6613EEAAA50}"/>
              </a:ext>
            </a:extLst>
          </p:cNvPr>
          <p:cNvGrpSpPr/>
          <p:nvPr/>
        </p:nvGrpSpPr>
        <p:grpSpPr>
          <a:xfrm>
            <a:off x="324218" y="1958736"/>
            <a:ext cx="11506502" cy="274320"/>
            <a:chOff x="324218" y="1958736"/>
            <a:chExt cx="11506502" cy="274320"/>
          </a:xfrm>
        </p:grpSpPr>
        <p:sp>
          <p:nvSpPr>
            <p:cNvPr id="35" name="Rectangle: Rounded Corners 34">
              <a:extLst>
                <a:ext uri="{FF2B5EF4-FFF2-40B4-BE49-F238E27FC236}">
                  <a16:creationId xmlns:a16="http://schemas.microsoft.com/office/drawing/2014/main" id="{E0A012BD-3DE3-45ED-9441-ADDE879D7420}"/>
                </a:ext>
              </a:extLst>
            </p:cNvPr>
            <p:cNvSpPr/>
            <p:nvPr/>
          </p:nvSpPr>
          <p:spPr>
            <a:xfrm>
              <a:off x="324218"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Reconnaissance</a:t>
              </a:r>
            </a:p>
          </p:txBody>
        </p:sp>
        <p:sp>
          <p:nvSpPr>
            <p:cNvPr id="36" name="Rectangle: Rounded Corners 35">
              <a:extLst>
                <a:ext uri="{FF2B5EF4-FFF2-40B4-BE49-F238E27FC236}">
                  <a16:creationId xmlns:a16="http://schemas.microsoft.com/office/drawing/2014/main" id="{2068F96A-7C20-4C99-AFAA-A954776196D3}"/>
                </a:ext>
              </a:extLst>
            </p:cNvPr>
            <p:cNvSpPr/>
            <p:nvPr/>
          </p:nvSpPr>
          <p:spPr>
            <a:xfrm>
              <a:off x="1146029"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Resource Development</a:t>
              </a:r>
            </a:p>
          </p:txBody>
        </p:sp>
        <p:sp>
          <p:nvSpPr>
            <p:cNvPr id="37" name="Rectangle: Rounded Corners 36">
              <a:extLst>
                <a:ext uri="{FF2B5EF4-FFF2-40B4-BE49-F238E27FC236}">
                  <a16:creationId xmlns:a16="http://schemas.microsoft.com/office/drawing/2014/main" id="{40F9C538-ABE0-4A47-82E8-E396E934D563}"/>
                </a:ext>
              </a:extLst>
            </p:cNvPr>
            <p:cNvSpPr/>
            <p:nvPr/>
          </p:nvSpPr>
          <p:spPr>
            <a:xfrm>
              <a:off x="196784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00000"/>
                  </a:solidFill>
                  <a:latin typeface="Arial"/>
                </a:rPr>
                <a:t>Initial Access</a:t>
              </a: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38" name="Rectangle: Rounded Corners 37">
              <a:extLst>
                <a:ext uri="{FF2B5EF4-FFF2-40B4-BE49-F238E27FC236}">
                  <a16:creationId xmlns:a16="http://schemas.microsoft.com/office/drawing/2014/main" id="{2DA02182-2954-413B-A7B8-DD26B667B01A}"/>
                </a:ext>
              </a:extLst>
            </p:cNvPr>
            <p:cNvSpPr/>
            <p:nvPr/>
          </p:nvSpPr>
          <p:spPr>
            <a:xfrm>
              <a:off x="2789651"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Execution</a:t>
              </a:r>
            </a:p>
          </p:txBody>
        </p:sp>
        <p:sp>
          <p:nvSpPr>
            <p:cNvPr id="39" name="Rectangle: Rounded Corners 38">
              <a:extLst>
                <a:ext uri="{FF2B5EF4-FFF2-40B4-BE49-F238E27FC236}">
                  <a16:creationId xmlns:a16="http://schemas.microsoft.com/office/drawing/2014/main" id="{607F5C21-491F-4D6E-BEC8-14E1F9E30994}"/>
                </a:ext>
              </a:extLst>
            </p:cNvPr>
            <p:cNvSpPr/>
            <p:nvPr/>
          </p:nvSpPr>
          <p:spPr>
            <a:xfrm>
              <a:off x="3611462"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Persistence</a:t>
              </a:r>
            </a:p>
          </p:txBody>
        </p:sp>
        <p:sp>
          <p:nvSpPr>
            <p:cNvPr id="40" name="Rectangle: Rounded Corners 39">
              <a:extLst>
                <a:ext uri="{FF2B5EF4-FFF2-40B4-BE49-F238E27FC236}">
                  <a16:creationId xmlns:a16="http://schemas.microsoft.com/office/drawing/2014/main" id="{55D96A5A-470E-4145-9D5B-45676C9F020E}"/>
                </a:ext>
              </a:extLst>
            </p:cNvPr>
            <p:cNvSpPr/>
            <p:nvPr/>
          </p:nvSpPr>
          <p:spPr>
            <a:xfrm>
              <a:off x="4433273"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Privilege Escalation</a:t>
              </a:r>
            </a:p>
          </p:txBody>
        </p:sp>
        <p:sp>
          <p:nvSpPr>
            <p:cNvPr id="41" name="Rectangle: Rounded Corners 40">
              <a:extLst>
                <a:ext uri="{FF2B5EF4-FFF2-40B4-BE49-F238E27FC236}">
                  <a16:creationId xmlns:a16="http://schemas.microsoft.com/office/drawing/2014/main" id="{8C5D60AD-2EDB-468A-A592-04856B9E6F4A}"/>
                </a:ext>
              </a:extLst>
            </p:cNvPr>
            <p:cNvSpPr/>
            <p:nvPr/>
          </p:nvSpPr>
          <p:spPr>
            <a:xfrm>
              <a:off x="1018595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Exfiltration</a:t>
              </a:r>
            </a:p>
          </p:txBody>
        </p:sp>
        <p:sp>
          <p:nvSpPr>
            <p:cNvPr id="42" name="Rectangle: Rounded Corners 41">
              <a:extLst>
                <a:ext uri="{FF2B5EF4-FFF2-40B4-BE49-F238E27FC236}">
                  <a16:creationId xmlns:a16="http://schemas.microsoft.com/office/drawing/2014/main" id="{88F5B1C8-5B67-42C8-94EF-24679BEC913F}"/>
                </a:ext>
              </a:extLst>
            </p:cNvPr>
            <p:cNvSpPr/>
            <p:nvPr/>
          </p:nvSpPr>
          <p:spPr>
            <a:xfrm>
              <a:off x="6076895"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Credential Access</a:t>
              </a:r>
            </a:p>
          </p:txBody>
        </p:sp>
        <p:sp>
          <p:nvSpPr>
            <p:cNvPr id="43" name="Rectangle: Rounded Corners 42">
              <a:extLst>
                <a:ext uri="{FF2B5EF4-FFF2-40B4-BE49-F238E27FC236}">
                  <a16:creationId xmlns:a16="http://schemas.microsoft.com/office/drawing/2014/main" id="{7445B8E9-C60F-442F-8DC2-339E2767EC69}"/>
                </a:ext>
              </a:extLst>
            </p:cNvPr>
            <p:cNvSpPr/>
            <p:nvPr/>
          </p:nvSpPr>
          <p:spPr>
            <a:xfrm>
              <a:off x="6898706"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Discovery</a:t>
              </a:r>
            </a:p>
          </p:txBody>
        </p:sp>
        <p:sp>
          <p:nvSpPr>
            <p:cNvPr id="44" name="Rectangle: Rounded Corners 43">
              <a:extLst>
                <a:ext uri="{FF2B5EF4-FFF2-40B4-BE49-F238E27FC236}">
                  <a16:creationId xmlns:a16="http://schemas.microsoft.com/office/drawing/2014/main" id="{B2824396-1790-4558-899C-431E7D7F0469}"/>
                </a:ext>
              </a:extLst>
            </p:cNvPr>
            <p:cNvSpPr/>
            <p:nvPr/>
          </p:nvSpPr>
          <p:spPr>
            <a:xfrm>
              <a:off x="7720517"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Lateral Movement</a:t>
              </a:r>
            </a:p>
          </p:txBody>
        </p:sp>
        <p:sp>
          <p:nvSpPr>
            <p:cNvPr id="45" name="Rectangle: Rounded Corners 44">
              <a:extLst>
                <a:ext uri="{FF2B5EF4-FFF2-40B4-BE49-F238E27FC236}">
                  <a16:creationId xmlns:a16="http://schemas.microsoft.com/office/drawing/2014/main" id="{1DF4A536-2BAF-4E94-8471-18EE588D0F84}"/>
                </a:ext>
              </a:extLst>
            </p:cNvPr>
            <p:cNvSpPr/>
            <p:nvPr/>
          </p:nvSpPr>
          <p:spPr>
            <a:xfrm>
              <a:off x="8542328"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Collection</a:t>
              </a:r>
            </a:p>
          </p:txBody>
        </p:sp>
        <p:sp>
          <p:nvSpPr>
            <p:cNvPr id="46" name="Rectangle: Rounded Corners 45">
              <a:extLst>
                <a:ext uri="{FF2B5EF4-FFF2-40B4-BE49-F238E27FC236}">
                  <a16:creationId xmlns:a16="http://schemas.microsoft.com/office/drawing/2014/main" id="{0D48C1D4-83B8-4E80-937F-D56E4AC6C917}"/>
                </a:ext>
              </a:extLst>
            </p:cNvPr>
            <p:cNvSpPr/>
            <p:nvPr/>
          </p:nvSpPr>
          <p:spPr>
            <a:xfrm>
              <a:off x="9364139"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Command &amp; Control</a:t>
              </a:r>
            </a:p>
          </p:txBody>
        </p:sp>
        <p:sp>
          <p:nvSpPr>
            <p:cNvPr id="47" name="Rectangle: Rounded Corners 46">
              <a:extLst>
                <a:ext uri="{FF2B5EF4-FFF2-40B4-BE49-F238E27FC236}">
                  <a16:creationId xmlns:a16="http://schemas.microsoft.com/office/drawing/2014/main" id="{0918FBBE-B360-4E6B-AA21-08D5EEAC3F0C}"/>
                </a:ext>
              </a:extLst>
            </p:cNvPr>
            <p:cNvSpPr/>
            <p:nvPr/>
          </p:nvSpPr>
          <p:spPr>
            <a:xfrm>
              <a:off x="5255084"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Defense Evasion</a:t>
              </a:r>
            </a:p>
          </p:txBody>
        </p:sp>
        <p:sp>
          <p:nvSpPr>
            <p:cNvPr id="48" name="Rectangle: Rounded Corners 47">
              <a:extLst>
                <a:ext uri="{FF2B5EF4-FFF2-40B4-BE49-F238E27FC236}">
                  <a16:creationId xmlns:a16="http://schemas.microsoft.com/office/drawing/2014/main" id="{5235F6DC-F705-482C-8354-9919D5655E0A}"/>
                </a:ext>
              </a:extLst>
            </p:cNvPr>
            <p:cNvSpPr/>
            <p:nvPr/>
          </p:nvSpPr>
          <p:spPr>
            <a:xfrm>
              <a:off x="1100776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Impact</a:t>
              </a:r>
            </a:p>
          </p:txBody>
        </p:sp>
      </p:grpSp>
      <p:sp>
        <p:nvSpPr>
          <p:cNvPr id="62" name="Rectangle 61">
            <a:extLst>
              <a:ext uri="{FF2B5EF4-FFF2-40B4-BE49-F238E27FC236}">
                <a16:creationId xmlns:a16="http://schemas.microsoft.com/office/drawing/2014/main" id="{510670F8-8B43-4C15-9D40-6A282757CE4B}"/>
              </a:ext>
            </a:extLst>
          </p:cNvPr>
          <p:cNvSpPr/>
          <p:nvPr/>
        </p:nvSpPr>
        <p:spPr>
          <a:xfrm>
            <a:off x="403678" y="3595224"/>
            <a:ext cx="5552167" cy="2571351"/>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algn="just"/>
            <a:endParaRPr lang="en-US" sz="1200" b="0" i="0">
              <a:solidFill>
                <a:schemeClr val="tx1"/>
              </a:solidFill>
              <a:effectLst/>
              <a:cs typeface="Arial"/>
            </a:endParaRPr>
          </a:p>
        </p:txBody>
      </p:sp>
      <p:sp>
        <p:nvSpPr>
          <p:cNvPr id="73" name="Title 6">
            <a:extLst>
              <a:ext uri="{FF2B5EF4-FFF2-40B4-BE49-F238E27FC236}">
                <a16:creationId xmlns:a16="http://schemas.microsoft.com/office/drawing/2014/main" id="{61417FB7-3039-4B36-8A1B-EAB4072FCD09}"/>
              </a:ext>
            </a:extLst>
          </p:cNvPr>
          <p:cNvSpPr txBox="1">
            <a:spLocks/>
          </p:cNvSpPr>
          <p:nvPr/>
        </p:nvSpPr>
        <p:spPr>
          <a:xfrm>
            <a:off x="452399" y="304800"/>
            <a:ext cx="6901959" cy="66435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a:defRPr/>
            </a:pPr>
            <a:r>
              <a:rPr lang="en-GB" sz="2200" dirty="0" err="1">
                <a:solidFill>
                  <a:srgbClr val="000000"/>
                </a:solidFill>
                <a:ea typeface="+mj-lt"/>
                <a:cs typeface="+mj-lt"/>
              </a:rPr>
              <a:t>EarthEstries</a:t>
            </a:r>
            <a:r>
              <a:rPr lang="en-GB" sz="2200" dirty="0">
                <a:solidFill>
                  <a:srgbClr val="000000"/>
                </a:solidFill>
                <a:ea typeface="+mj-lt"/>
                <a:cs typeface="+mj-lt"/>
              </a:rPr>
              <a:t> an Aggressive Grouping of APTs: Insights on their Long-Term Targeted Attacks </a:t>
            </a:r>
            <a:endParaRPr lang="en-US" dirty="0">
              <a:ea typeface="+mj-lt"/>
              <a:cs typeface="+mj-lt"/>
            </a:endParaRPr>
          </a:p>
        </p:txBody>
      </p:sp>
      <p:sp>
        <p:nvSpPr>
          <p:cNvPr id="77" name="Footer Placeholder 4">
            <a:extLst>
              <a:ext uri="{FF2B5EF4-FFF2-40B4-BE49-F238E27FC236}">
                <a16:creationId xmlns:a16="http://schemas.microsoft.com/office/drawing/2014/main" id="{FB55E1F4-78EC-42BE-B247-69915D33CD92}"/>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grpSp>
        <p:nvGrpSpPr>
          <p:cNvPr id="87" name="Group 86">
            <a:extLst>
              <a:ext uri="{FF2B5EF4-FFF2-40B4-BE49-F238E27FC236}">
                <a16:creationId xmlns:a16="http://schemas.microsoft.com/office/drawing/2014/main" id="{FB3A8F08-3C81-44A0-A1CB-00F0B618423C}"/>
              </a:ext>
            </a:extLst>
          </p:cNvPr>
          <p:cNvGrpSpPr/>
          <p:nvPr/>
        </p:nvGrpSpPr>
        <p:grpSpPr>
          <a:xfrm>
            <a:off x="6488375" y="3609390"/>
            <a:ext cx="5330261" cy="1198820"/>
            <a:chOff x="6234904" y="4411914"/>
            <a:chExt cx="5367014" cy="1124757"/>
          </a:xfrm>
        </p:grpSpPr>
        <p:sp>
          <p:nvSpPr>
            <p:cNvPr id="92" name="Rectangle: Rounded Corners 91">
              <a:extLst>
                <a:ext uri="{FF2B5EF4-FFF2-40B4-BE49-F238E27FC236}">
                  <a16:creationId xmlns:a16="http://schemas.microsoft.com/office/drawing/2014/main" id="{1F4EB147-1304-45EE-81FD-62BB04F9C11E}"/>
                </a:ext>
              </a:extLst>
            </p:cNvPr>
            <p:cNvSpPr/>
            <p:nvPr/>
          </p:nvSpPr>
          <p:spPr>
            <a:xfrm>
              <a:off x="7073537" y="4411914"/>
              <a:ext cx="4528381" cy="1124757"/>
            </a:xfrm>
            <a:prstGeom prst="roundRect">
              <a:avLst/>
            </a:prstGeom>
            <a:no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p>
              <a:pPr marL="457200" indent="-229870">
                <a:spcAft>
                  <a:spcPts val="600"/>
                </a:spcAft>
                <a:buFont typeface="Arial" panose="020B0604020202020204" pitchFamily="34" charset="0"/>
                <a:buChar char="•"/>
                <a:defRPr/>
              </a:pPr>
              <a:endParaRPr kumimoji="0" lang="en-US" sz="1000" b="0" i="0" u="none" strike="noStrike" kern="1200" cap="none" spc="0" normalizeH="0" baseline="0" noProof="0">
                <a:ln>
                  <a:noFill/>
                </a:ln>
                <a:solidFill>
                  <a:srgbClr val="000000"/>
                </a:solidFill>
                <a:effectLst/>
                <a:uLnTx/>
                <a:uFillTx/>
                <a:latin typeface="Arial"/>
                <a:ea typeface="+mn-ea"/>
                <a:cs typeface="Arial"/>
              </a:endParaRPr>
            </a:p>
          </p:txBody>
        </p:sp>
        <p:sp>
          <p:nvSpPr>
            <p:cNvPr id="93" name="Rectangle: Rounded Corners 92">
              <a:extLst>
                <a:ext uri="{FF2B5EF4-FFF2-40B4-BE49-F238E27FC236}">
                  <a16:creationId xmlns:a16="http://schemas.microsoft.com/office/drawing/2014/main" id="{3B392649-202B-4767-A90D-143C209B576D}"/>
                </a:ext>
              </a:extLst>
            </p:cNvPr>
            <p:cNvSpPr/>
            <p:nvPr/>
          </p:nvSpPr>
          <p:spPr>
            <a:xfrm>
              <a:off x="6234904" y="4647850"/>
              <a:ext cx="1168341" cy="494365"/>
            </a:xfrm>
            <a:prstGeom prst="roundRect">
              <a:avLst/>
            </a:prstGeom>
            <a:solidFill>
              <a:srgbClr val="DB536A"/>
            </a:solid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Prevention</a:t>
              </a: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94" name="Group 93">
            <a:extLst>
              <a:ext uri="{FF2B5EF4-FFF2-40B4-BE49-F238E27FC236}">
                <a16:creationId xmlns:a16="http://schemas.microsoft.com/office/drawing/2014/main" id="{03C0EC93-26FB-4955-9CD0-711756945612}"/>
              </a:ext>
            </a:extLst>
          </p:cNvPr>
          <p:cNvGrpSpPr/>
          <p:nvPr/>
        </p:nvGrpSpPr>
        <p:grpSpPr>
          <a:xfrm>
            <a:off x="6230394" y="4885764"/>
            <a:ext cx="5836772" cy="1507408"/>
            <a:chOff x="5761928" y="5215665"/>
            <a:chExt cx="4696762" cy="1331777"/>
          </a:xfrm>
        </p:grpSpPr>
        <p:sp>
          <p:nvSpPr>
            <p:cNvPr id="95" name="Rectangle: Rounded Corners 94">
              <a:extLst>
                <a:ext uri="{FF2B5EF4-FFF2-40B4-BE49-F238E27FC236}">
                  <a16:creationId xmlns:a16="http://schemas.microsoft.com/office/drawing/2014/main" id="{33E83CEE-3447-490B-B67F-45CF4D2270E6}"/>
                </a:ext>
              </a:extLst>
            </p:cNvPr>
            <p:cNvSpPr/>
            <p:nvPr/>
          </p:nvSpPr>
          <p:spPr>
            <a:xfrm>
              <a:off x="5761928" y="5215665"/>
              <a:ext cx="3977507" cy="1331777"/>
            </a:xfrm>
            <a:prstGeom prst="roundRect">
              <a:avLst/>
            </a:prstGeom>
            <a:no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274320" bIns="45720" rtlCol="0" anchor="ctr"/>
            <a:lstStyle/>
            <a:p>
              <a:pPr marL="231775" marR="0" lvl="0" indent="-231775"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kumimoji="0" lang="en-US" sz="1000" b="0" i="0" u="none" strike="noStrike" kern="1200" cap="none" spc="0" normalizeH="0" baseline="0" noProof="0">
                <a:ln>
                  <a:noFill/>
                </a:ln>
                <a:solidFill>
                  <a:srgbClr val="000000"/>
                </a:solidFill>
                <a:effectLst/>
                <a:uLnTx/>
                <a:uFillTx/>
                <a:latin typeface="Arial"/>
                <a:ea typeface="+mn-ea"/>
                <a:cs typeface="Arial"/>
              </a:endParaRPr>
            </a:p>
          </p:txBody>
        </p:sp>
        <p:sp>
          <p:nvSpPr>
            <p:cNvPr id="96" name="Rectangle: Rounded Corners 95">
              <a:extLst>
                <a:ext uri="{FF2B5EF4-FFF2-40B4-BE49-F238E27FC236}">
                  <a16:creationId xmlns:a16="http://schemas.microsoft.com/office/drawing/2014/main" id="{EC917229-19EB-46BB-ADE8-EAED53A1DC55}"/>
                </a:ext>
              </a:extLst>
            </p:cNvPr>
            <p:cNvSpPr/>
            <p:nvPr/>
          </p:nvSpPr>
          <p:spPr>
            <a:xfrm>
              <a:off x="9525427" y="5692172"/>
              <a:ext cx="933263" cy="494365"/>
            </a:xfrm>
            <a:prstGeom prst="roundRect">
              <a:avLst/>
            </a:prstGeom>
            <a:solidFill>
              <a:srgbClr val="DB536A"/>
            </a:solid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Detection</a:t>
              </a:r>
            </a:p>
          </p:txBody>
        </p:sp>
      </p:grpSp>
      <p:cxnSp>
        <p:nvCxnSpPr>
          <p:cNvPr id="119" name="Straight Connector 118">
            <a:extLst>
              <a:ext uri="{FF2B5EF4-FFF2-40B4-BE49-F238E27FC236}">
                <a16:creationId xmlns:a16="http://schemas.microsoft.com/office/drawing/2014/main" id="{BA210F88-9314-428A-B09B-ADD63F2404BD}"/>
              </a:ext>
            </a:extLst>
          </p:cNvPr>
          <p:cNvCxnSpPr>
            <a:cxnSpLocks/>
          </p:cNvCxnSpPr>
          <p:nvPr/>
        </p:nvCxnSpPr>
        <p:spPr>
          <a:xfrm>
            <a:off x="6245628" y="3456178"/>
            <a:ext cx="5585092" cy="638"/>
          </a:xfrm>
          <a:prstGeom prst="line">
            <a:avLst/>
          </a:prstGeom>
          <a:ln w="12700" cap="sq"/>
        </p:spPr>
        <p:style>
          <a:lnRef idx="1">
            <a:schemeClr val="accent1"/>
          </a:lnRef>
          <a:fillRef idx="0">
            <a:schemeClr val="accent1"/>
          </a:fillRef>
          <a:effectRef idx="0">
            <a:schemeClr val="dk1"/>
          </a:effectRef>
          <a:fontRef idx="minor">
            <a:schemeClr val="lt1"/>
          </a:fontRef>
        </p:style>
      </p:cxnSp>
      <p:sp>
        <p:nvSpPr>
          <p:cNvPr id="120" name="TextBox 119">
            <a:extLst>
              <a:ext uri="{FF2B5EF4-FFF2-40B4-BE49-F238E27FC236}">
                <a16:creationId xmlns:a16="http://schemas.microsoft.com/office/drawing/2014/main" id="{6BA5E69C-7284-4ED0-B6EF-85030479A1B7}"/>
              </a:ext>
            </a:extLst>
          </p:cNvPr>
          <p:cNvSpPr txBox="1"/>
          <p:nvPr/>
        </p:nvSpPr>
        <p:spPr>
          <a:xfrm>
            <a:off x="6397824" y="3318301"/>
            <a:ext cx="2014938" cy="215432"/>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DB536A"/>
                </a:solidFill>
                <a:effectLst/>
                <a:uLnTx/>
                <a:uFillTx/>
                <a:latin typeface="Georgia"/>
                <a:ea typeface="+mn-ea"/>
                <a:cs typeface="+mn-cs"/>
              </a:rPr>
              <a:t>Recommendations</a:t>
            </a:r>
          </a:p>
        </p:txBody>
      </p:sp>
      <p:cxnSp>
        <p:nvCxnSpPr>
          <p:cNvPr id="121" name="Straight Connector 85">
            <a:extLst>
              <a:ext uri="{FF2B5EF4-FFF2-40B4-BE49-F238E27FC236}">
                <a16:creationId xmlns:a16="http://schemas.microsoft.com/office/drawing/2014/main" id="{D9CCB084-4F24-45FD-8582-239215163CD9}"/>
              </a:ext>
            </a:extLst>
          </p:cNvPr>
          <p:cNvCxnSpPr>
            <a:cxnSpLocks/>
          </p:cNvCxnSpPr>
          <p:nvPr/>
        </p:nvCxnSpPr>
        <p:spPr>
          <a:xfrm>
            <a:off x="141837" y="3438047"/>
            <a:ext cx="5832187" cy="17851"/>
          </a:xfrm>
          <a:prstGeom prst="bentConnector3">
            <a:avLst>
              <a:gd name="adj1" fmla="val 50000"/>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22" name="TextBox 121">
            <a:extLst>
              <a:ext uri="{FF2B5EF4-FFF2-40B4-BE49-F238E27FC236}">
                <a16:creationId xmlns:a16="http://schemas.microsoft.com/office/drawing/2014/main" id="{FF71ABB6-9ABC-4EF1-AD3C-8E0EBFB1FBC5}"/>
              </a:ext>
            </a:extLst>
          </p:cNvPr>
          <p:cNvSpPr txBox="1"/>
          <p:nvPr/>
        </p:nvSpPr>
        <p:spPr>
          <a:xfrm>
            <a:off x="361280" y="3337359"/>
            <a:ext cx="3200400" cy="215444"/>
          </a:xfrm>
          <a:prstGeom prst="rect">
            <a:avLst/>
          </a:prstGeom>
          <a:solidFill>
            <a:schemeClr val="bg1"/>
          </a:solidFill>
        </p:spPr>
        <p:txBody>
          <a:bodyPr wrap="square" lIns="0" tIns="0" rIns="0" bIns="0" rtlCol="0">
            <a:spAutoFit/>
          </a:bodyPr>
          <a:lstStyle>
            <a:defPPr>
              <a:defRPr lang="en-US"/>
            </a:defPPr>
            <a:lvl1pPr algn="ctr">
              <a:lnSpc>
                <a:spcPct val="100000"/>
              </a:lnSpc>
              <a:spcAft>
                <a:spcPts val="600"/>
              </a:spcAft>
              <a:buSzPct val="100000"/>
              <a:defRPr sz="1400">
                <a:solidFill>
                  <a:srgbClr val="EB8C00"/>
                </a:solidFill>
                <a:latin typeface="+mj-lt"/>
              </a:defRPr>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Details (Analysis in Appendices)</a:t>
            </a:r>
          </a:p>
        </p:txBody>
      </p:sp>
      <p:sp>
        <p:nvSpPr>
          <p:cNvPr id="3" name="Slide Number Placeholder 5">
            <a:extLst>
              <a:ext uri="{FF2B5EF4-FFF2-40B4-BE49-F238E27FC236}">
                <a16:creationId xmlns:a16="http://schemas.microsoft.com/office/drawing/2014/main" id="{2B95C852-5A17-B125-979C-4BE30E8AC7C6}"/>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graphicFrame>
        <p:nvGraphicFramePr>
          <p:cNvPr id="124" name="Content Placeholder 48">
            <a:extLst>
              <a:ext uri="{FF2B5EF4-FFF2-40B4-BE49-F238E27FC236}">
                <a16:creationId xmlns:a16="http://schemas.microsoft.com/office/drawing/2014/main" id="{0D34C348-87A2-4F7F-9715-6BD32002C75A}"/>
              </a:ext>
            </a:extLst>
          </p:cNvPr>
          <p:cNvGraphicFramePr>
            <a:graphicFrameLocks/>
          </p:cNvGraphicFramePr>
          <p:nvPr>
            <p:extLst>
              <p:ext uri="{D42A27DB-BD31-4B8C-83A1-F6EECF244321}">
                <p14:modId xmlns:p14="http://schemas.microsoft.com/office/powerpoint/2010/main" val="2503601652"/>
              </p:ext>
            </p:extLst>
          </p:nvPr>
        </p:nvGraphicFramePr>
        <p:xfrm>
          <a:off x="9076857" y="236681"/>
          <a:ext cx="2782846" cy="1384397"/>
        </p:xfrm>
        <a:graphic>
          <a:graphicData uri="http://schemas.openxmlformats.org/drawingml/2006/table">
            <a:tbl>
              <a:tblPr>
                <a:tableStyleId>{5C22544A-7EE6-4342-B048-85BDC9FD1C3A}</a:tableStyleId>
              </a:tblPr>
              <a:tblGrid>
                <a:gridCol w="1391423">
                  <a:extLst>
                    <a:ext uri="{9D8B030D-6E8A-4147-A177-3AD203B41FA5}">
                      <a16:colId xmlns:a16="http://schemas.microsoft.com/office/drawing/2014/main" val="4000336458"/>
                    </a:ext>
                  </a:extLst>
                </a:gridCol>
                <a:gridCol w="1391423">
                  <a:extLst>
                    <a:ext uri="{9D8B030D-6E8A-4147-A177-3AD203B41FA5}">
                      <a16:colId xmlns:a16="http://schemas.microsoft.com/office/drawing/2014/main" val="1549506248"/>
                    </a:ext>
                  </a:extLst>
                </a:gridCol>
              </a:tblGrid>
              <a:tr h="217181">
                <a:tc>
                  <a:txBody>
                    <a:bodyPr/>
                    <a:lstStyle/>
                    <a:p>
                      <a:pPr marL="0" marR="0" algn="ctr">
                        <a:lnSpc>
                          <a:spcPct val="107000"/>
                        </a:lnSpc>
                        <a:spcBef>
                          <a:spcPts val="0"/>
                        </a:spcBef>
                        <a:spcAft>
                          <a:spcPts val="0"/>
                        </a:spcAft>
                      </a:pPr>
                      <a:r>
                        <a:rPr lang="en-US" sz="800" kern="1200">
                          <a:solidFill>
                            <a:schemeClr val="bg1">
                              <a:lumMod val="75000"/>
                            </a:schemeClr>
                          </a:solidFill>
                          <a:effectLst/>
                          <a:latin typeface="+mn-lt"/>
                          <a:ea typeface="+mn-ea"/>
                          <a:cs typeface="+mn-cs"/>
                        </a:rPr>
                        <a:t> Destructive</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1" kern="1200">
                          <a:solidFill>
                            <a:schemeClr val="tx1"/>
                          </a:solidFill>
                          <a:effectLst/>
                          <a:latin typeface="+mn-lt"/>
                          <a:ea typeface="+mn-ea"/>
                          <a:cs typeface="+mn-cs"/>
                        </a:rPr>
                        <a:t>Data Exfiltration </a:t>
                      </a:r>
                    </a:p>
                  </a:txBody>
                  <a:tcPr marL="75672" marR="75672" marT="0" marB="0" anchor="ctr">
                    <a:solidFill>
                      <a:srgbClr val="FFB600"/>
                    </a:solidFill>
                  </a:tcPr>
                </a:tc>
                <a:extLst>
                  <a:ext uri="{0D108BD9-81ED-4DB2-BD59-A6C34878D82A}">
                    <a16:rowId xmlns:a16="http://schemas.microsoft.com/office/drawing/2014/main" val="87224529"/>
                  </a:ext>
                </a:extLst>
              </a:tr>
              <a:tr h="217181">
                <a:tc>
                  <a:txBody>
                    <a:bodyPr/>
                    <a:lstStyle/>
                    <a:p>
                      <a:pPr marL="0" marR="0" algn="ctr">
                        <a:lnSpc>
                          <a:spcPct val="107000"/>
                        </a:lnSpc>
                        <a:spcBef>
                          <a:spcPts val="0"/>
                        </a:spcBef>
                        <a:spcAft>
                          <a:spcPts val="0"/>
                        </a:spcAft>
                      </a:pPr>
                      <a:r>
                        <a:rPr lang="en-US" sz="800" b="1" kern="1200">
                          <a:solidFill>
                            <a:schemeClr val="tx1"/>
                          </a:solidFill>
                          <a:effectLst/>
                          <a:latin typeface="+mn-lt"/>
                          <a:ea typeface="+mn-ea"/>
                          <a:cs typeface="+mn-cs"/>
                        </a:rPr>
                        <a:t>Malware</a:t>
                      </a:r>
                      <a:r>
                        <a:rPr lang="en-US" sz="800" b="1" kern="1200">
                          <a:solidFill>
                            <a:schemeClr val="bg2">
                              <a:lumMod val="90000"/>
                            </a:schemeClr>
                          </a:solidFill>
                          <a:effectLst/>
                          <a:latin typeface="+mn-lt"/>
                          <a:ea typeface="+mn-ea"/>
                          <a:cs typeface="+mn-cs"/>
                        </a:rPr>
                        <a:t> </a:t>
                      </a:r>
                    </a:p>
                  </a:txBody>
                  <a:tcPr marL="75672" marR="75672" marT="0" marB="0" anchor="ctr">
                    <a:solidFill>
                      <a:srgbClr val="FFB600"/>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Attack on Cloud Services</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4228951359"/>
                  </a:ext>
                </a:extLst>
              </a:tr>
              <a:tr h="253999">
                <a:tc>
                  <a:txBody>
                    <a:bodyPr/>
                    <a:lstStyle/>
                    <a:p>
                      <a:pPr marL="0" marR="0" algn="ctr">
                        <a:lnSpc>
                          <a:spcPct val="107000"/>
                        </a:lnSpc>
                        <a:spcBef>
                          <a:spcPts val="0"/>
                        </a:spcBef>
                        <a:spcAft>
                          <a:spcPts val="0"/>
                        </a:spcAft>
                      </a:pPr>
                      <a:r>
                        <a:rPr lang="en-US" sz="800" b="1">
                          <a:solidFill>
                            <a:schemeClr val="bg1">
                              <a:lumMod val="75000"/>
                            </a:schemeClr>
                          </a:solidFill>
                          <a:effectLst/>
                        </a:rPr>
                        <a:t> </a:t>
                      </a:r>
                      <a:r>
                        <a:rPr lang="en-US" sz="800" b="0">
                          <a:solidFill>
                            <a:schemeClr val="bg1">
                              <a:lumMod val="75000"/>
                            </a:schemeClr>
                          </a:solidFill>
                          <a:effectLst/>
                        </a:rPr>
                        <a:t>DDoS</a:t>
                      </a:r>
                      <a:endParaRPr lang="en-US" sz="800" b="0">
                        <a:solidFill>
                          <a:schemeClr val="bg1">
                            <a:lumMod val="75000"/>
                          </a:schemeClr>
                        </a:solidFill>
                        <a:effectLst/>
                        <a:latin typeface="Georgia"/>
                        <a:ea typeface="SimSun"/>
                        <a:cs typeface="Times New Roman"/>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Operational Technology Compromise</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910209616"/>
                  </a:ext>
                </a:extLst>
              </a:tr>
              <a:tr h="217181">
                <a:tc>
                  <a:txBody>
                    <a:bodyPr/>
                    <a:lstStyle/>
                    <a:p>
                      <a:pPr marL="0" marR="0" algn="ctr">
                        <a:lnSpc>
                          <a:spcPct val="107000"/>
                        </a:lnSpc>
                        <a:spcBef>
                          <a:spcPts val="0"/>
                        </a:spcBef>
                        <a:spcAft>
                          <a:spcPts val="0"/>
                        </a:spcAft>
                      </a:pPr>
                      <a:r>
                        <a:rPr lang="en-US" sz="800">
                          <a:solidFill>
                            <a:schemeClr val="bg1">
                              <a:lumMod val="75000"/>
                            </a:schemeClr>
                          </a:solidFill>
                          <a:effectLst/>
                        </a:rPr>
                        <a:t> Web Defacement</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Malicious Insider</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2087039893"/>
                  </a:ext>
                </a:extLst>
              </a:tr>
              <a:tr h="261674">
                <a:tc>
                  <a:txBody>
                    <a:bodyPr/>
                    <a:lstStyle/>
                    <a:p>
                      <a:pPr marL="0" marR="0" algn="ctr">
                        <a:lnSpc>
                          <a:spcPct val="107000"/>
                        </a:lnSpc>
                        <a:spcBef>
                          <a:spcPts val="0"/>
                        </a:spcBef>
                        <a:spcAft>
                          <a:spcPts val="0"/>
                        </a:spcAft>
                      </a:pPr>
                      <a:r>
                        <a:rPr lang="en-US" sz="800" b="0">
                          <a:solidFill>
                            <a:schemeClr val="bg1">
                              <a:lumMod val="75000"/>
                            </a:schemeClr>
                          </a:solidFill>
                          <a:effectLst/>
                        </a:rPr>
                        <a:t> Business Email Compromise</a:t>
                      </a:r>
                      <a:endParaRPr lang="en-US" sz="800" b="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b="0">
                          <a:solidFill>
                            <a:schemeClr val="bg1">
                              <a:lumMod val="75000"/>
                            </a:schemeClr>
                          </a:solidFill>
                          <a:effectLst/>
                        </a:rPr>
                        <a:t>Supply Chain</a:t>
                      </a:r>
                      <a:endParaRPr lang="en-US" sz="800" b="0" kern="1200">
                        <a:solidFill>
                          <a:schemeClr val="bg1">
                            <a:lumMod val="75000"/>
                          </a:schemeClr>
                        </a:solidFill>
                        <a:effectLst/>
                        <a:latin typeface="+mn-lt"/>
                        <a:ea typeface="+mn-ea"/>
                        <a:cs typeface="+mn-cs"/>
                      </a:endParaRPr>
                    </a:p>
                  </a:txBody>
                  <a:tcPr marL="75672" marR="75672" marT="0" marB="0" anchor="ctr">
                    <a:solidFill>
                      <a:srgbClr val="FFDCA9"/>
                    </a:solidFill>
                  </a:tcPr>
                </a:tc>
                <a:extLst>
                  <a:ext uri="{0D108BD9-81ED-4DB2-BD59-A6C34878D82A}">
                    <a16:rowId xmlns:a16="http://schemas.microsoft.com/office/drawing/2014/main" val="3647571878"/>
                  </a:ext>
                </a:extLst>
              </a:tr>
              <a:tr h="217181">
                <a:tc>
                  <a:txBody>
                    <a:bodyPr/>
                    <a:lstStyle/>
                    <a:p>
                      <a:pPr marL="0" marR="0" algn="ctr">
                        <a:lnSpc>
                          <a:spcPct val="107000"/>
                        </a:lnSpc>
                        <a:spcBef>
                          <a:spcPts val="0"/>
                        </a:spcBef>
                        <a:spcAft>
                          <a:spcPts val="0"/>
                        </a:spcAft>
                      </a:pPr>
                      <a:r>
                        <a:rPr lang="en-US" sz="800" b="0">
                          <a:solidFill>
                            <a:schemeClr val="bg1">
                              <a:lumMod val="75000"/>
                            </a:schemeClr>
                          </a:solidFill>
                          <a:effectLst/>
                        </a:rPr>
                        <a:t> </a:t>
                      </a:r>
                      <a:r>
                        <a:rPr lang="en-US" sz="800" b="0" kern="1200">
                          <a:solidFill>
                            <a:schemeClr val="bg1">
                              <a:lumMod val="75000"/>
                            </a:schemeClr>
                          </a:solidFill>
                          <a:effectLst/>
                          <a:latin typeface="+mn-lt"/>
                          <a:ea typeface="+mn-ea"/>
                          <a:cs typeface="+mn-cs"/>
                        </a:rPr>
                        <a:t>Cryptojacking</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0" kern="1200">
                          <a:solidFill>
                            <a:schemeClr val="bg1">
                              <a:lumMod val="75000"/>
                            </a:schemeClr>
                          </a:solidFill>
                          <a:effectLst/>
                          <a:latin typeface="+mn-lt"/>
                          <a:ea typeface="+mn-ea"/>
                          <a:cs typeface="+mn-cs"/>
                        </a:rPr>
                        <a:t>Ransomware</a:t>
                      </a:r>
                    </a:p>
                  </a:txBody>
                  <a:tcPr marL="75672" marR="75672" marT="0" marB="0" anchor="ctr">
                    <a:solidFill>
                      <a:srgbClr val="FFDCA9"/>
                    </a:solidFill>
                  </a:tcPr>
                </a:tc>
                <a:extLst>
                  <a:ext uri="{0D108BD9-81ED-4DB2-BD59-A6C34878D82A}">
                    <a16:rowId xmlns:a16="http://schemas.microsoft.com/office/drawing/2014/main" val="1631285251"/>
                  </a:ext>
                </a:extLst>
              </a:tr>
            </a:tbl>
          </a:graphicData>
        </a:graphic>
      </p:graphicFrame>
      <p:sp>
        <p:nvSpPr>
          <p:cNvPr id="57" name="Rectangle: Rounded Corners 56">
            <a:extLst>
              <a:ext uri="{FF2B5EF4-FFF2-40B4-BE49-F238E27FC236}">
                <a16:creationId xmlns:a16="http://schemas.microsoft.com/office/drawing/2014/main" id="{3594FFB0-99A0-47CE-9171-764F085E78CB}"/>
              </a:ext>
            </a:extLst>
          </p:cNvPr>
          <p:cNvSpPr/>
          <p:nvPr/>
        </p:nvSpPr>
        <p:spPr>
          <a:xfrm>
            <a:off x="1957516" y="2232059"/>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Exploit Public-Facing Application</a:t>
            </a:r>
            <a:endParaRPr lang="en-US">
              <a:ea typeface="+mn-ea"/>
            </a:endParaRPr>
          </a:p>
        </p:txBody>
      </p:sp>
      <p:grpSp>
        <p:nvGrpSpPr>
          <p:cNvPr id="2" name="Group 1">
            <a:extLst>
              <a:ext uri="{FF2B5EF4-FFF2-40B4-BE49-F238E27FC236}">
                <a16:creationId xmlns:a16="http://schemas.microsoft.com/office/drawing/2014/main" id="{4FE3602B-9BC6-775E-7D38-A33D961C0A48}"/>
              </a:ext>
            </a:extLst>
          </p:cNvPr>
          <p:cNvGrpSpPr/>
          <p:nvPr/>
        </p:nvGrpSpPr>
        <p:grpSpPr>
          <a:xfrm>
            <a:off x="3358590" y="938473"/>
            <a:ext cx="1975772" cy="365760"/>
            <a:chOff x="3729481" y="4947846"/>
            <a:chExt cx="1975772" cy="365760"/>
          </a:xfrm>
        </p:grpSpPr>
        <p:sp>
          <p:nvSpPr>
            <p:cNvPr id="4" name="TextBox 65">
              <a:extLst>
                <a:ext uri="{FF2B5EF4-FFF2-40B4-BE49-F238E27FC236}">
                  <a16:creationId xmlns:a16="http://schemas.microsoft.com/office/drawing/2014/main" id="{13C78E7B-5C72-93E1-2B2E-113699FCDD71}"/>
                </a:ext>
              </a:extLst>
            </p:cNvPr>
            <p:cNvSpPr txBox="1"/>
            <p:nvPr/>
          </p:nvSpPr>
          <p:spPr>
            <a:xfrm>
              <a:off x="4121077" y="5006513"/>
              <a:ext cx="158417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ea typeface="+mn-lt"/>
                  <a:cs typeface="+mn-lt"/>
                </a:rPr>
                <a:t>Government, Telecommunications, Chemical, Transportation, NGO</a:t>
              </a:r>
              <a:endParaRPr lang="en-US"/>
            </a:p>
          </p:txBody>
        </p:sp>
        <p:pic>
          <p:nvPicPr>
            <p:cNvPr id="5" name="Picture 4">
              <a:extLst>
                <a:ext uri="{FF2B5EF4-FFF2-40B4-BE49-F238E27FC236}">
                  <a16:creationId xmlns:a16="http://schemas.microsoft.com/office/drawing/2014/main" id="{EB9CD072-B406-FC50-697D-379ABEC7F5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208" t="32899" r="39428" b="26505"/>
            <a:stretch/>
          </p:blipFill>
          <p:spPr bwMode="auto">
            <a:xfrm>
              <a:off x="3729481" y="4947846"/>
              <a:ext cx="368781" cy="365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 name="Group 5">
            <a:extLst>
              <a:ext uri="{FF2B5EF4-FFF2-40B4-BE49-F238E27FC236}">
                <a16:creationId xmlns:a16="http://schemas.microsoft.com/office/drawing/2014/main" id="{51D1D586-5B42-69F0-E163-1FF93C5C0343}"/>
              </a:ext>
            </a:extLst>
          </p:cNvPr>
          <p:cNvGrpSpPr/>
          <p:nvPr/>
        </p:nvGrpSpPr>
        <p:grpSpPr>
          <a:xfrm>
            <a:off x="576865" y="972807"/>
            <a:ext cx="1961288" cy="320040"/>
            <a:chOff x="452398" y="1057001"/>
            <a:chExt cx="1961288" cy="320040"/>
          </a:xfrm>
        </p:grpSpPr>
        <p:pic>
          <p:nvPicPr>
            <p:cNvPr id="7" name="Picture 6">
              <a:extLst>
                <a:ext uri="{FF2B5EF4-FFF2-40B4-BE49-F238E27FC236}">
                  <a16:creationId xmlns:a16="http://schemas.microsoft.com/office/drawing/2014/main" id="{886B409A-26B5-F102-4075-93EA0A1E7E9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926" t="19770" r="30759" b="29404"/>
            <a:stretch/>
          </p:blipFill>
          <p:spPr bwMode="auto">
            <a:xfrm>
              <a:off x="452398" y="1057001"/>
              <a:ext cx="329415" cy="3200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0">
              <a:extLst>
                <a:ext uri="{FF2B5EF4-FFF2-40B4-BE49-F238E27FC236}">
                  <a16:creationId xmlns:a16="http://schemas.microsoft.com/office/drawing/2014/main" id="{8DC73147-09D5-270B-852F-0BE58AE26BCF}"/>
                </a:ext>
              </a:extLst>
            </p:cNvPr>
            <p:cNvSpPr txBox="1"/>
            <p:nvPr/>
          </p:nvSpPr>
          <p:spPr>
            <a:xfrm>
              <a:off x="829510" y="1163378"/>
              <a:ext cx="1584176" cy="12311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Aft>
                  <a:spcPts val="600"/>
                </a:spcAft>
              </a:pPr>
              <a:endParaRPr lang="en-US" sz="800">
                <a:cs typeface="Arial"/>
              </a:endParaRPr>
            </a:p>
          </p:txBody>
        </p:sp>
      </p:grpSp>
      <p:sp>
        <p:nvSpPr>
          <p:cNvPr id="8" name="Date Placeholder 3">
            <a:extLst>
              <a:ext uri="{FF2B5EF4-FFF2-40B4-BE49-F238E27FC236}">
                <a16:creationId xmlns:a16="http://schemas.microsoft.com/office/drawing/2014/main" id="{B4EC031E-DC0C-51DE-EB21-A606108D1EAF}"/>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
        <p:nvSpPr>
          <p:cNvPr id="11" name="Rectangle: Rounded Corners 10">
            <a:extLst>
              <a:ext uri="{FF2B5EF4-FFF2-40B4-BE49-F238E27FC236}">
                <a16:creationId xmlns:a16="http://schemas.microsoft.com/office/drawing/2014/main" id="{C70AF227-0E32-ECC5-65D3-71CBF149AA48}"/>
              </a:ext>
            </a:extLst>
          </p:cNvPr>
          <p:cNvSpPr/>
          <p:nvPr/>
        </p:nvSpPr>
        <p:spPr>
          <a:xfrm>
            <a:off x="2780277" y="2231617"/>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Shared Modules</a:t>
            </a:r>
            <a:endParaRPr lang="en-US"/>
          </a:p>
        </p:txBody>
      </p:sp>
      <p:sp>
        <p:nvSpPr>
          <p:cNvPr id="10" name="Rectangle: Rounded Corners 9">
            <a:extLst>
              <a:ext uri="{FF2B5EF4-FFF2-40B4-BE49-F238E27FC236}">
                <a16:creationId xmlns:a16="http://schemas.microsoft.com/office/drawing/2014/main" id="{B40DC363-4ABF-50C0-0D7D-C741C7EDCE12}"/>
              </a:ext>
            </a:extLst>
          </p:cNvPr>
          <p:cNvSpPr/>
          <p:nvPr/>
        </p:nvSpPr>
        <p:spPr>
          <a:xfrm>
            <a:off x="5254536" y="2787429"/>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Modify Registry</a:t>
            </a:r>
            <a:endParaRPr lang="en-US">
              <a:cs typeface="Arial"/>
            </a:endParaRPr>
          </a:p>
        </p:txBody>
      </p:sp>
      <p:sp>
        <p:nvSpPr>
          <p:cNvPr id="12" name="Rectangle: Rounded Corners 11">
            <a:extLst>
              <a:ext uri="{FF2B5EF4-FFF2-40B4-BE49-F238E27FC236}">
                <a16:creationId xmlns:a16="http://schemas.microsoft.com/office/drawing/2014/main" id="{F5F6D191-A90C-F829-872C-C7604D217A94}"/>
              </a:ext>
            </a:extLst>
          </p:cNvPr>
          <p:cNvSpPr/>
          <p:nvPr/>
        </p:nvSpPr>
        <p:spPr>
          <a:xfrm>
            <a:off x="2780277" y="2509524"/>
            <a:ext cx="840890" cy="402100"/>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Command and Scripting Interpreter: PowerShell</a:t>
            </a:r>
            <a:endParaRPr lang="en-US"/>
          </a:p>
        </p:txBody>
      </p:sp>
      <p:sp>
        <p:nvSpPr>
          <p:cNvPr id="13" name="Rectangle: Rounded Corners 12">
            <a:extLst>
              <a:ext uri="{FF2B5EF4-FFF2-40B4-BE49-F238E27FC236}">
                <a16:creationId xmlns:a16="http://schemas.microsoft.com/office/drawing/2014/main" id="{588B61FE-BE44-DD40-64B5-7295E9FBF5DD}"/>
              </a:ext>
            </a:extLst>
          </p:cNvPr>
          <p:cNvSpPr/>
          <p:nvPr/>
        </p:nvSpPr>
        <p:spPr>
          <a:xfrm>
            <a:off x="1964488" y="2500557"/>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Exploit Public-Facing Application</a:t>
            </a:r>
            <a:endParaRPr lang="en-US"/>
          </a:p>
        </p:txBody>
      </p:sp>
      <p:sp>
        <p:nvSpPr>
          <p:cNvPr id="14" name="Rectangle: Rounded Corners 13">
            <a:extLst>
              <a:ext uri="{FF2B5EF4-FFF2-40B4-BE49-F238E27FC236}">
                <a16:creationId xmlns:a16="http://schemas.microsoft.com/office/drawing/2014/main" id="{00B6BF34-A39D-4FC0-13B4-B303D191D08B}"/>
              </a:ext>
            </a:extLst>
          </p:cNvPr>
          <p:cNvSpPr/>
          <p:nvPr/>
        </p:nvSpPr>
        <p:spPr>
          <a:xfrm>
            <a:off x="5254536" y="2518487"/>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Masquerading</a:t>
            </a:r>
            <a:endParaRPr lang="en-US"/>
          </a:p>
        </p:txBody>
      </p:sp>
      <p:sp>
        <p:nvSpPr>
          <p:cNvPr id="15" name="Rectangle: Rounded Corners 14">
            <a:extLst>
              <a:ext uri="{FF2B5EF4-FFF2-40B4-BE49-F238E27FC236}">
                <a16:creationId xmlns:a16="http://schemas.microsoft.com/office/drawing/2014/main" id="{F86BC185-8D18-41FA-C37B-F8647A33DE68}"/>
              </a:ext>
            </a:extLst>
          </p:cNvPr>
          <p:cNvSpPr/>
          <p:nvPr/>
        </p:nvSpPr>
        <p:spPr>
          <a:xfrm>
            <a:off x="5254535" y="2240581"/>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Obfuscated Files or Information</a:t>
            </a:r>
            <a:endParaRPr lang="en-US"/>
          </a:p>
        </p:txBody>
      </p:sp>
      <p:sp>
        <p:nvSpPr>
          <p:cNvPr id="16" name="Rectangle: Rounded Corners 15">
            <a:extLst>
              <a:ext uri="{FF2B5EF4-FFF2-40B4-BE49-F238E27FC236}">
                <a16:creationId xmlns:a16="http://schemas.microsoft.com/office/drawing/2014/main" id="{B824B5BA-D940-993A-29DE-D1A1E9875ECC}"/>
              </a:ext>
            </a:extLst>
          </p:cNvPr>
          <p:cNvSpPr/>
          <p:nvPr/>
        </p:nvSpPr>
        <p:spPr>
          <a:xfrm>
            <a:off x="3631923" y="2518488"/>
            <a:ext cx="822960" cy="330384"/>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Hijack Execution Flow: DLL Side-Loading</a:t>
            </a:r>
            <a:endParaRPr lang="en-US">
              <a:ea typeface="+mn-lt"/>
              <a:cs typeface="+mn-lt"/>
            </a:endParaRPr>
          </a:p>
        </p:txBody>
      </p:sp>
      <p:sp>
        <p:nvSpPr>
          <p:cNvPr id="17" name="Rectangle: Rounded Corners 16">
            <a:extLst>
              <a:ext uri="{FF2B5EF4-FFF2-40B4-BE49-F238E27FC236}">
                <a16:creationId xmlns:a16="http://schemas.microsoft.com/office/drawing/2014/main" id="{0B800435-B44A-1BCD-A332-377CF0B410FE}"/>
              </a:ext>
            </a:extLst>
          </p:cNvPr>
          <p:cNvSpPr/>
          <p:nvPr/>
        </p:nvSpPr>
        <p:spPr>
          <a:xfrm>
            <a:off x="3622959" y="2249546"/>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Hijack Execution Flow</a:t>
            </a:r>
            <a:endParaRPr lang="en-US"/>
          </a:p>
        </p:txBody>
      </p:sp>
      <p:sp>
        <p:nvSpPr>
          <p:cNvPr id="18" name="Rectangle: Rounded Corners 17">
            <a:extLst>
              <a:ext uri="{FF2B5EF4-FFF2-40B4-BE49-F238E27FC236}">
                <a16:creationId xmlns:a16="http://schemas.microsoft.com/office/drawing/2014/main" id="{0719BDC9-BB89-C17D-4A3E-34F9C48A1D51}"/>
              </a:ext>
            </a:extLst>
          </p:cNvPr>
          <p:cNvSpPr/>
          <p:nvPr/>
        </p:nvSpPr>
        <p:spPr>
          <a:xfrm>
            <a:off x="2780277" y="2930865"/>
            <a:ext cx="840890" cy="38417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Command and Scripting Interpreter: Windows Command Shell</a:t>
            </a:r>
            <a:endParaRPr lang="en-US"/>
          </a:p>
        </p:txBody>
      </p:sp>
      <p:sp>
        <p:nvSpPr>
          <p:cNvPr id="19" name="Rectangle: Rounded Corners 18">
            <a:extLst>
              <a:ext uri="{FF2B5EF4-FFF2-40B4-BE49-F238E27FC236}">
                <a16:creationId xmlns:a16="http://schemas.microsoft.com/office/drawing/2014/main" id="{6DFEB3B4-C116-2F41-54D7-2122218B6240}"/>
              </a:ext>
            </a:extLst>
          </p:cNvPr>
          <p:cNvSpPr/>
          <p:nvPr/>
        </p:nvSpPr>
        <p:spPr>
          <a:xfrm>
            <a:off x="9360371" y="2249546"/>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Application Layer Protocol</a:t>
            </a:r>
            <a:endParaRPr lang="en-US"/>
          </a:p>
        </p:txBody>
      </p:sp>
      <p:sp>
        <p:nvSpPr>
          <p:cNvPr id="20" name="Rectangle: Rounded Corners 19">
            <a:extLst>
              <a:ext uri="{FF2B5EF4-FFF2-40B4-BE49-F238E27FC236}">
                <a16:creationId xmlns:a16="http://schemas.microsoft.com/office/drawing/2014/main" id="{19835D90-D370-8990-4293-86C42667466A}"/>
              </a:ext>
            </a:extLst>
          </p:cNvPr>
          <p:cNvSpPr/>
          <p:nvPr/>
        </p:nvSpPr>
        <p:spPr>
          <a:xfrm>
            <a:off x="10185124" y="2249546"/>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Exfiltration Over C2 Channel</a:t>
            </a:r>
            <a:endParaRPr lang="en-US"/>
          </a:p>
        </p:txBody>
      </p:sp>
      <p:sp>
        <p:nvSpPr>
          <p:cNvPr id="21" name="Rectangle: Rounded Corners 20">
            <a:extLst>
              <a:ext uri="{FF2B5EF4-FFF2-40B4-BE49-F238E27FC236}">
                <a16:creationId xmlns:a16="http://schemas.microsoft.com/office/drawing/2014/main" id="{107825F1-EDA8-5F82-A33C-66419DBCBAB9}"/>
              </a:ext>
            </a:extLst>
          </p:cNvPr>
          <p:cNvSpPr/>
          <p:nvPr/>
        </p:nvSpPr>
        <p:spPr>
          <a:xfrm>
            <a:off x="5254535" y="3047405"/>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algn="ctr">
              <a:defRPr/>
            </a:pPr>
            <a:r>
              <a:rPr lang="en-US" sz="700">
                <a:solidFill>
                  <a:srgbClr val="000000"/>
                </a:solidFill>
                <a:ea typeface="+mn-lt"/>
                <a:cs typeface="+mn-lt"/>
              </a:rPr>
              <a:t>Rootkit</a:t>
            </a:r>
            <a:endParaRPr lang="en-US"/>
          </a:p>
        </p:txBody>
      </p:sp>
      <p:sp>
        <p:nvSpPr>
          <p:cNvPr id="23" name="TextBox 80">
            <a:extLst>
              <a:ext uri="{FF2B5EF4-FFF2-40B4-BE49-F238E27FC236}">
                <a16:creationId xmlns:a16="http://schemas.microsoft.com/office/drawing/2014/main" id="{DF5B27D0-C945-A2B5-7771-E3130C085221}"/>
              </a:ext>
            </a:extLst>
          </p:cNvPr>
          <p:cNvSpPr txBox="1"/>
          <p:nvPr/>
        </p:nvSpPr>
        <p:spPr>
          <a:xfrm>
            <a:off x="950853" y="941294"/>
            <a:ext cx="1584176" cy="61555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ea typeface="+mn-lt"/>
                <a:cs typeface="+mn-lt"/>
              </a:rPr>
              <a:t>Afghanistan, Brazil, Eswatini, India, Indonesia, Malaysia, Pakistan, Philippines, South Africa, Taiwan, Thailand, US, Vietnam</a:t>
            </a:r>
            <a:endParaRPr lang="en-US" dirty="0">
              <a:cs typeface="Arial"/>
            </a:endParaRPr>
          </a:p>
        </p:txBody>
      </p:sp>
      <p:grpSp>
        <p:nvGrpSpPr>
          <p:cNvPr id="49" name="Group 48">
            <a:extLst>
              <a:ext uri="{FF2B5EF4-FFF2-40B4-BE49-F238E27FC236}">
                <a16:creationId xmlns:a16="http://schemas.microsoft.com/office/drawing/2014/main" id="{81CC6DEF-CD6C-B3AD-A6AF-EA179930C7ED}"/>
              </a:ext>
            </a:extLst>
          </p:cNvPr>
          <p:cNvGrpSpPr/>
          <p:nvPr/>
        </p:nvGrpSpPr>
        <p:grpSpPr>
          <a:xfrm>
            <a:off x="7238771" y="133732"/>
            <a:ext cx="1597970" cy="1597970"/>
            <a:chOff x="1835696" y="2780928"/>
            <a:chExt cx="2304256" cy="2304256"/>
          </a:xfrm>
        </p:grpSpPr>
        <p:grpSp>
          <p:nvGrpSpPr>
            <p:cNvPr id="25" name="Group 18">
              <a:extLst>
                <a:ext uri="{FF2B5EF4-FFF2-40B4-BE49-F238E27FC236}">
                  <a16:creationId xmlns:a16="http://schemas.microsoft.com/office/drawing/2014/main" id="{D45F0F4D-B5E2-40CF-123B-2A2A4B281DAE}"/>
                </a:ext>
              </a:extLst>
            </p:cNvPr>
            <p:cNvGrpSpPr>
              <a:grpSpLocks noChangeAspect="1"/>
            </p:cNvGrpSpPr>
            <p:nvPr/>
          </p:nvGrpSpPr>
          <p:grpSpPr bwMode="auto">
            <a:xfrm>
              <a:off x="1835696" y="2780928"/>
              <a:ext cx="2304256" cy="2304256"/>
              <a:chOff x="3474" y="1290"/>
              <a:chExt cx="1050" cy="1050"/>
            </a:xfrm>
            <a:solidFill>
              <a:schemeClr val="tx2"/>
            </a:solidFill>
          </p:grpSpPr>
          <p:sp>
            <p:nvSpPr>
              <p:cNvPr id="30" name="Freeform 19">
                <a:extLst>
                  <a:ext uri="{FF2B5EF4-FFF2-40B4-BE49-F238E27FC236}">
                    <a16:creationId xmlns:a16="http://schemas.microsoft.com/office/drawing/2014/main" id="{14122743-EF0C-4E25-A91D-1866556284B4}"/>
                  </a:ext>
                </a:extLst>
              </p:cNvPr>
              <p:cNvSpPr>
                <a:spLocks/>
              </p:cNvSpPr>
              <p:nvPr/>
            </p:nvSpPr>
            <p:spPr bwMode="auto">
              <a:xfrm>
                <a:off x="3999" y="1290"/>
                <a:ext cx="525" cy="525"/>
              </a:xfrm>
              <a:custGeom>
                <a:avLst/>
                <a:gdLst/>
                <a:ahLst/>
                <a:cxnLst>
                  <a:cxn ang="0">
                    <a:pos x="1400" y="1400"/>
                  </a:cxn>
                  <a:cxn ang="0">
                    <a:pos x="0" y="0"/>
                  </a:cxn>
                  <a:cxn ang="0">
                    <a:pos x="0" y="0"/>
                  </a:cxn>
                  <a:cxn ang="0">
                    <a:pos x="0" y="1400"/>
                  </a:cxn>
                  <a:cxn ang="0">
                    <a:pos x="1400" y="1400"/>
                  </a:cxn>
                </a:cxnLst>
                <a:rect l="0" t="0" r="r" b="b"/>
                <a:pathLst>
                  <a:path w="1400" h="1400">
                    <a:moveTo>
                      <a:pt x="1400" y="1400"/>
                    </a:moveTo>
                    <a:cubicBezTo>
                      <a:pt x="1400" y="627"/>
                      <a:pt x="774" y="0"/>
                      <a:pt x="0" y="0"/>
                    </a:cubicBezTo>
                    <a:cubicBezTo>
                      <a:pt x="0" y="0"/>
                      <a:pt x="0" y="0"/>
                      <a:pt x="0" y="0"/>
                    </a:cubicBezTo>
                    <a:lnTo>
                      <a:pt x="0" y="1400"/>
                    </a:lnTo>
                    <a:lnTo>
                      <a:pt x="1400" y="1400"/>
                    </a:lnTo>
                    <a:close/>
                  </a:path>
                </a:pathLst>
              </a:custGeom>
              <a:solidFill>
                <a:srgbClr val="F1BAC3"/>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F8DDE1"/>
                  </a:solidFill>
                  <a:effectLst/>
                  <a:uLnTx/>
                  <a:uFillTx/>
                  <a:latin typeface="Arial"/>
                  <a:ea typeface="+mn-ea"/>
                  <a:cs typeface="+mn-cs"/>
                </a:endParaRPr>
              </a:p>
            </p:txBody>
          </p:sp>
          <p:sp>
            <p:nvSpPr>
              <p:cNvPr id="31" name="Freeform 20">
                <a:extLst>
                  <a:ext uri="{FF2B5EF4-FFF2-40B4-BE49-F238E27FC236}">
                    <a16:creationId xmlns:a16="http://schemas.microsoft.com/office/drawing/2014/main" id="{AD925B23-62F6-8E79-3876-9AF10B65F8E8}"/>
                  </a:ext>
                </a:extLst>
              </p:cNvPr>
              <p:cNvSpPr>
                <a:spLocks/>
              </p:cNvSpPr>
              <p:nvPr/>
            </p:nvSpPr>
            <p:spPr bwMode="auto">
              <a:xfrm>
                <a:off x="3999" y="1815"/>
                <a:ext cx="525" cy="525"/>
              </a:xfrm>
              <a:custGeom>
                <a:avLst/>
                <a:gdLst/>
                <a:ahLst/>
                <a:cxnLst>
                  <a:cxn ang="0">
                    <a:pos x="0" y="1400"/>
                  </a:cxn>
                  <a:cxn ang="0">
                    <a:pos x="1400" y="0"/>
                  </a:cxn>
                  <a:cxn ang="0">
                    <a:pos x="0" y="0"/>
                  </a:cxn>
                  <a:cxn ang="0">
                    <a:pos x="0" y="1400"/>
                  </a:cxn>
                </a:cxnLst>
                <a:rect l="0" t="0" r="r" b="b"/>
                <a:pathLst>
                  <a:path w="1400" h="1400">
                    <a:moveTo>
                      <a:pt x="0" y="1400"/>
                    </a:moveTo>
                    <a:cubicBezTo>
                      <a:pt x="774" y="1400"/>
                      <a:pt x="1400" y="774"/>
                      <a:pt x="1400" y="0"/>
                    </a:cubicBezTo>
                    <a:lnTo>
                      <a:pt x="0" y="0"/>
                    </a:lnTo>
                    <a:lnTo>
                      <a:pt x="0" y="1400"/>
                    </a:lnTo>
                    <a:close/>
                  </a:path>
                </a:pathLst>
              </a:custGeom>
              <a:solidFill>
                <a:srgbClr val="FFDCA9"/>
              </a:solidFill>
              <a:ln w="0">
                <a:solidFill>
                  <a:srgbClr val="4472C4"/>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32" name="Freeform 21">
                <a:extLst>
                  <a:ext uri="{FF2B5EF4-FFF2-40B4-BE49-F238E27FC236}">
                    <a16:creationId xmlns:a16="http://schemas.microsoft.com/office/drawing/2014/main" id="{5AACDF9B-ED9C-CCAE-5336-D731A670A2EB}"/>
                  </a:ext>
                </a:extLst>
              </p:cNvPr>
              <p:cNvSpPr>
                <a:spLocks/>
              </p:cNvSpPr>
              <p:nvPr/>
            </p:nvSpPr>
            <p:spPr bwMode="auto">
              <a:xfrm>
                <a:off x="3474" y="1815"/>
                <a:ext cx="525" cy="525"/>
              </a:xfrm>
              <a:custGeom>
                <a:avLst/>
                <a:gdLst/>
                <a:ahLst/>
                <a:cxnLst>
                  <a:cxn ang="0">
                    <a:pos x="0" y="0"/>
                  </a:cxn>
                  <a:cxn ang="0">
                    <a:pos x="1400" y="1400"/>
                  </a:cxn>
                  <a:cxn ang="0">
                    <a:pos x="1400" y="0"/>
                  </a:cxn>
                  <a:cxn ang="0">
                    <a:pos x="0" y="0"/>
                  </a:cxn>
                </a:cxnLst>
                <a:rect l="0" t="0" r="r" b="b"/>
                <a:pathLst>
                  <a:path w="1400" h="1400">
                    <a:moveTo>
                      <a:pt x="0" y="0"/>
                    </a:moveTo>
                    <a:cubicBezTo>
                      <a:pt x="0" y="774"/>
                      <a:pt x="627" y="1400"/>
                      <a:pt x="1400" y="1400"/>
                    </a:cubicBezTo>
                    <a:lnTo>
                      <a:pt x="1400" y="0"/>
                    </a:lnTo>
                    <a:lnTo>
                      <a:pt x="0" y="0"/>
                    </a:lnTo>
                    <a:close/>
                  </a:path>
                </a:pathLst>
              </a:custGeom>
              <a:solidFill>
                <a:srgbClr val="FEB791"/>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33" name="Freeform 22">
                <a:extLst>
                  <a:ext uri="{FF2B5EF4-FFF2-40B4-BE49-F238E27FC236}">
                    <a16:creationId xmlns:a16="http://schemas.microsoft.com/office/drawing/2014/main" id="{68EDFB5B-9B5B-D70F-19C0-F69EF8962126}"/>
                  </a:ext>
                </a:extLst>
              </p:cNvPr>
              <p:cNvSpPr>
                <a:spLocks/>
              </p:cNvSpPr>
              <p:nvPr/>
            </p:nvSpPr>
            <p:spPr bwMode="auto">
              <a:xfrm>
                <a:off x="3474" y="1290"/>
                <a:ext cx="525" cy="525"/>
              </a:xfrm>
              <a:custGeom>
                <a:avLst/>
                <a:gdLst/>
                <a:ahLst/>
                <a:cxnLst>
                  <a:cxn ang="0">
                    <a:pos x="1400" y="0"/>
                  </a:cxn>
                  <a:cxn ang="0">
                    <a:pos x="0" y="1400"/>
                  </a:cxn>
                  <a:cxn ang="0">
                    <a:pos x="1400" y="1400"/>
                  </a:cxn>
                  <a:cxn ang="0">
                    <a:pos x="1400" y="0"/>
                  </a:cxn>
                </a:cxnLst>
                <a:rect l="0" t="0" r="r" b="b"/>
                <a:pathLst>
                  <a:path w="1400" h="1400">
                    <a:moveTo>
                      <a:pt x="1400" y="0"/>
                    </a:moveTo>
                    <a:cubicBezTo>
                      <a:pt x="627" y="0"/>
                      <a:pt x="0" y="627"/>
                      <a:pt x="0" y="1400"/>
                    </a:cubicBezTo>
                    <a:lnTo>
                      <a:pt x="1400" y="1400"/>
                    </a:lnTo>
                    <a:lnTo>
                      <a:pt x="1400" y="0"/>
                    </a:lnTo>
                    <a:close/>
                  </a:path>
                </a:pathLst>
              </a:custGeom>
              <a:solidFill>
                <a:srgbClr val="7D7D7D"/>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grpSp>
        <p:sp>
          <p:nvSpPr>
            <p:cNvPr id="26" name="TextBox 25">
              <a:extLst>
                <a:ext uri="{FF2B5EF4-FFF2-40B4-BE49-F238E27FC236}">
                  <a16:creationId xmlns:a16="http://schemas.microsoft.com/office/drawing/2014/main" id="{151C22BA-870E-1348-A14E-3C9B47CDC5E5}"/>
                </a:ext>
              </a:extLst>
            </p:cNvPr>
            <p:cNvSpPr txBox="1"/>
            <p:nvPr/>
          </p:nvSpPr>
          <p:spPr>
            <a:xfrm>
              <a:off x="2002257" y="3352768"/>
              <a:ext cx="985567" cy="233001"/>
            </a:xfrm>
            <a:prstGeom prst="rect">
              <a:avLst/>
            </a:prstGeom>
            <a:noFill/>
          </p:spPr>
          <p:txBody>
            <a:bodyPr wrap="square" lIns="0" tIns="0" rIns="0" bIns="0" rtlCol="0" anchor="t">
              <a:spAutoFit/>
            </a:bodyPr>
            <a:lstStyle/>
            <a:p>
              <a:pPr algn="ctr">
                <a:spcAft>
                  <a:spcPts val="600"/>
                </a:spcAft>
                <a:defRPr/>
              </a:pPr>
              <a:r>
                <a:rPr lang="en-US" sz="1050" b="1">
                  <a:latin typeface="Arial"/>
                </a:rPr>
                <a:t>Espionage</a:t>
              </a:r>
              <a:endParaRPr lang="en-US" sz="1050" b="1">
                <a:cs typeface="Arial"/>
              </a:endParaRPr>
            </a:p>
          </p:txBody>
        </p:sp>
        <p:sp>
          <p:nvSpPr>
            <p:cNvPr id="27" name="TextBox 26">
              <a:extLst>
                <a:ext uri="{FF2B5EF4-FFF2-40B4-BE49-F238E27FC236}">
                  <a16:creationId xmlns:a16="http://schemas.microsoft.com/office/drawing/2014/main" id="{91D1ABF8-B1DB-775D-46EA-3DEAFE610656}"/>
                </a:ext>
              </a:extLst>
            </p:cNvPr>
            <p:cNvSpPr txBox="1"/>
            <p:nvPr/>
          </p:nvSpPr>
          <p:spPr>
            <a:xfrm>
              <a:off x="3056662" y="3352768"/>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Sabotage</a:t>
              </a:r>
            </a:p>
          </p:txBody>
        </p:sp>
        <p:sp>
          <p:nvSpPr>
            <p:cNvPr id="28" name="TextBox 27">
              <a:extLst>
                <a:ext uri="{FF2B5EF4-FFF2-40B4-BE49-F238E27FC236}">
                  <a16:creationId xmlns:a16="http://schemas.microsoft.com/office/drawing/2014/main" id="{CA1892BC-837E-DE2A-D6F6-0A052730E466}"/>
                </a:ext>
              </a:extLst>
            </p:cNvPr>
            <p:cNvSpPr txBox="1"/>
            <p:nvPr/>
          </p:nvSpPr>
          <p:spPr>
            <a:xfrm>
              <a:off x="2003513" y="4297900"/>
              <a:ext cx="936104" cy="233001"/>
            </a:xfrm>
            <a:prstGeom prst="rect">
              <a:avLst/>
            </a:prstGeom>
            <a:noFill/>
          </p:spPr>
          <p:txBody>
            <a:bodyPr wrap="square" lIns="0" tIns="0" rIns="0" bIns="0" rtlCol="0">
              <a:spAutoFit/>
            </a:bodyPr>
            <a:lstStyle>
              <a:defPPr>
                <a:defRPr lang="en-US"/>
              </a:defPPr>
              <a:lvl1pPr algn="ctr">
                <a:lnSpc>
                  <a:spcPct val="100000"/>
                </a:lnSpc>
                <a:spcAft>
                  <a:spcPts val="600"/>
                </a:spcAft>
                <a:buSzPct val="100000"/>
                <a:defRPr sz="1050"/>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Hacktivist</a:t>
              </a:r>
            </a:p>
          </p:txBody>
        </p:sp>
        <p:sp>
          <p:nvSpPr>
            <p:cNvPr id="29" name="TextBox 28">
              <a:extLst>
                <a:ext uri="{FF2B5EF4-FFF2-40B4-BE49-F238E27FC236}">
                  <a16:creationId xmlns:a16="http://schemas.microsoft.com/office/drawing/2014/main" id="{FB65514B-3969-A742-7794-4ED7075CA40C}"/>
                </a:ext>
              </a:extLst>
            </p:cNvPr>
            <p:cNvSpPr txBox="1"/>
            <p:nvPr/>
          </p:nvSpPr>
          <p:spPr>
            <a:xfrm>
              <a:off x="3056603" y="4299305"/>
              <a:ext cx="936104" cy="233001"/>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i="0" u="none" strike="noStrike" kern="1200" cap="none" spc="0" normalizeH="0" baseline="0" noProof="0">
                  <a:ln>
                    <a:noFill/>
                  </a:ln>
                  <a:solidFill>
                    <a:schemeClr val="tx2">
                      <a:lumMod val="60000"/>
                      <a:lumOff val="40000"/>
                    </a:schemeClr>
                  </a:solidFill>
                  <a:effectLst/>
                  <a:uLnTx/>
                  <a:uFillTx/>
                  <a:latin typeface="Arial"/>
                  <a:ea typeface="+mn-ea"/>
                  <a:cs typeface="+mn-cs"/>
                </a:rPr>
                <a:t>Criminal</a:t>
              </a:r>
              <a:endParaRPr lang="en-US" sz="1050" i="0" u="none" strike="noStrike" kern="1200" cap="none" spc="0" normalizeH="0" baseline="0" noProof="0">
                <a:ln>
                  <a:noFill/>
                </a:ln>
                <a:solidFill>
                  <a:schemeClr val="tx2">
                    <a:lumMod val="60000"/>
                    <a:lumOff val="40000"/>
                  </a:schemeClr>
                </a:solidFill>
                <a:effectLst/>
                <a:uLnTx/>
                <a:uFillTx/>
                <a:latin typeface="Arial"/>
                <a:cs typeface="Arial"/>
              </a:endParaRPr>
            </a:p>
          </p:txBody>
        </p:sp>
      </p:grpSp>
      <p:sp>
        <p:nvSpPr>
          <p:cNvPr id="52" name="Rectangle 51">
            <a:extLst>
              <a:ext uri="{FF2B5EF4-FFF2-40B4-BE49-F238E27FC236}">
                <a16:creationId xmlns:a16="http://schemas.microsoft.com/office/drawing/2014/main" id="{0D0207A1-FB2E-D62F-DE62-64BBCB1E287D}"/>
              </a:ext>
            </a:extLst>
          </p:cNvPr>
          <p:cNvSpPr/>
          <p:nvPr/>
        </p:nvSpPr>
        <p:spPr>
          <a:xfrm>
            <a:off x="322996" y="3613153"/>
            <a:ext cx="5552167" cy="2571351"/>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algn="just"/>
            <a:r>
              <a:rPr lang="en-US" sz="1200" dirty="0">
                <a:solidFill>
                  <a:schemeClr val="tx1"/>
                </a:solidFill>
                <a:ea typeface="+mn-lt"/>
                <a:cs typeface="+mn-lt"/>
              </a:rPr>
              <a:t>Researchers uncovered a Chinese-speaking advanced persistent threat (APT) actor, Earth </a:t>
            </a:r>
            <a:r>
              <a:rPr lang="en-US" sz="1200" dirty="0" err="1">
                <a:solidFill>
                  <a:schemeClr val="tx1"/>
                </a:solidFill>
                <a:ea typeface="+mn-lt"/>
                <a:cs typeface="+mn-lt"/>
              </a:rPr>
              <a:t>Estries</a:t>
            </a:r>
            <a:r>
              <a:rPr lang="en-US" sz="1200" dirty="0">
                <a:solidFill>
                  <a:schemeClr val="tx1"/>
                </a:solidFill>
                <a:ea typeface="+mn-lt"/>
                <a:cs typeface="+mn-lt"/>
              </a:rPr>
              <a:t> (a.k.a. Salt Typhoon, </a:t>
            </a:r>
            <a:r>
              <a:rPr lang="en-US" sz="1200" dirty="0" err="1">
                <a:solidFill>
                  <a:schemeClr val="tx1"/>
                </a:solidFill>
                <a:ea typeface="+mn-lt"/>
                <a:cs typeface="+mn-lt"/>
              </a:rPr>
              <a:t>FamousSparrow</a:t>
            </a:r>
            <a:r>
              <a:rPr lang="en-US" sz="1200" dirty="0">
                <a:solidFill>
                  <a:schemeClr val="tx1"/>
                </a:solidFill>
                <a:ea typeface="+mn-lt"/>
                <a:cs typeface="+mn-lt"/>
              </a:rPr>
              <a:t>, </a:t>
            </a:r>
            <a:r>
              <a:rPr lang="en-US" sz="1200" dirty="0" err="1">
                <a:solidFill>
                  <a:schemeClr val="tx1"/>
                </a:solidFill>
                <a:ea typeface="+mn-lt"/>
                <a:cs typeface="+mn-lt"/>
              </a:rPr>
              <a:t>GhostEmperor</a:t>
            </a:r>
            <a:r>
              <a:rPr lang="en-US" sz="1200" dirty="0">
                <a:solidFill>
                  <a:schemeClr val="tx1"/>
                </a:solidFill>
                <a:ea typeface="+mn-lt"/>
                <a:cs typeface="+mn-lt"/>
              </a:rPr>
              <a:t> and UNC2286)'s, evolving attack techniques, operational motivations and long-term targeted attacks. Earth </a:t>
            </a:r>
            <a:r>
              <a:rPr lang="en-US" sz="1200" dirty="0" err="1">
                <a:solidFill>
                  <a:schemeClr val="tx1"/>
                </a:solidFill>
                <a:ea typeface="+mn-lt"/>
                <a:cs typeface="+mn-lt"/>
              </a:rPr>
              <a:t>Estries</a:t>
            </a:r>
            <a:r>
              <a:rPr lang="en-US" sz="1200" dirty="0">
                <a:solidFill>
                  <a:schemeClr val="tx1"/>
                </a:solidFill>
                <a:ea typeface="+mn-lt"/>
                <a:cs typeface="+mn-lt"/>
              </a:rPr>
              <a:t> is highly capable at maintaining stealth</a:t>
            </a:r>
            <a:r>
              <a:rPr lang="en-US" sz="1200" dirty="0">
                <a:solidFill>
                  <a:srgbClr val="333333"/>
                </a:solidFill>
                <a:latin typeface="Arial"/>
                <a:ea typeface="+mn-lt"/>
                <a:cs typeface="Arial"/>
              </a:rPr>
              <a:t> - initiating attacks from edge devices, and </a:t>
            </a:r>
            <a:r>
              <a:rPr lang="en-US" sz="1200" dirty="0" err="1">
                <a:solidFill>
                  <a:srgbClr val="333333"/>
                </a:solidFill>
                <a:latin typeface="Arial"/>
                <a:ea typeface="+mn-lt"/>
                <a:cs typeface="Arial"/>
              </a:rPr>
              <a:t>fruther</a:t>
            </a:r>
            <a:r>
              <a:rPr lang="en-US" sz="1200" dirty="0">
                <a:solidFill>
                  <a:srgbClr val="333333"/>
                </a:solidFill>
                <a:latin typeface="Arial"/>
                <a:ea typeface="+mn-lt"/>
                <a:cs typeface="Arial"/>
              </a:rPr>
              <a:t> extending access to cloud environments, thus restricting detection opportunities. </a:t>
            </a:r>
            <a:r>
              <a:rPr lang="en-US" sz="1200" dirty="0">
                <a:solidFill>
                  <a:schemeClr val="tx1"/>
                </a:solidFill>
                <a:ea typeface="+mn-lt"/>
                <a:cs typeface="+mn-lt"/>
              </a:rPr>
              <a:t>They are known to target governments and telecommunication providers, and third party vendors such as consulting firms and NGOs as a method to attack their primary targets with efficiency and speed. </a:t>
            </a:r>
            <a:endParaRPr lang="en-US" dirty="0">
              <a:solidFill>
                <a:schemeClr val="tx1"/>
              </a:solidFill>
            </a:endParaRPr>
          </a:p>
          <a:p>
            <a:pPr algn="just"/>
            <a:endParaRPr lang="en-US" sz="1200" dirty="0">
              <a:solidFill>
                <a:schemeClr val="tx1"/>
              </a:solidFill>
              <a:ea typeface="+mn-lt"/>
              <a:cs typeface="+mn-lt"/>
            </a:endParaRPr>
          </a:p>
          <a:p>
            <a:pPr algn="just"/>
            <a:r>
              <a:rPr lang="en-US" sz="1200" dirty="0">
                <a:solidFill>
                  <a:schemeClr val="tx1"/>
                </a:solidFill>
                <a:ea typeface="+mn-lt"/>
                <a:cs typeface="+mn-lt"/>
              </a:rPr>
              <a:t>The APT group exploits N-day vulnerabilities for initial access and uses several backdoors including, GHOSTSPIDER, SNAPPY BEE (aka Deed RAT), MASOL RAT (a cross-platform backdoor), and DEMODEX rootkit. Post exploitation the attackers used Living-off-the-land binaries (</a:t>
            </a:r>
            <a:r>
              <a:rPr lang="en-US" sz="1200" dirty="0" err="1">
                <a:solidFill>
                  <a:schemeClr val="tx1"/>
                </a:solidFill>
                <a:ea typeface="+mn-lt"/>
                <a:cs typeface="+mn-lt"/>
              </a:rPr>
              <a:t>LOLBins</a:t>
            </a:r>
            <a:r>
              <a:rPr lang="en-US" sz="1200" dirty="0">
                <a:solidFill>
                  <a:schemeClr val="tx1"/>
                </a:solidFill>
                <a:ea typeface="+mn-lt"/>
                <a:cs typeface="+mn-lt"/>
              </a:rPr>
              <a:t>) to gather endpoint and perform lateral movement, allowing them to access more compromised machines.</a:t>
            </a:r>
            <a:endParaRPr lang="en-US" dirty="0">
              <a:solidFill>
                <a:schemeClr val="tx1"/>
              </a:solidFill>
            </a:endParaRPr>
          </a:p>
          <a:p>
            <a:pPr algn="just"/>
            <a:endParaRPr lang="en-US" sz="1200" dirty="0">
              <a:solidFill>
                <a:schemeClr val="tx1"/>
              </a:solidFill>
              <a:ea typeface="+mn-lt"/>
              <a:cs typeface="+mn-lt"/>
            </a:endParaRPr>
          </a:p>
        </p:txBody>
      </p:sp>
      <p:sp>
        <p:nvSpPr>
          <p:cNvPr id="56" name="Rectangle 55">
            <a:extLst>
              <a:ext uri="{FF2B5EF4-FFF2-40B4-BE49-F238E27FC236}">
                <a16:creationId xmlns:a16="http://schemas.microsoft.com/office/drawing/2014/main" id="{68C265F9-74DA-9B97-1794-709ADF2A66FC}"/>
              </a:ext>
            </a:extLst>
          </p:cNvPr>
          <p:cNvSpPr/>
          <p:nvPr/>
        </p:nvSpPr>
        <p:spPr>
          <a:xfrm>
            <a:off x="6396472" y="5086187"/>
            <a:ext cx="4417681" cy="1099238"/>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marL="171450" indent="-171450" algn="just">
              <a:spcAft>
                <a:spcPts val="600"/>
              </a:spcAft>
              <a:buFont typeface="Arial"/>
              <a:buChar char="•"/>
              <a:defRPr/>
            </a:pPr>
            <a:r>
              <a:rPr lang="en-US" sz="1000" dirty="0">
                <a:solidFill>
                  <a:schemeClr val="tx1"/>
                </a:solidFill>
                <a:ea typeface="+mn-lt"/>
                <a:cs typeface="+mn-lt"/>
              </a:rPr>
              <a:t>Implement Intrusion Detection Systems (IDS) that can monitor network traffic for suspicious activities and known attack patterns related to ransomware. </a:t>
            </a:r>
            <a:endParaRPr lang="en-US" sz="1000" dirty="0">
              <a:solidFill>
                <a:schemeClr val="tx1"/>
              </a:solidFill>
              <a:cs typeface="Arial"/>
            </a:endParaRPr>
          </a:p>
          <a:p>
            <a:pPr marL="171450" indent="-171450" algn="just">
              <a:spcAft>
                <a:spcPts val="600"/>
              </a:spcAft>
              <a:buFont typeface="Arial"/>
              <a:buChar char="•"/>
              <a:defRPr/>
            </a:pPr>
            <a:r>
              <a:rPr lang="en-US" sz="1000" dirty="0">
                <a:solidFill>
                  <a:schemeClr val="tx1"/>
                </a:solidFill>
                <a:cs typeface="Arial"/>
              </a:rPr>
              <a:t>Set up network monitoring school to analyze network packets and identify potentially malicious network traffic. This tool can also segment the network upon detection to prevent further spreading.</a:t>
            </a:r>
          </a:p>
          <a:p>
            <a:pPr marL="171450" indent="-171450" algn="just">
              <a:spcAft>
                <a:spcPts val="600"/>
              </a:spcAft>
              <a:buFont typeface="Arial"/>
              <a:buChar char="•"/>
              <a:defRPr/>
            </a:pPr>
            <a:endParaRPr lang="en-US" sz="1000" dirty="0">
              <a:solidFill>
                <a:schemeClr val="tx1"/>
              </a:solidFill>
              <a:cs typeface="Arial"/>
            </a:endParaRPr>
          </a:p>
        </p:txBody>
      </p:sp>
      <p:sp>
        <p:nvSpPr>
          <p:cNvPr id="24" name="Rectangle 23">
            <a:extLst>
              <a:ext uri="{FF2B5EF4-FFF2-40B4-BE49-F238E27FC236}">
                <a16:creationId xmlns:a16="http://schemas.microsoft.com/office/drawing/2014/main" id="{3925CB24-1E16-E1F3-11CE-8F9F5C0DDF97}"/>
              </a:ext>
            </a:extLst>
          </p:cNvPr>
          <p:cNvSpPr/>
          <p:nvPr/>
        </p:nvSpPr>
        <p:spPr>
          <a:xfrm>
            <a:off x="7685286" y="3735615"/>
            <a:ext cx="3937904" cy="964326"/>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marL="171450" indent="-171450" algn="just">
              <a:spcAft>
                <a:spcPts val="600"/>
              </a:spcAft>
              <a:buFont typeface="Arial"/>
              <a:buChar char="•"/>
              <a:defRPr/>
            </a:pPr>
            <a:r>
              <a:rPr lang="en-US" sz="1000" dirty="0">
                <a:solidFill>
                  <a:schemeClr val="tx1"/>
                </a:solidFill>
                <a:ea typeface="+mn-lt"/>
                <a:cs typeface="+mn-lt"/>
              </a:rPr>
              <a:t>Set up network monitoring school to analyze network packets and identify potentially malicious network traffic.</a:t>
            </a:r>
            <a:endParaRPr lang="en-US" dirty="0">
              <a:solidFill>
                <a:schemeClr val="tx1"/>
              </a:solidFill>
              <a:ea typeface="+mn-lt"/>
              <a:cs typeface="+mn-lt"/>
            </a:endParaRPr>
          </a:p>
          <a:p>
            <a:pPr marL="171450" indent="-171450" algn="just">
              <a:spcAft>
                <a:spcPts val="600"/>
              </a:spcAft>
              <a:buFont typeface="Arial"/>
              <a:buChar char="•"/>
              <a:defRPr/>
            </a:pPr>
            <a:r>
              <a:rPr lang="en-US" sz="1000" dirty="0">
                <a:solidFill>
                  <a:schemeClr val="tx1"/>
                </a:solidFill>
                <a:ea typeface="+mn-lt"/>
                <a:cs typeface="+mn-lt"/>
              </a:rPr>
              <a:t>Implement application firewalls and web application firewalls to prevent backdoor attacks by limiting the traffic that can flow across open ports.</a:t>
            </a:r>
            <a:endParaRPr lang="en-US" sz="1000" dirty="0">
              <a:solidFill>
                <a:schemeClr val="tx1"/>
              </a:solidFill>
              <a:cs typeface="Arial"/>
            </a:endParaRPr>
          </a:p>
          <a:p>
            <a:pPr marL="171450" indent="-171450" algn="just">
              <a:spcAft>
                <a:spcPts val="600"/>
              </a:spcAft>
              <a:buFont typeface="Arial"/>
              <a:buChar char="•"/>
              <a:defRPr/>
            </a:pPr>
            <a:endParaRPr lang="en-US" sz="1000" dirty="0">
              <a:solidFill>
                <a:schemeClr val="tx1"/>
              </a:solidFill>
              <a:cs typeface="Arial"/>
            </a:endParaRPr>
          </a:p>
          <a:p>
            <a:pPr marL="171450" indent="-171450" algn="just">
              <a:spcAft>
                <a:spcPts val="600"/>
              </a:spcAft>
              <a:buFont typeface="Arial"/>
              <a:buChar char="•"/>
              <a:defRPr/>
            </a:pPr>
            <a:r>
              <a:rPr lang="en-US" sz="1000" dirty="0"/>
              <a:t>f</a:t>
            </a:r>
            <a:br>
              <a:rPr lang="en-US" dirty="0"/>
            </a:br>
            <a:endParaRPr lang="en-US" dirty="0">
              <a:solidFill>
                <a:schemeClr val="tx1"/>
              </a:solidFill>
              <a:cs typeface="Arial"/>
            </a:endParaRPr>
          </a:p>
          <a:p>
            <a:pPr marL="171450" indent="-171450" algn="just">
              <a:spcAft>
                <a:spcPts val="600"/>
              </a:spcAft>
              <a:defRPr/>
            </a:pPr>
            <a:endParaRPr lang="en-US" sz="1000" dirty="0">
              <a:solidFill>
                <a:schemeClr val="tx1"/>
              </a:solidFill>
              <a:cs typeface="Arial"/>
            </a:endParaRPr>
          </a:p>
        </p:txBody>
      </p:sp>
    </p:spTree>
    <p:extLst>
      <p:ext uri="{BB962C8B-B14F-4D97-AF65-F5344CB8AC3E}">
        <p14:creationId xmlns:p14="http://schemas.microsoft.com/office/powerpoint/2010/main" val="3217652746"/>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a:extLst>
              <a:ext uri="{FF2B5EF4-FFF2-40B4-BE49-F238E27FC236}">
                <a16:creationId xmlns:a16="http://schemas.microsoft.com/office/drawing/2014/main" id="{D92B3666-DB9A-41D8-9674-0688AE100848}"/>
              </a:ext>
            </a:extLst>
          </p:cNvPr>
          <p:cNvCxnSpPr>
            <a:cxnSpLocks/>
          </p:cNvCxnSpPr>
          <p:nvPr/>
        </p:nvCxnSpPr>
        <p:spPr>
          <a:xfrm>
            <a:off x="6103619" y="3446976"/>
            <a:ext cx="0" cy="2849514"/>
          </a:xfrm>
          <a:prstGeom prst="line">
            <a:avLst/>
          </a:prstGeom>
          <a:ln>
            <a:solidFill>
              <a:srgbClr val="FFA929"/>
            </a:solidFill>
            <a:prstDash val="lgDashDotDot"/>
          </a:ln>
        </p:spPr>
        <p:style>
          <a:lnRef idx="1">
            <a:schemeClr val="accent4"/>
          </a:lnRef>
          <a:fillRef idx="0">
            <a:schemeClr val="accent4"/>
          </a:fillRef>
          <a:effectRef idx="0">
            <a:schemeClr val="accent4"/>
          </a:effectRef>
          <a:fontRef idx="minor">
            <a:schemeClr val="tx1"/>
          </a:fontRef>
        </p:style>
      </p:cxnSp>
      <p:cxnSp>
        <p:nvCxnSpPr>
          <p:cNvPr id="145" name="Straight Connector 144">
            <a:extLst>
              <a:ext uri="{FF2B5EF4-FFF2-40B4-BE49-F238E27FC236}">
                <a16:creationId xmlns:a16="http://schemas.microsoft.com/office/drawing/2014/main" id="{E43437B7-C120-464B-853B-2F3153673A18}"/>
              </a:ext>
            </a:extLst>
          </p:cNvPr>
          <p:cNvCxnSpPr>
            <a:cxnSpLocks/>
          </p:cNvCxnSpPr>
          <p:nvPr/>
        </p:nvCxnSpPr>
        <p:spPr>
          <a:xfrm>
            <a:off x="153909" y="1780639"/>
            <a:ext cx="11896254" cy="0"/>
          </a:xfrm>
          <a:prstGeom prst="line">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46" name="TextBox 145">
            <a:extLst>
              <a:ext uri="{FF2B5EF4-FFF2-40B4-BE49-F238E27FC236}">
                <a16:creationId xmlns:a16="http://schemas.microsoft.com/office/drawing/2014/main" id="{A8939155-E2E1-47B2-B948-BF178A178F45}"/>
              </a:ext>
            </a:extLst>
          </p:cNvPr>
          <p:cNvSpPr txBox="1"/>
          <p:nvPr/>
        </p:nvSpPr>
        <p:spPr>
          <a:xfrm>
            <a:off x="324218" y="1672925"/>
            <a:ext cx="2332372" cy="215444"/>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MITRE ATT&amp;CK TTPs</a:t>
            </a:r>
          </a:p>
        </p:txBody>
      </p:sp>
      <p:grpSp>
        <p:nvGrpSpPr>
          <p:cNvPr id="34" name="Group 33">
            <a:extLst>
              <a:ext uri="{FF2B5EF4-FFF2-40B4-BE49-F238E27FC236}">
                <a16:creationId xmlns:a16="http://schemas.microsoft.com/office/drawing/2014/main" id="{B8619140-3CDE-4665-9A24-C6613EEAAA50}"/>
              </a:ext>
            </a:extLst>
          </p:cNvPr>
          <p:cNvGrpSpPr/>
          <p:nvPr/>
        </p:nvGrpSpPr>
        <p:grpSpPr>
          <a:xfrm>
            <a:off x="324218" y="1958736"/>
            <a:ext cx="11506502" cy="274320"/>
            <a:chOff x="324218" y="1958736"/>
            <a:chExt cx="11506502" cy="274320"/>
          </a:xfrm>
        </p:grpSpPr>
        <p:sp>
          <p:nvSpPr>
            <p:cNvPr id="35" name="Rectangle: Rounded Corners 34">
              <a:extLst>
                <a:ext uri="{FF2B5EF4-FFF2-40B4-BE49-F238E27FC236}">
                  <a16:creationId xmlns:a16="http://schemas.microsoft.com/office/drawing/2014/main" id="{E0A012BD-3DE3-45ED-9441-ADDE879D7420}"/>
                </a:ext>
              </a:extLst>
            </p:cNvPr>
            <p:cNvSpPr/>
            <p:nvPr/>
          </p:nvSpPr>
          <p:spPr>
            <a:xfrm>
              <a:off x="324218"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Reconnaissance</a:t>
              </a:r>
            </a:p>
          </p:txBody>
        </p:sp>
        <p:sp>
          <p:nvSpPr>
            <p:cNvPr id="36" name="Rectangle: Rounded Corners 35">
              <a:extLst>
                <a:ext uri="{FF2B5EF4-FFF2-40B4-BE49-F238E27FC236}">
                  <a16:creationId xmlns:a16="http://schemas.microsoft.com/office/drawing/2014/main" id="{2068F96A-7C20-4C99-AFAA-A954776196D3}"/>
                </a:ext>
              </a:extLst>
            </p:cNvPr>
            <p:cNvSpPr/>
            <p:nvPr/>
          </p:nvSpPr>
          <p:spPr>
            <a:xfrm>
              <a:off x="1146029"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Resource Development</a:t>
              </a:r>
            </a:p>
          </p:txBody>
        </p:sp>
        <p:sp>
          <p:nvSpPr>
            <p:cNvPr id="37" name="Rectangle: Rounded Corners 36">
              <a:extLst>
                <a:ext uri="{FF2B5EF4-FFF2-40B4-BE49-F238E27FC236}">
                  <a16:creationId xmlns:a16="http://schemas.microsoft.com/office/drawing/2014/main" id="{40F9C538-ABE0-4A47-82E8-E396E934D563}"/>
                </a:ext>
              </a:extLst>
            </p:cNvPr>
            <p:cNvSpPr/>
            <p:nvPr/>
          </p:nvSpPr>
          <p:spPr>
            <a:xfrm>
              <a:off x="196784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rgbClr val="000000"/>
                  </a:solidFill>
                  <a:latin typeface="Arial"/>
                </a:rPr>
                <a:t>Initial Access</a:t>
              </a:r>
              <a:endParaRPr kumimoji="0" lang="en-US" sz="800" b="0" i="0" u="none" strike="noStrike" kern="1200" cap="none" spc="0" normalizeH="0" baseline="0" noProof="0">
                <a:ln>
                  <a:noFill/>
                </a:ln>
                <a:solidFill>
                  <a:srgbClr val="000000"/>
                </a:solidFill>
                <a:effectLst/>
                <a:uLnTx/>
                <a:uFillTx/>
                <a:latin typeface="Arial"/>
                <a:ea typeface="+mn-ea"/>
                <a:cs typeface="+mn-cs"/>
              </a:endParaRPr>
            </a:p>
          </p:txBody>
        </p:sp>
        <p:sp>
          <p:nvSpPr>
            <p:cNvPr id="38" name="Rectangle: Rounded Corners 37">
              <a:extLst>
                <a:ext uri="{FF2B5EF4-FFF2-40B4-BE49-F238E27FC236}">
                  <a16:creationId xmlns:a16="http://schemas.microsoft.com/office/drawing/2014/main" id="{2DA02182-2954-413B-A7B8-DD26B667B01A}"/>
                </a:ext>
              </a:extLst>
            </p:cNvPr>
            <p:cNvSpPr/>
            <p:nvPr/>
          </p:nvSpPr>
          <p:spPr>
            <a:xfrm>
              <a:off x="2789651"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Execution</a:t>
              </a:r>
            </a:p>
          </p:txBody>
        </p:sp>
        <p:sp>
          <p:nvSpPr>
            <p:cNvPr id="39" name="Rectangle: Rounded Corners 38">
              <a:extLst>
                <a:ext uri="{FF2B5EF4-FFF2-40B4-BE49-F238E27FC236}">
                  <a16:creationId xmlns:a16="http://schemas.microsoft.com/office/drawing/2014/main" id="{607F5C21-491F-4D6E-BEC8-14E1F9E30994}"/>
                </a:ext>
              </a:extLst>
            </p:cNvPr>
            <p:cNvSpPr/>
            <p:nvPr/>
          </p:nvSpPr>
          <p:spPr>
            <a:xfrm>
              <a:off x="3611462"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Persistence</a:t>
              </a:r>
            </a:p>
          </p:txBody>
        </p:sp>
        <p:sp>
          <p:nvSpPr>
            <p:cNvPr id="40" name="Rectangle: Rounded Corners 39">
              <a:extLst>
                <a:ext uri="{FF2B5EF4-FFF2-40B4-BE49-F238E27FC236}">
                  <a16:creationId xmlns:a16="http://schemas.microsoft.com/office/drawing/2014/main" id="{55D96A5A-470E-4145-9D5B-45676C9F020E}"/>
                </a:ext>
              </a:extLst>
            </p:cNvPr>
            <p:cNvSpPr/>
            <p:nvPr/>
          </p:nvSpPr>
          <p:spPr>
            <a:xfrm>
              <a:off x="4433273"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Privilege Escalation</a:t>
              </a:r>
            </a:p>
          </p:txBody>
        </p:sp>
        <p:sp>
          <p:nvSpPr>
            <p:cNvPr id="41" name="Rectangle: Rounded Corners 40">
              <a:extLst>
                <a:ext uri="{FF2B5EF4-FFF2-40B4-BE49-F238E27FC236}">
                  <a16:creationId xmlns:a16="http://schemas.microsoft.com/office/drawing/2014/main" id="{8C5D60AD-2EDB-468A-A592-04856B9E6F4A}"/>
                </a:ext>
              </a:extLst>
            </p:cNvPr>
            <p:cNvSpPr/>
            <p:nvPr/>
          </p:nvSpPr>
          <p:spPr>
            <a:xfrm>
              <a:off x="1018595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Exfiltration</a:t>
              </a:r>
            </a:p>
          </p:txBody>
        </p:sp>
        <p:sp>
          <p:nvSpPr>
            <p:cNvPr id="42" name="Rectangle: Rounded Corners 41">
              <a:extLst>
                <a:ext uri="{FF2B5EF4-FFF2-40B4-BE49-F238E27FC236}">
                  <a16:creationId xmlns:a16="http://schemas.microsoft.com/office/drawing/2014/main" id="{88F5B1C8-5B67-42C8-94EF-24679BEC913F}"/>
                </a:ext>
              </a:extLst>
            </p:cNvPr>
            <p:cNvSpPr/>
            <p:nvPr/>
          </p:nvSpPr>
          <p:spPr>
            <a:xfrm>
              <a:off x="6076895"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Credential Access</a:t>
              </a:r>
            </a:p>
          </p:txBody>
        </p:sp>
        <p:sp>
          <p:nvSpPr>
            <p:cNvPr id="43" name="Rectangle: Rounded Corners 42">
              <a:extLst>
                <a:ext uri="{FF2B5EF4-FFF2-40B4-BE49-F238E27FC236}">
                  <a16:creationId xmlns:a16="http://schemas.microsoft.com/office/drawing/2014/main" id="{7445B8E9-C60F-442F-8DC2-339E2767EC69}"/>
                </a:ext>
              </a:extLst>
            </p:cNvPr>
            <p:cNvSpPr/>
            <p:nvPr/>
          </p:nvSpPr>
          <p:spPr>
            <a:xfrm>
              <a:off x="6898706"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Discovery</a:t>
              </a:r>
            </a:p>
          </p:txBody>
        </p:sp>
        <p:sp>
          <p:nvSpPr>
            <p:cNvPr id="44" name="Rectangle: Rounded Corners 43">
              <a:extLst>
                <a:ext uri="{FF2B5EF4-FFF2-40B4-BE49-F238E27FC236}">
                  <a16:creationId xmlns:a16="http://schemas.microsoft.com/office/drawing/2014/main" id="{B2824396-1790-4558-899C-431E7D7F0469}"/>
                </a:ext>
              </a:extLst>
            </p:cNvPr>
            <p:cNvSpPr/>
            <p:nvPr/>
          </p:nvSpPr>
          <p:spPr>
            <a:xfrm>
              <a:off x="7720517"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Lateral Movement</a:t>
              </a:r>
            </a:p>
          </p:txBody>
        </p:sp>
        <p:sp>
          <p:nvSpPr>
            <p:cNvPr id="45" name="Rectangle: Rounded Corners 44">
              <a:extLst>
                <a:ext uri="{FF2B5EF4-FFF2-40B4-BE49-F238E27FC236}">
                  <a16:creationId xmlns:a16="http://schemas.microsoft.com/office/drawing/2014/main" id="{1DF4A536-2BAF-4E94-8471-18EE588D0F84}"/>
                </a:ext>
              </a:extLst>
            </p:cNvPr>
            <p:cNvSpPr/>
            <p:nvPr/>
          </p:nvSpPr>
          <p:spPr>
            <a:xfrm>
              <a:off x="8542328"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Collection</a:t>
              </a:r>
            </a:p>
          </p:txBody>
        </p:sp>
        <p:sp>
          <p:nvSpPr>
            <p:cNvPr id="46" name="Rectangle: Rounded Corners 45">
              <a:extLst>
                <a:ext uri="{FF2B5EF4-FFF2-40B4-BE49-F238E27FC236}">
                  <a16:creationId xmlns:a16="http://schemas.microsoft.com/office/drawing/2014/main" id="{0D48C1D4-83B8-4E80-937F-D56E4AC6C917}"/>
                </a:ext>
              </a:extLst>
            </p:cNvPr>
            <p:cNvSpPr/>
            <p:nvPr/>
          </p:nvSpPr>
          <p:spPr>
            <a:xfrm>
              <a:off x="9364139"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Command &amp; Control</a:t>
              </a:r>
            </a:p>
          </p:txBody>
        </p:sp>
        <p:sp>
          <p:nvSpPr>
            <p:cNvPr id="47" name="Rectangle: Rounded Corners 46">
              <a:extLst>
                <a:ext uri="{FF2B5EF4-FFF2-40B4-BE49-F238E27FC236}">
                  <a16:creationId xmlns:a16="http://schemas.microsoft.com/office/drawing/2014/main" id="{0918FBBE-B360-4E6B-AA21-08D5EEAC3F0C}"/>
                </a:ext>
              </a:extLst>
            </p:cNvPr>
            <p:cNvSpPr/>
            <p:nvPr/>
          </p:nvSpPr>
          <p:spPr>
            <a:xfrm>
              <a:off x="5255084"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Defense Evasion</a:t>
              </a:r>
            </a:p>
          </p:txBody>
        </p:sp>
        <p:sp>
          <p:nvSpPr>
            <p:cNvPr id="48" name="Rectangle: Rounded Corners 47">
              <a:extLst>
                <a:ext uri="{FF2B5EF4-FFF2-40B4-BE49-F238E27FC236}">
                  <a16:creationId xmlns:a16="http://schemas.microsoft.com/office/drawing/2014/main" id="{5235F6DC-F705-482C-8354-9919D5655E0A}"/>
                </a:ext>
              </a:extLst>
            </p:cNvPr>
            <p:cNvSpPr/>
            <p:nvPr/>
          </p:nvSpPr>
          <p:spPr>
            <a:xfrm>
              <a:off x="11007760" y="1958736"/>
              <a:ext cx="822960" cy="274320"/>
            </a:xfrm>
            <a:prstGeom prst="roundRect">
              <a:avLst/>
            </a:prstGeom>
            <a:solidFill>
              <a:srgbClr val="FFB600"/>
            </a:solidFill>
            <a:ln>
              <a:solidFill>
                <a:srgbClr val="FFFFFF"/>
              </a:solidFill>
            </a:ln>
          </p:spPr>
          <p:style>
            <a:lnRef idx="0">
              <a:schemeClr val="accent1"/>
            </a:lnRef>
            <a:fillRef idx="1">
              <a:schemeClr val="accent1"/>
            </a:fillRef>
            <a:effectRef idx="0">
              <a:schemeClr val="dk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solidFill>
                  <a:effectLst/>
                  <a:uLnTx/>
                  <a:uFillTx/>
                  <a:latin typeface="Arial"/>
                  <a:ea typeface="+mn-ea"/>
                  <a:cs typeface="+mn-cs"/>
                </a:rPr>
                <a:t>Impact</a:t>
              </a:r>
            </a:p>
          </p:txBody>
        </p:sp>
      </p:grpSp>
      <p:sp>
        <p:nvSpPr>
          <p:cNvPr id="62" name="Rectangle 61">
            <a:extLst>
              <a:ext uri="{FF2B5EF4-FFF2-40B4-BE49-F238E27FC236}">
                <a16:creationId xmlns:a16="http://schemas.microsoft.com/office/drawing/2014/main" id="{510670F8-8B43-4C15-9D40-6A282757CE4B}"/>
              </a:ext>
            </a:extLst>
          </p:cNvPr>
          <p:cNvSpPr/>
          <p:nvPr/>
        </p:nvSpPr>
        <p:spPr>
          <a:xfrm>
            <a:off x="403678" y="3595224"/>
            <a:ext cx="5552167" cy="2571351"/>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algn="just"/>
            <a:endParaRPr lang="en-US" sz="1200" b="0" i="0">
              <a:solidFill>
                <a:schemeClr val="tx1"/>
              </a:solidFill>
              <a:effectLst/>
              <a:cs typeface="Arial"/>
            </a:endParaRPr>
          </a:p>
        </p:txBody>
      </p:sp>
      <p:sp>
        <p:nvSpPr>
          <p:cNvPr id="73" name="Title 6">
            <a:extLst>
              <a:ext uri="{FF2B5EF4-FFF2-40B4-BE49-F238E27FC236}">
                <a16:creationId xmlns:a16="http://schemas.microsoft.com/office/drawing/2014/main" id="{61417FB7-3039-4B36-8A1B-EAB4072FCD09}"/>
              </a:ext>
            </a:extLst>
          </p:cNvPr>
          <p:cNvSpPr txBox="1">
            <a:spLocks/>
          </p:cNvSpPr>
          <p:nvPr/>
        </p:nvSpPr>
        <p:spPr>
          <a:xfrm>
            <a:off x="452399" y="304800"/>
            <a:ext cx="6901959" cy="66435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lang="en-GB" sz="2200">
                <a:solidFill>
                  <a:srgbClr val="000000"/>
                </a:solidFill>
                <a:latin typeface="Georgia"/>
              </a:rPr>
              <a:t>TAG-110 observed attacks in Asia and Europe using </a:t>
            </a:r>
            <a:r>
              <a:rPr lang="en-GB" sz="2200" err="1">
                <a:solidFill>
                  <a:srgbClr val="000000"/>
                </a:solidFill>
                <a:latin typeface="Georgia"/>
              </a:rPr>
              <a:t>HATVIBE</a:t>
            </a:r>
            <a:r>
              <a:rPr lang="en-GB" sz="2200">
                <a:solidFill>
                  <a:srgbClr val="000000"/>
                </a:solidFill>
                <a:latin typeface="Georgia"/>
              </a:rPr>
              <a:t> and </a:t>
            </a:r>
            <a:r>
              <a:rPr lang="en-GB" sz="2200" err="1">
                <a:solidFill>
                  <a:srgbClr val="000000"/>
                </a:solidFill>
                <a:latin typeface="Georgia"/>
              </a:rPr>
              <a:t>CHERRYSPY</a:t>
            </a:r>
            <a:r>
              <a:rPr lang="en-GB" sz="2200">
                <a:solidFill>
                  <a:srgbClr val="000000"/>
                </a:solidFill>
                <a:latin typeface="Georgia"/>
              </a:rPr>
              <a:t> loaders </a:t>
            </a:r>
          </a:p>
        </p:txBody>
      </p:sp>
      <p:sp>
        <p:nvSpPr>
          <p:cNvPr id="77" name="Footer Placeholder 4">
            <a:extLst>
              <a:ext uri="{FF2B5EF4-FFF2-40B4-BE49-F238E27FC236}">
                <a16:creationId xmlns:a16="http://schemas.microsoft.com/office/drawing/2014/main" id="{FB55E1F4-78EC-42BE-B247-69915D33CD92}"/>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cxnSp>
        <p:nvCxnSpPr>
          <p:cNvPr id="119" name="Straight Connector 118">
            <a:extLst>
              <a:ext uri="{FF2B5EF4-FFF2-40B4-BE49-F238E27FC236}">
                <a16:creationId xmlns:a16="http://schemas.microsoft.com/office/drawing/2014/main" id="{BA210F88-9314-428A-B09B-ADD63F2404BD}"/>
              </a:ext>
            </a:extLst>
          </p:cNvPr>
          <p:cNvCxnSpPr>
            <a:cxnSpLocks/>
          </p:cNvCxnSpPr>
          <p:nvPr/>
        </p:nvCxnSpPr>
        <p:spPr>
          <a:xfrm>
            <a:off x="6245628" y="3456178"/>
            <a:ext cx="5585092" cy="638"/>
          </a:xfrm>
          <a:prstGeom prst="line">
            <a:avLst/>
          </a:prstGeom>
          <a:ln w="12700" cap="sq"/>
        </p:spPr>
        <p:style>
          <a:lnRef idx="1">
            <a:schemeClr val="accent1"/>
          </a:lnRef>
          <a:fillRef idx="0">
            <a:schemeClr val="accent1"/>
          </a:fillRef>
          <a:effectRef idx="0">
            <a:schemeClr val="dk1"/>
          </a:effectRef>
          <a:fontRef idx="minor">
            <a:schemeClr val="lt1"/>
          </a:fontRef>
        </p:style>
      </p:cxnSp>
      <p:sp>
        <p:nvSpPr>
          <p:cNvPr id="120" name="TextBox 119">
            <a:extLst>
              <a:ext uri="{FF2B5EF4-FFF2-40B4-BE49-F238E27FC236}">
                <a16:creationId xmlns:a16="http://schemas.microsoft.com/office/drawing/2014/main" id="{6BA5E69C-7284-4ED0-B6EF-85030479A1B7}"/>
              </a:ext>
            </a:extLst>
          </p:cNvPr>
          <p:cNvSpPr txBox="1"/>
          <p:nvPr/>
        </p:nvSpPr>
        <p:spPr>
          <a:xfrm>
            <a:off x="6397824" y="3318301"/>
            <a:ext cx="2014938" cy="215432"/>
          </a:xfrm>
          <a:prstGeom prst="rect">
            <a:avLst/>
          </a:prstGeom>
          <a:solidFill>
            <a:schemeClr val="bg1"/>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DB536A"/>
                </a:solidFill>
                <a:effectLst/>
                <a:uLnTx/>
                <a:uFillTx/>
                <a:latin typeface="Georgia"/>
                <a:ea typeface="+mn-ea"/>
                <a:cs typeface="+mn-cs"/>
              </a:rPr>
              <a:t>Recommendations</a:t>
            </a:r>
          </a:p>
        </p:txBody>
      </p:sp>
      <p:cxnSp>
        <p:nvCxnSpPr>
          <p:cNvPr id="121" name="Straight Connector 85">
            <a:extLst>
              <a:ext uri="{FF2B5EF4-FFF2-40B4-BE49-F238E27FC236}">
                <a16:creationId xmlns:a16="http://schemas.microsoft.com/office/drawing/2014/main" id="{D9CCB084-4F24-45FD-8582-239215163CD9}"/>
              </a:ext>
            </a:extLst>
          </p:cNvPr>
          <p:cNvCxnSpPr>
            <a:cxnSpLocks/>
          </p:cNvCxnSpPr>
          <p:nvPr/>
        </p:nvCxnSpPr>
        <p:spPr>
          <a:xfrm>
            <a:off x="141837" y="3438047"/>
            <a:ext cx="5832187" cy="17851"/>
          </a:xfrm>
          <a:prstGeom prst="bentConnector3">
            <a:avLst>
              <a:gd name="adj1" fmla="val 50000"/>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22" name="TextBox 121">
            <a:extLst>
              <a:ext uri="{FF2B5EF4-FFF2-40B4-BE49-F238E27FC236}">
                <a16:creationId xmlns:a16="http://schemas.microsoft.com/office/drawing/2014/main" id="{FF71ABB6-9ABC-4EF1-AD3C-8E0EBFB1FBC5}"/>
              </a:ext>
            </a:extLst>
          </p:cNvPr>
          <p:cNvSpPr txBox="1"/>
          <p:nvPr/>
        </p:nvSpPr>
        <p:spPr>
          <a:xfrm>
            <a:off x="361280" y="3337359"/>
            <a:ext cx="3200400" cy="215444"/>
          </a:xfrm>
          <a:prstGeom prst="rect">
            <a:avLst/>
          </a:prstGeom>
          <a:solidFill>
            <a:schemeClr val="bg1"/>
          </a:solidFill>
        </p:spPr>
        <p:txBody>
          <a:bodyPr wrap="square" lIns="0" tIns="0" rIns="0" bIns="0" rtlCol="0">
            <a:spAutoFit/>
          </a:bodyPr>
          <a:lstStyle>
            <a:defPPr>
              <a:defRPr lang="en-US"/>
            </a:defPPr>
            <a:lvl1pPr algn="ctr">
              <a:lnSpc>
                <a:spcPct val="100000"/>
              </a:lnSpc>
              <a:spcAft>
                <a:spcPts val="600"/>
              </a:spcAft>
              <a:buSzPct val="100000"/>
              <a:defRPr sz="1400">
                <a:solidFill>
                  <a:srgbClr val="EB8C00"/>
                </a:solidFill>
                <a:latin typeface="+mj-lt"/>
              </a:defRPr>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Details (Analysis in Appendices)</a:t>
            </a:r>
          </a:p>
        </p:txBody>
      </p:sp>
      <p:sp>
        <p:nvSpPr>
          <p:cNvPr id="3" name="Slide Number Placeholder 5">
            <a:extLst>
              <a:ext uri="{FF2B5EF4-FFF2-40B4-BE49-F238E27FC236}">
                <a16:creationId xmlns:a16="http://schemas.microsoft.com/office/drawing/2014/main" id="{2B95C852-5A17-B125-979C-4BE30E8AC7C6}"/>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graphicFrame>
        <p:nvGraphicFramePr>
          <p:cNvPr id="124" name="Content Placeholder 48">
            <a:extLst>
              <a:ext uri="{FF2B5EF4-FFF2-40B4-BE49-F238E27FC236}">
                <a16:creationId xmlns:a16="http://schemas.microsoft.com/office/drawing/2014/main" id="{0D34C348-87A2-4F7F-9715-6BD32002C75A}"/>
              </a:ext>
            </a:extLst>
          </p:cNvPr>
          <p:cNvGraphicFramePr>
            <a:graphicFrameLocks/>
          </p:cNvGraphicFramePr>
          <p:nvPr/>
        </p:nvGraphicFramePr>
        <p:xfrm>
          <a:off x="9076857" y="236681"/>
          <a:ext cx="2782846" cy="1384397"/>
        </p:xfrm>
        <a:graphic>
          <a:graphicData uri="http://schemas.openxmlformats.org/drawingml/2006/table">
            <a:tbl>
              <a:tblPr>
                <a:tableStyleId>{5C22544A-7EE6-4342-B048-85BDC9FD1C3A}</a:tableStyleId>
              </a:tblPr>
              <a:tblGrid>
                <a:gridCol w="1391423">
                  <a:extLst>
                    <a:ext uri="{9D8B030D-6E8A-4147-A177-3AD203B41FA5}">
                      <a16:colId xmlns:a16="http://schemas.microsoft.com/office/drawing/2014/main" val="4000336458"/>
                    </a:ext>
                  </a:extLst>
                </a:gridCol>
                <a:gridCol w="1391423">
                  <a:extLst>
                    <a:ext uri="{9D8B030D-6E8A-4147-A177-3AD203B41FA5}">
                      <a16:colId xmlns:a16="http://schemas.microsoft.com/office/drawing/2014/main" val="1549506248"/>
                    </a:ext>
                  </a:extLst>
                </a:gridCol>
              </a:tblGrid>
              <a:tr h="217181">
                <a:tc>
                  <a:txBody>
                    <a:bodyPr/>
                    <a:lstStyle/>
                    <a:p>
                      <a:pPr marL="0" marR="0" algn="ctr">
                        <a:lnSpc>
                          <a:spcPct val="107000"/>
                        </a:lnSpc>
                        <a:spcBef>
                          <a:spcPts val="0"/>
                        </a:spcBef>
                        <a:spcAft>
                          <a:spcPts val="0"/>
                        </a:spcAft>
                      </a:pPr>
                      <a:r>
                        <a:rPr lang="en-US" sz="800" kern="1200">
                          <a:solidFill>
                            <a:schemeClr val="bg1">
                              <a:lumMod val="75000"/>
                            </a:schemeClr>
                          </a:solidFill>
                          <a:effectLst/>
                          <a:latin typeface="+mn-lt"/>
                          <a:ea typeface="+mn-ea"/>
                          <a:cs typeface="+mn-cs"/>
                        </a:rPr>
                        <a:t> Destructive</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0" kern="1200">
                          <a:solidFill>
                            <a:schemeClr val="bg1">
                              <a:lumMod val="75000"/>
                            </a:schemeClr>
                          </a:solidFill>
                          <a:effectLst/>
                          <a:latin typeface="+mn-lt"/>
                          <a:ea typeface="+mn-ea"/>
                          <a:cs typeface="+mn-cs"/>
                        </a:rPr>
                        <a:t>Data Exfiltration </a:t>
                      </a:r>
                    </a:p>
                  </a:txBody>
                  <a:tcPr marL="75672" marR="75672" marT="0" marB="0" anchor="ctr">
                    <a:solidFill>
                      <a:srgbClr val="FFDCA9"/>
                    </a:solidFill>
                  </a:tcPr>
                </a:tc>
                <a:extLst>
                  <a:ext uri="{0D108BD9-81ED-4DB2-BD59-A6C34878D82A}">
                    <a16:rowId xmlns:a16="http://schemas.microsoft.com/office/drawing/2014/main" val="87224529"/>
                  </a:ext>
                </a:extLst>
              </a:tr>
              <a:tr h="217181">
                <a:tc>
                  <a:txBody>
                    <a:bodyPr/>
                    <a:lstStyle/>
                    <a:p>
                      <a:pPr marL="0" marR="0" algn="ctr">
                        <a:lnSpc>
                          <a:spcPct val="107000"/>
                        </a:lnSpc>
                        <a:spcBef>
                          <a:spcPts val="0"/>
                        </a:spcBef>
                        <a:spcAft>
                          <a:spcPts val="0"/>
                        </a:spcAft>
                      </a:pPr>
                      <a:r>
                        <a:rPr lang="en-US" sz="800" b="1" kern="1200">
                          <a:solidFill>
                            <a:schemeClr val="tx1"/>
                          </a:solidFill>
                          <a:effectLst/>
                          <a:latin typeface="+mn-lt"/>
                          <a:ea typeface="+mn-ea"/>
                          <a:cs typeface="+mn-cs"/>
                        </a:rPr>
                        <a:t>Malware</a:t>
                      </a:r>
                      <a:r>
                        <a:rPr lang="en-US" sz="800" b="1" kern="1200">
                          <a:solidFill>
                            <a:schemeClr val="bg2">
                              <a:lumMod val="90000"/>
                            </a:schemeClr>
                          </a:solidFill>
                          <a:effectLst/>
                          <a:latin typeface="+mn-lt"/>
                          <a:ea typeface="+mn-ea"/>
                          <a:cs typeface="+mn-cs"/>
                        </a:rPr>
                        <a:t> </a:t>
                      </a:r>
                    </a:p>
                  </a:txBody>
                  <a:tcPr marL="75672" marR="75672" marT="0" marB="0" anchor="ctr">
                    <a:solidFill>
                      <a:srgbClr val="FFB600"/>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Attack on Cloud Services</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4228951359"/>
                  </a:ext>
                </a:extLst>
              </a:tr>
              <a:tr h="253999">
                <a:tc>
                  <a:txBody>
                    <a:bodyPr/>
                    <a:lstStyle/>
                    <a:p>
                      <a:pPr marL="0" marR="0" algn="ctr">
                        <a:lnSpc>
                          <a:spcPct val="107000"/>
                        </a:lnSpc>
                        <a:spcBef>
                          <a:spcPts val="0"/>
                        </a:spcBef>
                        <a:spcAft>
                          <a:spcPts val="0"/>
                        </a:spcAft>
                      </a:pPr>
                      <a:r>
                        <a:rPr lang="en-US" sz="800" b="1">
                          <a:solidFill>
                            <a:schemeClr val="bg1">
                              <a:lumMod val="75000"/>
                            </a:schemeClr>
                          </a:solidFill>
                          <a:effectLst/>
                        </a:rPr>
                        <a:t> </a:t>
                      </a:r>
                      <a:r>
                        <a:rPr lang="en-US" sz="800" b="0">
                          <a:solidFill>
                            <a:schemeClr val="bg1">
                              <a:lumMod val="75000"/>
                            </a:schemeClr>
                          </a:solidFill>
                          <a:effectLst/>
                        </a:rPr>
                        <a:t>DDoS</a:t>
                      </a:r>
                      <a:endParaRPr lang="en-US" sz="800" b="0">
                        <a:solidFill>
                          <a:schemeClr val="bg1">
                            <a:lumMod val="75000"/>
                          </a:schemeClr>
                        </a:solidFill>
                        <a:effectLst/>
                        <a:latin typeface="Georgia"/>
                        <a:ea typeface="SimSun"/>
                        <a:cs typeface="Times New Roman"/>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Operational Technology Compromise</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910209616"/>
                  </a:ext>
                </a:extLst>
              </a:tr>
              <a:tr h="217181">
                <a:tc>
                  <a:txBody>
                    <a:bodyPr/>
                    <a:lstStyle/>
                    <a:p>
                      <a:pPr marL="0" marR="0" algn="ctr">
                        <a:lnSpc>
                          <a:spcPct val="107000"/>
                        </a:lnSpc>
                        <a:spcBef>
                          <a:spcPts val="0"/>
                        </a:spcBef>
                        <a:spcAft>
                          <a:spcPts val="0"/>
                        </a:spcAft>
                      </a:pPr>
                      <a:r>
                        <a:rPr lang="en-US" sz="800">
                          <a:solidFill>
                            <a:schemeClr val="bg1">
                              <a:lumMod val="75000"/>
                            </a:schemeClr>
                          </a:solidFill>
                          <a:effectLst/>
                        </a:rPr>
                        <a:t> Web Defacement</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Malicious Insider</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2087039893"/>
                  </a:ext>
                </a:extLst>
              </a:tr>
              <a:tr h="261674">
                <a:tc>
                  <a:txBody>
                    <a:bodyPr/>
                    <a:lstStyle/>
                    <a:p>
                      <a:pPr marL="0" marR="0" algn="ctr">
                        <a:lnSpc>
                          <a:spcPct val="107000"/>
                        </a:lnSpc>
                        <a:spcBef>
                          <a:spcPts val="0"/>
                        </a:spcBef>
                        <a:spcAft>
                          <a:spcPts val="0"/>
                        </a:spcAft>
                      </a:pPr>
                      <a:r>
                        <a:rPr lang="en-US" sz="800" b="0">
                          <a:solidFill>
                            <a:schemeClr val="bg1">
                              <a:lumMod val="75000"/>
                            </a:schemeClr>
                          </a:solidFill>
                          <a:effectLst/>
                        </a:rPr>
                        <a:t> Business Email Compromise</a:t>
                      </a:r>
                      <a:endParaRPr lang="en-US" sz="800" b="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b="0">
                          <a:solidFill>
                            <a:schemeClr val="bg1">
                              <a:lumMod val="75000"/>
                            </a:schemeClr>
                          </a:solidFill>
                          <a:effectLst/>
                        </a:rPr>
                        <a:t>Supply Chain</a:t>
                      </a:r>
                      <a:endParaRPr lang="en-US" sz="800" b="0" kern="1200">
                        <a:solidFill>
                          <a:schemeClr val="bg1">
                            <a:lumMod val="75000"/>
                          </a:schemeClr>
                        </a:solidFill>
                        <a:effectLst/>
                        <a:latin typeface="+mn-lt"/>
                        <a:ea typeface="+mn-ea"/>
                        <a:cs typeface="+mn-cs"/>
                      </a:endParaRPr>
                    </a:p>
                  </a:txBody>
                  <a:tcPr marL="75672" marR="75672" marT="0" marB="0" anchor="ctr">
                    <a:solidFill>
                      <a:srgbClr val="FFDCA9"/>
                    </a:solidFill>
                  </a:tcPr>
                </a:tc>
                <a:extLst>
                  <a:ext uri="{0D108BD9-81ED-4DB2-BD59-A6C34878D82A}">
                    <a16:rowId xmlns:a16="http://schemas.microsoft.com/office/drawing/2014/main" val="3647571878"/>
                  </a:ext>
                </a:extLst>
              </a:tr>
              <a:tr h="217181">
                <a:tc>
                  <a:txBody>
                    <a:bodyPr/>
                    <a:lstStyle/>
                    <a:p>
                      <a:pPr marL="0" marR="0" algn="ctr">
                        <a:lnSpc>
                          <a:spcPct val="107000"/>
                        </a:lnSpc>
                        <a:spcBef>
                          <a:spcPts val="0"/>
                        </a:spcBef>
                        <a:spcAft>
                          <a:spcPts val="0"/>
                        </a:spcAft>
                      </a:pPr>
                      <a:r>
                        <a:rPr lang="en-US" sz="800" b="0">
                          <a:solidFill>
                            <a:schemeClr val="bg1">
                              <a:lumMod val="75000"/>
                            </a:schemeClr>
                          </a:solidFill>
                          <a:effectLst/>
                        </a:rPr>
                        <a:t> </a:t>
                      </a:r>
                      <a:r>
                        <a:rPr lang="en-US" sz="800" b="0" kern="1200">
                          <a:solidFill>
                            <a:schemeClr val="bg1">
                              <a:lumMod val="75000"/>
                            </a:schemeClr>
                          </a:solidFill>
                          <a:effectLst/>
                          <a:latin typeface="+mn-lt"/>
                          <a:ea typeface="+mn-ea"/>
                          <a:cs typeface="+mn-cs"/>
                        </a:rPr>
                        <a:t>Cryptojacking</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0" kern="1200">
                          <a:solidFill>
                            <a:schemeClr val="bg1">
                              <a:lumMod val="75000"/>
                            </a:schemeClr>
                          </a:solidFill>
                          <a:effectLst/>
                          <a:latin typeface="+mn-lt"/>
                          <a:ea typeface="+mn-ea"/>
                          <a:cs typeface="+mn-cs"/>
                        </a:rPr>
                        <a:t>Ransomware</a:t>
                      </a:r>
                    </a:p>
                  </a:txBody>
                  <a:tcPr marL="75672" marR="75672" marT="0" marB="0" anchor="ctr">
                    <a:solidFill>
                      <a:srgbClr val="FFDCA9"/>
                    </a:solidFill>
                  </a:tcPr>
                </a:tc>
                <a:extLst>
                  <a:ext uri="{0D108BD9-81ED-4DB2-BD59-A6C34878D82A}">
                    <a16:rowId xmlns:a16="http://schemas.microsoft.com/office/drawing/2014/main" val="1631285251"/>
                  </a:ext>
                </a:extLst>
              </a:tr>
            </a:tbl>
          </a:graphicData>
        </a:graphic>
      </p:graphicFrame>
      <p:sp>
        <p:nvSpPr>
          <p:cNvPr id="57" name="Rectangle: Rounded Corners 56">
            <a:extLst>
              <a:ext uri="{FF2B5EF4-FFF2-40B4-BE49-F238E27FC236}">
                <a16:creationId xmlns:a16="http://schemas.microsoft.com/office/drawing/2014/main" id="{3594FFB0-99A0-47CE-9171-764F085E78CB}"/>
              </a:ext>
            </a:extLst>
          </p:cNvPr>
          <p:cNvSpPr/>
          <p:nvPr/>
        </p:nvSpPr>
        <p:spPr>
          <a:xfrm>
            <a:off x="1146029" y="2238566"/>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ea typeface="+mn-ea"/>
                <a:cs typeface="Arial"/>
              </a:rPr>
              <a:t>Virtual Private Server</a:t>
            </a:r>
          </a:p>
        </p:txBody>
      </p:sp>
      <p:grpSp>
        <p:nvGrpSpPr>
          <p:cNvPr id="69" name="Group 68">
            <a:extLst>
              <a:ext uri="{FF2B5EF4-FFF2-40B4-BE49-F238E27FC236}">
                <a16:creationId xmlns:a16="http://schemas.microsoft.com/office/drawing/2014/main" id="{F3C715E1-A11D-03CD-D53B-6F84388F3322}"/>
              </a:ext>
            </a:extLst>
          </p:cNvPr>
          <p:cNvGrpSpPr/>
          <p:nvPr/>
        </p:nvGrpSpPr>
        <p:grpSpPr>
          <a:xfrm>
            <a:off x="7238771" y="133732"/>
            <a:ext cx="1597970" cy="1597970"/>
            <a:chOff x="1835696" y="2780928"/>
            <a:chExt cx="2304256" cy="2304256"/>
          </a:xfrm>
        </p:grpSpPr>
        <p:grpSp>
          <p:nvGrpSpPr>
            <p:cNvPr id="70" name="Group 18">
              <a:extLst>
                <a:ext uri="{FF2B5EF4-FFF2-40B4-BE49-F238E27FC236}">
                  <a16:creationId xmlns:a16="http://schemas.microsoft.com/office/drawing/2014/main" id="{452A3E39-8784-7EE2-06C9-15F85CE3E6DE}"/>
                </a:ext>
              </a:extLst>
            </p:cNvPr>
            <p:cNvGrpSpPr>
              <a:grpSpLocks noChangeAspect="1"/>
            </p:cNvGrpSpPr>
            <p:nvPr/>
          </p:nvGrpSpPr>
          <p:grpSpPr bwMode="auto">
            <a:xfrm>
              <a:off x="1835696" y="2780928"/>
              <a:ext cx="2304256" cy="2304256"/>
              <a:chOff x="3474" y="1290"/>
              <a:chExt cx="1050" cy="1050"/>
            </a:xfrm>
            <a:solidFill>
              <a:schemeClr val="tx2"/>
            </a:solidFill>
          </p:grpSpPr>
          <p:sp>
            <p:nvSpPr>
              <p:cNvPr id="76" name="Freeform 19">
                <a:extLst>
                  <a:ext uri="{FF2B5EF4-FFF2-40B4-BE49-F238E27FC236}">
                    <a16:creationId xmlns:a16="http://schemas.microsoft.com/office/drawing/2014/main" id="{A751B080-140B-D911-831D-FD9531F404E0}"/>
                  </a:ext>
                </a:extLst>
              </p:cNvPr>
              <p:cNvSpPr>
                <a:spLocks/>
              </p:cNvSpPr>
              <p:nvPr/>
            </p:nvSpPr>
            <p:spPr bwMode="auto">
              <a:xfrm>
                <a:off x="3999" y="1290"/>
                <a:ext cx="525" cy="525"/>
              </a:xfrm>
              <a:custGeom>
                <a:avLst/>
                <a:gdLst/>
                <a:ahLst/>
                <a:cxnLst>
                  <a:cxn ang="0">
                    <a:pos x="1400" y="1400"/>
                  </a:cxn>
                  <a:cxn ang="0">
                    <a:pos x="0" y="0"/>
                  </a:cxn>
                  <a:cxn ang="0">
                    <a:pos x="0" y="0"/>
                  </a:cxn>
                  <a:cxn ang="0">
                    <a:pos x="0" y="1400"/>
                  </a:cxn>
                  <a:cxn ang="0">
                    <a:pos x="1400" y="1400"/>
                  </a:cxn>
                </a:cxnLst>
                <a:rect l="0" t="0" r="r" b="b"/>
                <a:pathLst>
                  <a:path w="1400" h="1400">
                    <a:moveTo>
                      <a:pt x="1400" y="1400"/>
                    </a:moveTo>
                    <a:cubicBezTo>
                      <a:pt x="1400" y="627"/>
                      <a:pt x="774" y="0"/>
                      <a:pt x="0" y="0"/>
                    </a:cubicBezTo>
                    <a:cubicBezTo>
                      <a:pt x="0" y="0"/>
                      <a:pt x="0" y="0"/>
                      <a:pt x="0" y="0"/>
                    </a:cubicBezTo>
                    <a:lnTo>
                      <a:pt x="0" y="1400"/>
                    </a:lnTo>
                    <a:lnTo>
                      <a:pt x="1400" y="1400"/>
                    </a:lnTo>
                    <a:close/>
                  </a:path>
                </a:pathLst>
              </a:custGeom>
              <a:solidFill>
                <a:srgbClr val="F1BAC3"/>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F8DDE1"/>
                  </a:solidFill>
                  <a:effectLst/>
                  <a:uLnTx/>
                  <a:uFillTx/>
                  <a:latin typeface="Arial"/>
                  <a:ea typeface="+mn-ea"/>
                  <a:cs typeface="+mn-cs"/>
                </a:endParaRPr>
              </a:p>
            </p:txBody>
          </p:sp>
          <p:sp>
            <p:nvSpPr>
              <p:cNvPr id="78" name="Freeform 20">
                <a:extLst>
                  <a:ext uri="{FF2B5EF4-FFF2-40B4-BE49-F238E27FC236}">
                    <a16:creationId xmlns:a16="http://schemas.microsoft.com/office/drawing/2014/main" id="{1CBE2B72-40F9-D4A7-964D-84112DF3CAA4}"/>
                  </a:ext>
                </a:extLst>
              </p:cNvPr>
              <p:cNvSpPr>
                <a:spLocks/>
              </p:cNvSpPr>
              <p:nvPr/>
            </p:nvSpPr>
            <p:spPr bwMode="auto">
              <a:xfrm>
                <a:off x="3999" y="1815"/>
                <a:ext cx="525" cy="525"/>
              </a:xfrm>
              <a:custGeom>
                <a:avLst/>
                <a:gdLst/>
                <a:ahLst/>
                <a:cxnLst>
                  <a:cxn ang="0">
                    <a:pos x="0" y="1400"/>
                  </a:cxn>
                  <a:cxn ang="0">
                    <a:pos x="1400" y="0"/>
                  </a:cxn>
                  <a:cxn ang="0">
                    <a:pos x="0" y="0"/>
                  </a:cxn>
                  <a:cxn ang="0">
                    <a:pos x="0" y="1400"/>
                  </a:cxn>
                </a:cxnLst>
                <a:rect l="0" t="0" r="r" b="b"/>
                <a:pathLst>
                  <a:path w="1400" h="1400">
                    <a:moveTo>
                      <a:pt x="0" y="1400"/>
                    </a:moveTo>
                    <a:cubicBezTo>
                      <a:pt x="774" y="1400"/>
                      <a:pt x="1400" y="774"/>
                      <a:pt x="1400" y="0"/>
                    </a:cubicBezTo>
                    <a:lnTo>
                      <a:pt x="0" y="0"/>
                    </a:lnTo>
                    <a:lnTo>
                      <a:pt x="0" y="1400"/>
                    </a:lnTo>
                    <a:close/>
                  </a:path>
                </a:pathLst>
              </a:custGeom>
              <a:solidFill>
                <a:srgbClr val="FFB600"/>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79" name="Freeform 21">
                <a:extLst>
                  <a:ext uri="{FF2B5EF4-FFF2-40B4-BE49-F238E27FC236}">
                    <a16:creationId xmlns:a16="http://schemas.microsoft.com/office/drawing/2014/main" id="{DBF34324-864F-D25C-0E0F-332D23D42DFB}"/>
                  </a:ext>
                </a:extLst>
              </p:cNvPr>
              <p:cNvSpPr>
                <a:spLocks/>
              </p:cNvSpPr>
              <p:nvPr/>
            </p:nvSpPr>
            <p:spPr bwMode="auto">
              <a:xfrm>
                <a:off x="3474" y="1815"/>
                <a:ext cx="525" cy="525"/>
              </a:xfrm>
              <a:custGeom>
                <a:avLst/>
                <a:gdLst/>
                <a:ahLst/>
                <a:cxnLst>
                  <a:cxn ang="0">
                    <a:pos x="0" y="0"/>
                  </a:cxn>
                  <a:cxn ang="0">
                    <a:pos x="1400" y="1400"/>
                  </a:cxn>
                  <a:cxn ang="0">
                    <a:pos x="1400" y="0"/>
                  </a:cxn>
                  <a:cxn ang="0">
                    <a:pos x="0" y="0"/>
                  </a:cxn>
                </a:cxnLst>
                <a:rect l="0" t="0" r="r" b="b"/>
                <a:pathLst>
                  <a:path w="1400" h="1400">
                    <a:moveTo>
                      <a:pt x="0" y="0"/>
                    </a:moveTo>
                    <a:cubicBezTo>
                      <a:pt x="0" y="774"/>
                      <a:pt x="627" y="1400"/>
                      <a:pt x="1400" y="1400"/>
                    </a:cubicBezTo>
                    <a:lnTo>
                      <a:pt x="1400" y="0"/>
                    </a:lnTo>
                    <a:lnTo>
                      <a:pt x="0" y="0"/>
                    </a:lnTo>
                    <a:close/>
                  </a:path>
                </a:pathLst>
              </a:custGeom>
              <a:solidFill>
                <a:srgbClr val="FEB791"/>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grpSp>
        <p:sp>
          <p:nvSpPr>
            <p:cNvPr id="72" name="TextBox 71">
              <a:extLst>
                <a:ext uri="{FF2B5EF4-FFF2-40B4-BE49-F238E27FC236}">
                  <a16:creationId xmlns:a16="http://schemas.microsoft.com/office/drawing/2014/main" id="{87BC43BD-DB46-8334-74CF-3B34AE9F70FD}"/>
                </a:ext>
              </a:extLst>
            </p:cNvPr>
            <p:cNvSpPr txBox="1"/>
            <p:nvPr/>
          </p:nvSpPr>
          <p:spPr>
            <a:xfrm>
              <a:off x="3056662" y="3352768"/>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Sabotage</a:t>
              </a:r>
            </a:p>
          </p:txBody>
        </p:sp>
        <p:sp>
          <p:nvSpPr>
            <p:cNvPr id="74" name="TextBox 73">
              <a:extLst>
                <a:ext uri="{FF2B5EF4-FFF2-40B4-BE49-F238E27FC236}">
                  <a16:creationId xmlns:a16="http://schemas.microsoft.com/office/drawing/2014/main" id="{604AFB34-AE69-C556-1935-D1E4F54E32DD}"/>
                </a:ext>
              </a:extLst>
            </p:cNvPr>
            <p:cNvSpPr txBox="1"/>
            <p:nvPr/>
          </p:nvSpPr>
          <p:spPr>
            <a:xfrm>
              <a:off x="2003513" y="4297900"/>
              <a:ext cx="936104" cy="233001"/>
            </a:xfrm>
            <a:prstGeom prst="rect">
              <a:avLst/>
            </a:prstGeom>
            <a:noFill/>
          </p:spPr>
          <p:txBody>
            <a:bodyPr wrap="square" lIns="0" tIns="0" rIns="0" bIns="0" rtlCol="0">
              <a:spAutoFit/>
            </a:bodyPr>
            <a:lstStyle>
              <a:defPPr>
                <a:defRPr lang="en-US"/>
              </a:defPPr>
              <a:lvl1pPr algn="ctr">
                <a:lnSpc>
                  <a:spcPct val="100000"/>
                </a:lnSpc>
                <a:spcAft>
                  <a:spcPts val="600"/>
                </a:spcAft>
                <a:buSzPct val="100000"/>
                <a:defRPr sz="1050"/>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Hacktivist</a:t>
              </a:r>
            </a:p>
          </p:txBody>
        </p:sp>
        <p:sp>
          <p:nvSpPr>
            <p:cNvPr id="75" name="TextBox 74">
              <a:extLst>
                <a:ext uri="{FF2B5EF4-FFF2-40B4-BE49-F238E27FC236}">
                  <a16:creationId xmlns:a16="http://schemas.microsoft.com/office/drawing/2014/main" id="{37621927-3B49-4F3A-C895-08BAA364BD45}"/>
                </a:ext>
              </a:extLst>
            </p:cNvPr>
            <p:cNvSpPr txBox="1"/>
            <p:nvPr/>
          </p:nvSpPr>
          <p:spPr>
            <a:xfrm>
              <a:off x="3056603" y="4299305"/>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1" i="0" u="none" strike="noStrike" kern="1200" cap="none" spc="0" normalizeH="0" baseline="0" noProof="0">
                  <a:ln>
                    <a:noFill/>
                  </a:ln>
                  <a:solidFill>
                    <a:srgbClr val="000000"/>
                  </a:solidFill>
                  <a:effectLst/>
                  <a:uLnTx/>
                  <a:uFillTx/>
                  <a:latin typeface="Arial"/>
                  <a:ea typeface="+mn-ea"/>
                  <a:cs typeface="+mn-cs"/>
                </a:rPr>
                <a:t>Criminal</a:t>
              </a:r>
            </a:p>
          </p:txBody>
        </p:sp>
      </p:grpSp>
      <p:grpSp>
        <p:nvGrpSpPr>
          <p:cNvPr id="6" name="Group 5">
            <a:extLst>
              <a:ext uri="{FF2B5EF4-FFF2-40B4-BE49-F238E27FC236}">
                <a16:creationId xmlns:a16="http://schemas.microsoft.com/office/drawing/2014/main" id="{51D1D586-5B42-69F0-E163-1FF93C5C0343}"/>
              </a:ext>
            </a:extLst>
          </p:cNvPr>
          <p:cNvGrpSpPr/>
          <p:nvPr/>
        </p:nvGrpSpPr>
        <p:grpSpPr>
          <a:xfrm>
            <a:off x="576865" y="972807"/>
            <a:ext cx="1987640" cy="320040"/>
            <a:chOff x="452398" y="1057001"/>
            <a:chExt cx="1987640" cy="320040"/>
          </a:xfrm>
        </p:grpSpPr>
        <p:pic>
          <p:nvPicPr>
            <p:cNvPr id="7" name="Picture 6">
              <a:extLst>
                <a:ext uri="{FF2B5EF4-FFF2-40B4-BE49-F238E27FC236}">
                  <a16:creationId xmlns:a16="http://schemas.microsoft.com/office/drawing/2014/main" id="{886B409A-26B5-F102-4075-93EA0A1E7E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6" t="19770" r="30759" b="29404"/>
            <a:stretch/>
          </p:blipFill>
          <p:spPr bwMode="auto">
            <a:xfrm>
              <a:off x="452398" y="1057001"/>
              <a:ext cx="329415" cy="32004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0">
              <a:extLst>
                <a:ext uri="{FF2B5EF4-FFF2-40B4-BE49-F238E27FC236}">
                  <a16:creationId xmlns:a16="http://schemas.microsoft.com/office/drawing/2014/main" id="{8DC73147-09D5-270B-852F-0BE58AE26BCF}"/>
                </a:ext>
              </a:extLst>
            </p:cNvPr>
            <p:cNvSpPr txBox="1"/>
            <p:nvPr/>
          </p:nvSpPr>
          <p:spPr>
            <a:xfrm>
              <a:off x="855862" y="1101302"/>
              <a:ext cx="1584176"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Aft>
                  <a:spcPts val="600"/>
                </a:spcAft>
                <a:buSzPct val="100000"/>
              </a:pPr>
              <a:r>
                <a:rPr lang="en-US" sz="800"/>
                <a:t>China, Ukraine, Central Asia, India, Israel and Balkans </a:t>
              </a:r>
            </a:p>
          </p:txBody>
        </p:sp>
      </p:grpSp>
      <p:sp>
        <p:nvSpPr>
          <p:cNvPr id="8" name="Date Placeholder 3">
            <a:extLst>
              <a:ext uri="{FF2B5EF4-FFF2-40B4-BE49-F238E27FC236}">
                <a16:creationId xmlns:a16="http://schemas.microsoft.com/office/drawing/2014/main" id="{04CED2FC-AED6-8BFF-394C-EEBD1BAE6B3E}"/>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
        <p:nvSpPr>
          <p:cNvPr id="10" name="Freeform 22">
            <a:extLst>
              <a:ext uri="{FF2B5EF4-FFF2-40B4-BE49-F238E27FC236}">
                <a16:creationId xmlns:a16="http://schemas.microsoft.com/office/drawing/2014/main" id="{248D261C-5AB9-F63B-27A0-4C3A3DEA6F7C}"/>
              </a:ext>
            </a:extLst>
          </p:cNvPr>
          <p:cNvSpPr>
            <a:spLocks/>
          </p:cNvSpPr>
          <p:nvPr/>
        </p:nvSpPr>
        <p:spPr bwMode="auto">
          <a:xfrm>
            <a:off x="7238771" y="133732"/>
            <a:ext cx="798985" cy="798985"/>
          </a:xfrm>
          <a:custGeom>
            <a:avLst/>
            <a:gdLst/>
            <a:ahLst/>
            <a:cxnLst>
              <a:cxn ang="0">
                <a:pos x="1400" y="0"/>
              </a:cxn>
              <a:cxn ang="0">
                <a:pos x="0" y="1400"/>
              </a:cxn>
              <a:cxn ang="0">
                <a:pos x="1400" y="1400"/>
              </a:cxn>
              <a:cxn ang="0">
                <a:pos x="1400" y="0"/>
              </a:cxn>
            </a:cxnLst>
            <a:rect l="0" t="0" r="r" b="b"/>
            <a:pathLst>
              <a:path w="1400" h="1400">
                <a:moveTo>
                  <a:pt x="1400" y="0"/>
                </a:moveTo>
                <a:cubicBezTo>
                  <a:pt x="627" y="0"/>
                  <a:pt x="0" y="627"/>
                  <a:pt x="0" y="1400"/>
                </a:cubicBezTo>
                <a:lnTo>
                  <a:pt x="1400" y="1400"/>
                </a:lnTo>
                <a:lnTo>
                  <a:pt x="1400" y="0"/>
                </a:lnTo>
                <a:close/>
              </a:path>
            </a:pathLst>
          </a:custGeom>
          <a:solidFill>
            <a:srgbClr val="7D7D7D"/>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11" name="TextBox 10">
            <a:extLst>
              <a:ext uri="{FF2B5EF4-FFF2-40B4-BE49-F238E27FC236}">
                <a16:creationId xmlns:a16="http://schemas.microsoft.com/office/drawing/2014/main" id="{0FD38658-5563-69A7-09B3-98693CCD8531}"/>
              </a:ext>
            </a:extLst>
          </p:cNvPr>
          <p:cNvSpPr txBox="1"/>
          <p:nvPr/>
        </p:nvSpPr>
        <p:spPr>
          <a:xfrm>
            <a:off x="7354279" y="530295"/>
            <a:ext cx="683477" cy="161583"/>
          </a:xfrm>
          <a:prstGeom prst="rect">
            <a:avLst/>
          </a:prstGeom>
          <a:noFill/>
        </p:spPr>
        <p:txBody>
          <a:bodyPr wrap="square" lIns="0" tIns="0" rIns="0" bIns="0" rtlCol="0" anchor="t">
            <a:spAutoFit/>
          </a:bodyPr>
          <a:lstStyle/>
          <a:p>
            <a:pPr algn="ctr">
              <a:spcAft>
                <a:spcPts val="600"/>
              </a:spcAft>
              <a:defRPr/>
            </a:pPr>
            <a:r>
              <a:rPr lang="en-US" sz="1050" b="1">
                <a:latin typeface="Arial"/>
              </a:rPr>
              <a:t>Espionage</a:t>
            </a:r>
            <a:endParaRPr lang="en-US" sz="1050" b="1">
              <a:cs typeface="Arial"/>
            </a:endParaRPr>
          </a:p>
        </p:txBody>
      </p:sp>
      <p:sp>
        <p:nvSpPr>
          <p:cNvPr id="12" name="Rectangle: Rounded Corners 11">
            <a:extLst>
              <a:ext uri="{FF2B5EF4-FFF2-40B4-BE49-F238E27FC236}">
                <a16:creationId xmlns:a16="http://schemas.microsoft.com/office/drawing/2014/main" id="{780F7109-B2CA-D99F-83E7-77695BBD8E23}"/>
              </a:ext>
            </a:extLst>
          </p:cNvPr>
          <p:cNvSpPr/>
          <p:nvPr/>
        </p:nvSpPr>
        <p:spPr>
          <a:xfrm>
            <a:off x="1975655" y="2238742"/>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ea typeface="+mn-ea"/>
                <a:cs typeface="Arial"/>
              </a:rPr>
              <a:t>Exploit Public-Facing Application</a:t>
            </a:r>
          </a:p>
        </p:txBody>
      </p:sp>
      <p:sp>
        <p:nvSpPr>
          <p:cNvPr id="13" name="Rectangle: Rounded Corners 12">
            <a:extLst>
              <a:ext uri="{FF2B5EF4-FFF2-40B4-BE49-F238E27FC236}">
                <a16:creationId xmlns:a16="http://schemas.microsoft.com/office/drawing/2014/main" id="{6D558C02-760E-3788-0727-39D7946725BB}"/>
              </a:ext>
            </a:extLst>
          </p:cNvPr>
          <p:cNvSpPr/>
          <p:nvPr/>
        </p:nvSpPr>
        <p:spPr>
          <a:xfrm>
            <a:off x="1979121" y="2506198"/>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err="1">
                <a:ln>
                  <a:noFill/>
                </a:ln>
                <a:solidFill>
                  <a:srgbClr val="000000"/>
                </a:solidFill>
                <a:effectLst/>
                <a:uLnTx/>
                <a:uFillTx/>
                <a:ea typeface="+mn-ea"/>
                <a:cs typeface="Arial"/>
              </a:rPr>
              <a:t>Spearphishing</a:t>
            </a:r>
            <a:r>
              <a:rPr kumimoji="0" lang="en-US" sz="700" b="0" i="0" u="none" strike="noStrike" kern="1200" cap="none" spc="0" normalizeH="0" baseline="0" noProof="0">
                <a:ln>
                  <a:noFill/>
                </a:ln>
                <a:solidFill>
                  <a:srgbClr val="000000"/>
                </a:solidFill>
                <a:effectLst/>
                <a:uLnTx/>
                <a:uFillTx/>
                <a:ea typeface="+mn-ea"/>
                <a:cs typeface="Arial"/>
              </a:rPr>
              <a:t> Attachment </a:t>
            </a:r>
          </a:p>
        </p:txBody>
      </p:sp>
      <p:sp>
        <p:nvSpPr>
          <p:cNvPr id="14" name="Rectangle: Rounded Corners 13">
            <a:extLst>
              <a:ext uri="{FF2B5EF4-FFF2-40B4-BE49-F238E27FC236}">
                <a16:creationId xmlns:a16="http://schemas.microsoft.com/office/drawing/2014/main" id="{CE60B716-549C-B254-2B10-C80272F827F0}"/>
              </a:ext>
            </a:extLst>
          </p:cNvPr>
          <p:cNvSpPr/>
          <p:nvPr/>
        </p:nvSpPr>
        <p:spPr>
          <a:xfrm>
            <a:off x="2793559" y="2241592"/>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ea typeface="+mn-ea"/>
                <a:cs typeface="Arial"/>
              </a:rPr>
              <a:t>Visual Basic</a:t>
            </a:r>
          </a:p>
        </p:txBody>
      </p:sp>
      <p:sp>
        <p:nvSpPr>
          <p:cNvPr id="15" name="Rectangle: Rounded Corners 14">
            <a:extLst>
              <a:ext uri="{FF2B5EF4-FFF2-40B4-BE49-F238E27FC236}">
                <a16:creationId xmlns:a16="http://schemas.microsoft.com/office/drawing/2014/main" id="{3EEA342B-5B9B-2910-5846-79297B5018CF}"/>
              </a:ext>
            </a:extLst>
          </p:cNvPr>
          <p:cNvSpPr/>
          <p:nvPr/>
        </p:nvSpPr>
        <p:spPr>
          <a:xfrm>
            <a:off x="2805547" y="2512855"/>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ea typeface="+mn-ea"/>
                <a:cs typeface="Arial"/>
              </a:rPr>
              <a:t>Malicious File</a:t>
            </a:r>
          </a:p>
        </p:txBody>
      </p:sp>
      <p:sp>
        <p:nvSpPr>
          <p:cNvPr id="16" name="Rectangle: Rounded Corners 15">
            <a:extLst>
              <a:ext uri="{FF2B5EF4-FFF2-40B4-BE49-F238E27FC236}">
                <a16:creationId xmlns:a16="http://schemas.microsoft.com/office/drawing/2014/main" id="{5977607A-0E23-929D-CAEA-4D2580D6E6D2}"/>
              </a:ext>
            </a:extLst>
          </p:cNvPr>
          <p:cNvSpPr/>
          <p:nvPr/>
        </p:nvSpPr>
        <p:spPr>
          <a:xfrm>
            <a:off x="3627092" y="2243408"/>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ea typeface="+mn-ea"/>
                <a:cs typeface="Arial"/>
              </a:rPr>
              <a:t>Scheduled Task</a:t>
            </a:r>
          </a:p>
        </p:txBody>
      </p:sp>
      <p:sp>
        <p:nvSpPr>
          <p:cNvPr id="17" name="Rectangle: Rounded Corners 16">
            <a:extLst>
              <a:ext uri="{FF2B5EF4-FFF2-40B4-BE49-F238E27FC236}">
                <a16:creationId xmlns:a16="http://schemas.microsoft.com/office/drawing/2014/main" id="{C65D5977-62C9-25FB-5E9E-1ED7C934155F}"/>
              </a:ext>
            </a:extLst>
          </p:cNvPr>
          <p:cNvSpPr/>
          <p:nvPr/>
        </p:nvSpPr>
        <p:spPr>
          <a:xfrm>
            <a:off x="5257842" y="2238566"/>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000000"/>
                </a:solidFill>
                <a:cs typeface="Arial"/>
              </a:rPr>
              <a:t>Encrypted/Encoded File</a:t>
            </a:r>
            <a:endParaRPr kumimoji="0" lang="en-US" sz="700" b="0" i="0" u="none" strike="noStrike" kern="1200" cap="none" spc="0" normalizeH="0" baseline="0" noProof="0">
              <a:ln>
                <a:noFill/>
              </a:ln>
              <a:solidFill>
                <a:srgbClr val="000000"/>
              </a:solidFill>
              <a:effectLst/>
              <a:uLnTx/>
              <a:uFillTx/>
              <a:ea typeface="+mn-ea"/>
              <a:cs typeface="Arial"/>
            </a:endParaRPr>
          </a:p>
        </p:txBody>
      </p:sp>
      <p:sp>
        <p:nvSpPr>
          <p:cNvPr id="18" name="Rectangle: Rounded Corners 17">
            <a:extLst>
              <a:ext uri="{FF2B5EF4-FFF2-40B4-BE49-F238E27FC236}">
                <a16:creationId xmlns:a16="http://schemas.microsoft.com/office/drawing/2014/main" id="{42316910-9F4E-2D05-49B4-E5A79C983D13}"/>
              </a:ext>
            </a:extLst>
          </p:cNvPr>
          <p:cNvSpPr/>
          <p:nvPr/>
        </p:nvSpPr>
        <p:spPr>
          <a:xfrm>
            <a:off x="5267974" y="2523754"/>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err="1">
                <a:solidFill>
                  <a:srgbClr val="000000"/>
                </a:solidFill>
                <a:cs typeface="Arial"/>
              </a:rPr>
              <a:t>Mshta</a:t>
            </a:r>
            <a:endParaRPr kumimoji="0" lang="en-US" sz="700" b="0" i="0" u="none" strike="noStrike" kern="1200" cap="none" spc="0" normalizeH="0" baseline="0" noProof="0">
              <a:ln>
                <a:noFill/>
              </a:ln>
              <a:solidFill>
                <a:srgbClr val="000000"/>
              </a:solidFill>
              <a:effectLst/>
              <a:uLnTx/>
              <a:uFillTx/>
              <a:ea typeface="+mn-ea"/>
              <a:cs typeface="Arial"/>
            </a:endParaRPr>
          </a:p>
        </p:txBody>
      </p:sp>
      <p:sp>
        <p:nvSpPr>
          <p:cNvPr id="19" name="Rectangle: Rounded Corners 18">
            <a:extLst>
              <a:ext uri="{FF2B5EF4-FFF2-40B4-BE49-F238E27FC236}">
                <a16:creationId xmlns:a16="http://schemas.microsoft.com/office/drawing/2014/main" id="{264B3865-9247-898B-265B-C56D104FEE98}"/>
              </a:ext>
            </a:extLst>
          </p:cNvPr>
          <p:cNvSpPr/>
          <p:nvPr/>
        </p:nvSpPr>
        <p:spPr>
          <a:xfrm>
            <a:off x="9362434" y="2238566"/>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000000"/>
                </a:solidFill>
                <a:cs typeface="Arial"/>
              </a:rPr>
              <a:t>Web Protocols</a:t>
            </a:r>
            <a:endParaRPr kumimoji="0" lang="en-US" sz="700" b="0" i="0" u="none" strike="noStrike" kern="1200" cap="none" spc="0" normalizeH="0" baseline="0" noProof="0">
              <a:ln>
                <a:noFill/>
              </a:ln>
              <a:solidFill>
                <a:srgbClr val="000000"/>
              </a:solidFill>
              <a:effectLst/>
              <a:uLnTx/>
              <a:uFillTx/>
              <a:ea typeface="+mn-ea"/>
              <a:cs typeface="Arial"/>
            </a:endParaRPr>
          </a:p>
        </p:txBody>
      </p:sp>
      <p:sp>
        <p:nvSpPr>
          <p:cNvPr id="20" name="Rectangle: Rounded Corners 19">
            <a:extLst>
              <a:ext uri="{FF2B5EF4-FFF2-40B4-BE49-F238E27FC236}">
                <a16:creationId xmlns:a16="http://schemas.microsoft.com/office/drawing/2014/main" id="{93EFBA02-08E1-2AF0-DCDC-94F22E349B85}"/>
              </a:ext>
            </a:extLst>
          </p:cNvPr>
          <p:cNvSpPr/>
          <p:nvPr/>
        </p:nvSpPr>
        <p:spPr>
          <a:xfrm>
            <a:off x="9362434" y="2524112"/>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ea typeface="+mn-ea"/>
                <a:cs typeface="Arial"/>
              </a:rPr>
              <a:t>Symmetric Cryptography</a:t>
            </a:r>
          </a:p>
        </p:txBody>
      </p:sp>
      <p:sp>
        <p:nvSpPr>
          <p:cNvPr id="21" name="Rectangle: Rounded Corners 20">
            <a:extLst>
              <a:ext uri="{FF2B5EF4-FFF2-40B4-BE49-F238E27FC236}">
                <a16:creationId xmlns:a16="http://schemas.microsoft.com/office/drawing/2014/main" id="{67F4D722-E98E-9670-D390-9B128D57E491}"/>
              </a:ext>
            </a:extLst>
          </p:cNvPr>
          <p:cNvSpPr/>
          <p:nvPr/>
        </p:nvSpPr>
        <p:spPr>
          <a:xfrm>
            <a:off x="9362434" y="2801843"/>
            <a:ext cx="822960" cy="267632"/>
          </a:xfrm>
          <a:prstGeom prst="roundRect">
            <a:avLst/>
          </a:prstGeom>
          <a:noFill/>
          <a:ln w="12700">
            <a:solidFill>
              <a:schemeClr val="accent4">
                <a:lumMod val="40000"/>
                <a:lumOff val="60000"/>
              </a:schemeClr>
            </a:solidFill>
          </a:ln>
        </p:spPr>
        <p:style>
          <a:lnRef idx="0">
            <a:schemeClr val="accent1"/>
          </a:lnRef>
          <a:fillRef idx="1">
            <a:schemeClr val="accent1"/>
          </a:fillRef>
          <a:effectRef idx="0">
            <a:schemeClr val="dk1"/>
          </a:effectRef>
          <a:fontRef idx="minor">
            <a:schemeClr val="lt1"/>
          </a:fontRef>
        </p:style>
        <p:txBody>
          <a:bodyPr lIns="0" tIns="45720" rIns="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srgbClr val="000000"/>
                </a:solidFill>
                <a:effectLst/>
                <a:uLnTx/>
                <a:uFillTx/>
                <a:ea typeface="+mn-ea"/>
                <a:cs typeface="Arial"/>
              </a:rPr>
              <a:t>Asymmetric Cryptography</a:t>
            </a:r>
          </a:p>
        </p:txBody>
      </p:sp>
      <p:grpSp>
        <p:nvGrpSpPr>
          <p:cNvPr id="22" name="Group 21">
            <a:extLst>
              <a:ext uri="{FF2B5EF4-FFF2-40B4-BE49-F238E27FC236}">
                <a16:creationId xmlns:a16="http://schemas.microsoft.com/office/drawing/2014/main" id="{79E624D5-EB00-D4BD-D50A-C9A064660CC1}"/>
              </a:ext>
            </a:extLst>
          </p:cNvPr>
          <p:cNvGrpSpPr/>
          <p:nvPr/>
        </p:nvGrpSpPr>
        <p:grpSpPr>
          <a:xfrm>
            <a:off x="3478674" y="1027671"/>
            <a:ext cx="1931759" cy="265176"/>
            <a:chOff x="443153" y="2437955"/>
            <a:chExt cx="1931759" cy="265176"/>
          </a:xfrm>
        </p:grpSpPr>
        <p:sp>
          <p:nvSpPr>
            <p:cNvPr id="23" name="TextBox 22">
              <a:extLst>
                <a:ext uri="{FF2B5EF4-FFF2-40B4-BE49-F238E27FC236}">
                  <a16:creationId xmlns:a16="http://schemas.microsoft.com/office/drawing/2014/main" id="{5461E4E5-6277-C8A6-1A98-5535AB4565C9}"/>
                </a:ext>
              </a:extLst>
            </p:cNvPr>
            <p:cNvSpPr txBox="1"/>
            <p:nvPr/>
          </p:nvSpPr>
          <p:spPr>
            <a:xfrm>
              <a:off x="790736" y="2515204"/>
              <a:ext cx="1584176" cy="123111"/>
            </a:xfrm>
            <a:prstGeom prst="rect">
              <a:avLst/>
            </a:prstGeom>
            <a:noFill/>
          </p:spPr>
          <p:txBody>
            <a:bodyPr wrap="square" lIns="0" tIns="0" rIns="0" bIns="0" rtlCol="0">
              <a:spAutoFit/>
            </a:bodyPr>
            <a:lstStyle/>
            <a:p>
              <a:pPr>
                <a:lnSpc>
                  <a:spcPct val="100000"/>
                </a:lnSpc>
                <a:spcAft>
                  <a:spcPts val="600"/>
                </a:spcAft>
                <a:buSzPct val="100000"/>
              </a:pPr>
              <a:r>
                <a:rPr lang="en-US" sz="800"/>
                <a:t>Government</a:t>
              </a:r>
            </a:p>
          </p:txBody>
        </p:sp>
        <p:sp>
          <p:nvSpPr>
            <p:cNvPr id="24" name="Freeform 30">
              <a:extLst>
                <a:ext uri="{FF2B5EF4-FFF2-40B4-BE49-F238E27FC236}">
                  <a16:creationId xmlns:a16="http://schemas.microsoft.com/office/drawing/2014/main" id="{26599087-B45A-98E3-2424-90835E7F66D9}"/>
                </a:ext>
              </a:extLst>
            </p:cNvPr>
            <p:cNvSpPr>
              <a:spLocks noChangeAspect="1" noEditPoints="1"/>
            </p:cNvSpPr>
            <p:nvPr/>
          </p:nvSpPr>
          <p:spPr bwMode="auto">
            <a:xfrm>
              <a:off x="443153" y="2437955"/>
              <a:ext cx="265176" cy="265176"/>
            </a:xfrm>
            <a:custGeom>
              <a:avLst/>
              <a:gdLst>
                <a:gd name="T0" fmla="*/ 0 w 395"/>
                <a:gd name="T1" fmla="*/ 396 h 396"/>
                <a:gd name="T2" fmla="*/ 395 w 395"/>
                <a:gd name="T3" fmla="*/ 0 h 396"/>
                <a:gd name="T4" fmla="*/ 378 w 395"/>
                <a:gd name="T5" fmla="*/ 379 h 396"/>
                <a:gd name="T6" fmla="*/ 17 w 395"/>
                <a:gd name="T7" fmla="*/ 16 h 396"/>
                <a:gd name="T8" fmla="*/ 378 w 395"/>
                <a:gd name="T9" fmla="*/ 379 h 396"/>
                <a:gd name="T10" fmla="*/ 50 w 395"/>
                <a:gd name="T11" fmla="*/ 346 h 396"/>
                <a:gd name="T12" fmla="*/ 343 w 395"/>
                <a:gd name="T13" fmla="*/ 329 h 396"/>
                <a:gd name="T14" fmla="*/ 343 w 395"/>
                <a:gd name="T15" fmla="*/ 140 h 396"/>
                <a:gd name="T16" fmla="*/ 207 w 395"/>
                <a:gd name="T17" fmla="*/ 115 h 396"/>
                <a:gd name="T18" fmla="*/ 237 w 395"/>
                <a:gd name="T19" fmla="*/ 130 h 396"/>
                <a:gd name="T20" fmla="*/ 289 w 395"/>
                <a:gd name="T21" fmla="*/ 75 h 396"/>
                <a:gd name="T22" fmla="*/ 255 w 395"/>
                <a:gd name="T23" fmla="*/ 54 h 396"/>
                <a:gd name="T24" fmla="*/ 190 w 395"/>
                <a:gd name="T25" fmla="*/ 140 h 396"/>
                <a:gd name="T26" fmla="*/ 50 w 395"/>
                <a:gd name="T27" fmla="*/ 157 h 396"/>
                <a:gd name="T28" fmla="*/ 343 w 395"/>
                <a:gd name="T29" fmla="*/ 140 h 396"/>
                <a:gd name="T30" fmla="*/ 273 w 395"/>
                <a:gd name="T31" fmla="*/ 114 h 396"/>
                <a:gd name="T32" fmla="*/ 255 w 395"/>
                <a:gd name="T33" fmla="*/ 92 h 396"/>
                <a:gd name="T34" fmla="*/ 207 w 395"/>
                <a:gd name="T35" fmla="*/ 71 h 396"/>
                <a:gd name="T36" fmla="*/ 237 w 395"/>
                <a:gd name="T37" fmla="*/ 75 h 396"/>
                <a:gd name="T38" fmla="*/ 207 w 395"/>
                <a:gd name="T39" fmla="*/ 98 h 396"/>
                <a:gd name="T40" fmla="*/ 123 w 395"/>
                <a:gd name="T41" fmla="*/ 320 h 396"/>
                <a:gd name="T42" fmla="*/ 73 w 395"/>
                <a:gd name="T43" fmla="*/ 167 h 396"/>
                <a:gd name="T44" fmla="*/ 123 w 395"/>
                <a:gd name="T45" fmla="*/ 320 h 396"/>
                <a:gd name="T46" fmla="*/ 106 w 395"/>
                <a:gd name="T47" fmla="*/ 185 h 396"/>
                <a:gd name="T48" fmla="*/ 90 w 395"/>
                <a:gd name="T49" fmla="*/ 302 h 396"/>
                <a:gd name="T50" fmla="*/ 189 w 395"/>
                <a:gd name="T51" fmla="*/ 320 h 396"/>
                <a:gd name="T52" fmla="*/ 138 w 395"/>
                <a:gd name="T53" fmla="*/ 167 h 396"/>
                <a:gd name="T54" fmla="*/ 189 w 395"/>
                <a:gd name="T55" fmla="*/ 320 h 396"/>
                <a:gd name="T56" fmla="*/ 172 w 395"/>
                <a:gd name="T57" fmla="*/ 185 h 396"/>
                <a:gd name="T58" fmla="*/ 155 w 395"/>
                <a:gd name="T59" fmla="*/ 302 h 396"/>
                <a:gd name="T60" fmla="*/ 255 w 395"/>
                <a:gd name="T61" fmla="*/ 320 h 396"/>
                <a:gd name="T62" fmla="*/ 204 w 395"/>
                <a:gd name="T63" fmla="*/ 167 h 396"/>
                <a:gd name="T64" fmla="*/ 255 w 395"/>
                <a:gd name="T65" fmla="*/ 320 h 396"/>
                <a:gd name="T66" fmla="*/ 237 w 395"/>
                <a:gd name="T67" fmla="*/ 185 h 396"/>
                <a:gd name="T68" fmla="*/ 220 w 395"/>
                <a:gd name="T69" fmla="*/ 302 h 396"/>
                <a:gd name="T70" fmla="*/ 320 w 395"/>
                <a:gd name="T71" fmla="*/ 320 h 396"/>
                <a:gd name="T72" fmla="*/ 269 w 395"/>
                <a:gd name="T73" fmla="*/ 167 h 396"/>
                <a:gd name="T74" fmla="*/ 320 w 395"/>
                <a:gd name="T75" fmla="*/ 320 h 396"/>
                <a:gd name="T76" fmla="*/ 304 w 395"/>
                <a:gd name="T77" fmla="*/ 185 h 396"/>
                <a:gd name="T78" fmla="*/ 287 w 395"/>
                <a:gd name="T79" fmla="*/ 30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5" h="396">
                  <a:moveTo>
                    <a:pt x="0" y="0"/>
                  </a:moveTo>
                  <a:lnTo>
                    <a:pt x="0" y="396"/>
                  </a:lnTo>
                  <a:lnTo>
                    <a:pt x="395" y="396"/>
                  </a:lnTo>
                  <a:lnTo>
                    <a:pt x="395" y="0"/>
                  </a:lnTo>
                  <a:lnTo>
                    <a:pt x="0" y="0"/>
                  </a:lnTo>
                  <a:close/>
                  <a:moveTo>
                    <a:pt x="378" y="379"/>
                  </a:moveTo>
                  <a:lnTo>
                    <a:pt x="17" y="379"/>
                  </a:lnTo>
                  <a:lnTo>
                    <a:pt x="17" y="16"/>
                  </a:lnTo>
                  <a:lnTo>
                    <a:pt x="378" y="16"/>
                  </a:lnTo>
                  <a:lnTo>
                    <a:pt x="378" y="379"/>
                  </a:lnTo>
                  <a:close/>
                  <a:moveTo>
                    <a:pt x="343" y="346"/>
                  </a:moveTo>
                  <a:lnTo>
                    <a:pt x="50" y="346"/>
                  </a:lnTo>
                  <a:lnTo>
                    <a:pt x="50" y="329"/>
                  </a:lnTo>
                  <a:lnTo>
                    <a:pt x="343" y="329"/>
                  </a:lnTo>
                  <a:lnTo>
                    <a:pt x="343" y="346"/>
                  </a:lnTo>
                  <a:close/>
                  <a:moveTo>
                    <a:pt x="343" y="140"/>
                  </a:moveTo>
                  <a:lnTo>
                    <a:pt x="207" y="140"/>
                  </a:lnTo>
                  <a:lnTo>
                    <a:pt x="207" y="115"/>
                  </a:lnTo>
                  <a:lnTo>
                    <a:pt x="237" y="115"/>
                  </a:lnTo>
                  <a:lnTo>
                    <a:pt x="237" y="130"/>
                  </a:lnTo>
                  <a:lnTo>
                    <a:pt x="289" y="130"/>
                  </a:lnTo>
                  <a:lnTo>
                    <a:pt x="289" y="75"/>
                  </a:lnTo>
                  <a:lnTo>
                    <a:pt x="255" y="75"/>
                  </a:lnTo>
                  <a:lnTo>
                    <a:pt x="255" y="54"/>
                  </a:lnTo>
                  <a:lnTo>
                    <a:pt x="190" y="54"/>
                  </a:lnTo>
                  <a:lnTo>
                    <a:pt x="190" y="140"/>
                  </a:lnTo>
                  <a:lnTo>
                    <a:pt x="50" y="140"/>
                  </a:lnTo>
                  <a:lnTo>
                    <a:pt x="50" y="157"/>
                  </a:lnTo>
                  <a:lnTo>
                    <a:pt x="343" y="157"/>
                  </a:lnTo>
                  <a:lnTo>
                    <a:pt x="343" y="140"/>
                  </a:lnTo>
                  <a:close/>
                  <a:moveTo>
                    <a:pt x="273" y="92"/>
                  </a:moveTo>
                  <a:lnTo>
                    <a:pt x="273" y="114"/>
                  </a:lnTo>
                  <a:lnTo>
                    <a:pt x="255" y="114"/>
                  </a:lnTo>
                  <a:lnTo>
                    <a:pt x="255" y="92"/>
                  </a:lnTo>
                  <a:lnTo>
                    <a:pt x="273" y="92"/>
                  </a:lnTo>
                  <a:close/>
                  <a:moveTo>
                    <a:pt x="207" y="71"/>
                  </a:moveTo>
                  <a:lnTo>
                    <a:pt x="237" y="71"/>
                  </a:lnTo>
                  <a:lnTo>
                    <a:pt x="237" y="75"/>
                  </a:lnTo>
                  <a:lnTo>
                    <a:pt x="237" y="98"/>
                  </a:lnTo>
                  <a:lnTo>
                    <a:pt x="207" y="98"/>
                  </a:lnTo>
                  <a:lnTo>
                    <a:pt x="207" y="71"/>
                  </a:lnTo>
                  <a:close/>
                  <a:moveTo>
                    <a:pt x="123" y="320"/>
                  </a:moveTo>
                  <a:lnTo>
                    <a:pt x="123" y="167"/>
                  </a:lnTo>
                  <a:lnTo>
                    <a:pt x="73" y="167"/>
                  </a:lnTo>
                  <a:lnTo>
                    <a:pt x="73" y="320"/>
                  </a:lnTo>
                  <a:lnTo>
                    <a:pt x="123" y="320"/>
                  </a:lnTo>
                  <a:close/>
                  <a:moveTo>
                    <a:pt x="90" y="185"/>
                  </a:moveTo>
                  <a:lnTo>
                    <a:pt x="106" y="185"/>
                  </a:lnTo>
                  <a:lnTo>
                    <a:pt x="106" y="302"/>
                  </a:lnTo>
                  <a:lnTo>
                    <a:pt x="90" y="302"/>
                  </a:lnTo>
                  <a:lnTo>
                    <a:pt x="90" y="185"/>
                  </a:lnTo>
                  <a:close/>
                  <a:moveTo>
                    <a:pt x="189" y="320"/>
                  </a:moveTo>
                  <a:lnTo>
                    <a:pt x="189" y="167"/>
                  </a:lnTo>
                  <a:lnTo>
                    <a:pt x="138" y="167"/>
                  </a:lnTo>
                  <a:lnTo>
                    <a:pt x="138" y="320"/>
                  </a:lnTo>
                  <a:lnTo>
                    <a:pt x="189" y="320"/>
                  </a:lnTo>
                  <a:close/>
                  <a:moveTo>
                    <a:pt x="155" y="185"/>
                  </a:moveTo>
                  <a:lnTo>
                    <a:pt x="172" y="185"/>
                  </a:lnTo>
                  <a:lnTo>
                    <a:pt x="172" y="302"/>
                  </a:lnTo>
                  <a:lnTo>
                    <a:pt x="155" y="302"/>
                  </a:lnTo>
                  <a:lnTo>
                    <a:pt x="155" y="185"/>
                  </a:lnTo>
                  <a:close/>
                  <a:moveTo>
                    <a:pt x="255" y="320"/>
                  </a:moveTo>
                  <a:lnTo>
                    <a:pt x="255" y="167"/>
                  </a:lnTo>
                  <a:lnTo>
                    <a:pt x="204" y="167"/>
                  </a:lnTo>
                  <a:lnTo>
                    <a:pt x="204" y="320"/>
                  </a:lnTo>
                  <a:lnTo>
                    <a:pt x="255" y="320"/>
                  </a:lnTo>
                  <a:close/>
                  <a:moveTo>
                    <a:pt x="220" y="185"/>
                  </a:moveTo>
                  <a:lnTo>
                    <a:pt x="237" y="185"/>
                  </a:lnTo>
                  <a:lnTo>
                    <a:pt x="237" y="302"/>
                  </a:lnTo>
                  <a:lnTo>
                    <a:pt x="220" y="302"/>
                  </a:lnTo>
                  <a:lnTo>
                    <a:pt x="220" y="185"/>
                  </a:lnTo>
                  <a:close/>
                  <a:moveTo>
                    <a:pt x="320" y="320"/>
                  </a:moveTo>
                  <a:lnTo>
                    <a:pt x="320" y="167"/>
                  </a:lnTo>
                  <a:lnTo>
                    <a:pt x="269" y="167"/>
                  </a:lnTo>
                  <a:lnTo>
                    <a:pt x="269" y="320"/>
                  </a:lnTo>
                  <a:lnTo>
                    <a:pt x="320" y="320"/>
                  </a:lnTo>
                  <a:close/>
                  <a:moveTo>
                    <a:pt x="287" y="185"/>
                  </a:moveTo>
                  <a:lnTo>
                    <a:pt x="304" y="185"/>
                  </a:lnTo>
                  <a:lnTo>
                    <a:pt x="304" y="302"/>
                  </a:lnTo>
                  <a:lnTo>
                    <a:pt x="287" y="302"/>
                  </a:lnTo>
                  <a:lnTo>
                    <a:pt x="287" y="185"/>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800">
                <a:solidFill>
                  <a:schemeClr val="accent1"/>
                </a:solidFill>
              </a:endParaRPr>
            </a:p>
          </p:txBody>
        </p:sp>
      </p:grpSp>
      <p:grpSp>
        <p:nvGrpSpPr>
          <p:cNvPr id="25" name="Group 24">
            <a:extLst>
              <a:ext uri="{FF2B5EF4-FFF2-40B4-BE49-F238E27FC236}">
                <a16:creationId xmlns:a16="http://schemas.microsoft.com/office/drawing/2014/main" id="{0ECDB5F4-7C72-C9E7-9D72-999BE9B3B1C1}"/>
              </a:ext>
            </a:extLst>
          </p:cNvPr>
          <p:cNvGrpSpPr/>
          <p:nvPr/>
        </p:nvGrpSpPr>
        <p:grpSpPr>
          <a:xfrm>
            <a:off x="3479989" y="1396992"/>
            <a:ext cx="1940126" cy="274320"/>
            <a:chOff x="434786" y="3753494"/>
            <a:chExt cx="1940126" cy="274320"/>
          </a:xfrm>
        </p:grpSpPr>
        <p:sp>
          <p:nvSpPr>
            <p:cNvPr id="26" name="Freeform 73">
              <a:extLst>
                <a:ext uri="{FF2B5EF4-FFF2-40B4-BE49-F238E27FC236}">
                  <a16:creationId xmlns:a16="http://schemas.microsoft.com/office/drawing/2014/main" id="{EBA11EBF-F2A4-D975-905C-E4E84BF787C2}"/>
                </a:ext>
              </a:extLst>
            </p:cNvPr>
            <p:cNvSpPr>
              <a:spLocks noChangeAspect="1" noEditPoints="1"/>
            </p:cNvSpPr>
            <p:nvPr/>
          </p:nvSpPr>
          <p:spPr bwMode="auto">
            <a:xfrm>
              <a:off x="434786" y="3753494"/>
              <a:ext cx="273543" cy="274320"/>
            </a:xfrm>
            <a:custGeom>
              <a:avLst/>
              <a:gdLst>
                <a:gd name="T0" fmla="*/ 0 w 576"/>
                <a:gd name="T1" fmla="*/ 0 h 576"/>
                <a:gd name="T2" fmla="*/ 0 w 576"/>
                <a:gd name="T3" fmla="*/ 576 h 576"/>
                <a:gd name="T4" fmla="*/ 576 w 576"/>
                <a:gd name="T5" fmla="*/ 576 h 576"/>
                <a:gd name="T6" fmla="*/ 576 w 576"/>
                <a:gd name="T7" fmla="*/ 0 h 576"/>
                <a:gd name="T8" fmla="*/ 0 w 576"/>
                <a:gd name="T9" fmla="*/ 0 h 576"/>
                <a:gd name="T10" fmla="*/ 551 w 576"/>
                <a:gd name="T11" fmla="*/ 551 h 576"/>
                <a:gd name="T12" fmla="*/ 25 w 576"/>
                <a:gd name="T13" fmla="*/ 551 h 576"/>
                <a:gd name="T14" fmla="*/ 25 w 576"/>
                <a:gd name="T15" fmla="*/ 24 h 576"/>
                <a:gd name="T16" fmla="*/ 551 w 576"/>
                <a:gd name="T17" fmla="*/ 24 h 576"/>
                <a:gd name="T18" fmla="*/ 551 w 576"/>
                <a:gd name="T19" fmla="*/ 551 h 576"/>
                <a:gd name="T20" fmla="*/ 60 w 576"/>
                <a:gd name="T21" fmla="*/ 238 h 576"/>
                <a:gd name="T22" fmla="*/ 135 w 576"/>
                <a:gd name="T23" fmla="*/ 260 h 576"/>
                <a:gd name="T24" fmla="*/ 135 w 576"/>
                <a:gd name="T25" fmla="*/ 352 h 576"/>
                <a:gd name="T26" fmla="*/ 140 w 576"/>
                <a:gd name="T27" fmla="*/ 355 h 576"/>
                <a:gd name="T28" fmla="*/ 289 w 576"/>
                <a:gd name="T29" fmla="*/ 407 h 576"/>
                <a:gd name="T30" fmla="*/ 416 w 576"/>
                <a:gd name="T31" fmla="*/ 369 h 576"/>
                <a:gd name="T32" fmla="*/ 416 w 576"/>
                <a:gd name="T33" fmla="*/ 406 h 576"/>
                <a:gd name="T34" fmla="*/ 390 w 576"/>
                <a:gd name="T35" fmla="*/ 451 h 576"/>
                <a:gd name="T36" fmla="*/ 411 w 576"/>
                <a:gd name="T37" fmla="*/ 463 h 576"/>
                <a:gd name="T38" fmla="*/ 428 w 576"/>
                <a:gd name="T39" fmla="*/ 434 h 576"/>
                <a:gd name="T40" fmla="*/ 446 w 576"/>
                <a:gd name="T41" fmla="*/ 463 h 576"/>
                <a:gd name="T42" fmla="*/ 467 w 576"/>
                <a:gd name="T43" fmla="*/ 451 h 576"/>
                <a:gd name="T44" fmla="*/ 441 w 576"/>
                <a:gd name="T45" fmla="*/ 406 h 576"/>
                <a:gd name="T46" fmla="*/ 441 w 576"/>
                <a:gd name="T47" fmla="*/ 352 h 576"/>
                <a:gd name="T48" fmla="*/ 441 w 576"/>
                <a:gd name="T49" fmla="*/ 258 h 576"/>
                <a:gd name="T50" fmla="*/ 516 w 576"/>
                <a:gd name="T51" fmla="*/ 236 h 576"/>
                <a:gd name="T52" fmla="*/ 525 w 576"/>
                <a:gd name="T53" fmla="*/ 224 h 576"/>
                <a:gd name="T54" fmla="*/ 516 w 576"/>
                <a:gd name="T55" fmla="*/ 212 h 576"/>
                <a:gd name="T56" fmla="*/ 287 w 576"/>
                <a:gd name="T57" fmla="*/ 151 h 576"/>
                <a:gd name="T58" fmla="*/ 60 w 576"/>
                <a:gd name="T59" fmla="*/ 215 h 576"/>
                <a:gd name="T60" fmla="*/ 51 w 576"/>
                <a:gd name="T61" fmla="*/ 227 h 576"/>
                <a:gd name="T62" fmla="*/ 60 w 576"/>
                <a:gd name="T63" fmla="*/ 238 h 576"/>
                <a:gd name="T64" fmla="*/ 289 w 576"/>
                <a:gd name="T65" fmla="*/ 383 h 576"/>
                <a:gd name="T66" fmla="*/ 160 w 576"/>
                <a:gd name="T67" fmla="*/ 340 h 576"/>
                <a:gd name="T68" fmla="*/ 160 w 576"/>
                <a:gd name="T69" fmla="*/ 267 h 576"/>
                <a:gd name="T70" fmla="*/ 283 w 576"/>
                <a:gd name="T71" fmla="*/ 302 h 576"/>
                <a:gd name="T72" fmla="*/ 283 w 576"/>
                <a:gd name="T73" fmla="*/ 302 h 576"/>
                <a:gd name="T74" fmla="*/ 287 w 576"/>
                <a:gd name="T75" fmla="*/ 302 h 576"/>
                <a:gd name="T76" fmla="*/ 416 w 576"/>
                <a:gd name="T77" fmla="*/ 267 h 576"/>
                <a:gd name="T78" fmla="*/ 416 w 576"/>
                <a:gd name="T79" fmla="*/ 340 h 576"/>
                <a:gd name="T80" fmla="*/ 289 w 576"/>
                <a:gd name="T81" fmla="*/ 383 h 576"/>
                <a:gd name="T82" fmla="*/ 287 w 576"/>
                <a:gd name="T83" fmla="*/ 176 h 576"/>
                <a:gd name="T84" fmla="*/ 467 w 576"/>
                <a:gd name="T85" fmla="*/ 225 h 576"/>
                <a:gd name="T86" fmla="*/ 424 w 576"/>
                <a:gd name="T87" fmla="*/ 237 h 576"/>
                <a:gd name="T88" fmla="*/ 291 w 576"/>
                <a:gd name="T89" fmla="*/ 209 h 576"/>
                <a:gd name="T90" fmla="*/ 276 w 576"/>
                <a:gd name="T91" fmla="*/ 218 h 576"/>
                <a:gd name="T92" fmla="*/ 285 w 576"/>
                <a:gd name="T93" fmla="*/ 233 h 576"/>
                <a:gd name="T94" fmla="*/ 374 w 576"/>
                <a:gd name="T95" fmla="*/ 251 h 576"/>
                <a:gd name="T96" fmla="*/ 287 w 576"/>
                <a:gd name="T97" fmla="*/ 277 h 576"/>
                <a:gd name="T98" fmla="*/ 135 w 576"/>
                <a:gd name="T99" fmla="*/ 234 h 576"/>
                <a:gd name="T100" fmla="*/ 135 w 576"/>
                <a:gd name="T101" fmla="*/ 234 h 576"/>
                <a:gd name="T102" fmla="*/ 108 w 576"/>
                <a:gd name="T103" fmla="*/ 227 h 576"/>
                <a:gd name="T104" fmla="*/ 287 w 576"/>
                <a:gd name="T105" fmla="*/ 1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551" y="551"/>
                  </a:moveTo>
                  <a:cubicBezTo>
                    <a:pt x="25" y="551"/>
                    <a:pt x="25" y="551"/>
                    <a:pt x="25" y="551"/>
                  </a:cubicBezTo>
                  <a:cubicBezTo>
                    <a:pt x="25" y="24"/>
                    <a:pt x="25" y="24"/>
                    <a:pt x="25" y="24"/>
                  </a:cubicBezTo>
                  <a:cubicBezTo>
                    <a:pt x="551" y="24"/>
                    <a:pt x="551" y="24"/>
                    <a:pt x="551" y="24"/>
                  </a:cubicBezTo>
                  <a:lnTo>
                    <a:pt x="551" y="551"/>
                  </a:lnTo>
                  <a:close/>
                  <a:moveTo>
                    <a:pt x="60" y="238"/>
                  </a:moveTo>
                  <a:cubicBezTo>
                    <a:pt x="135" y="260"/>
                    <a:pt x="135" y="260"/>
                    <a:pt x="135" y="260"/>
                  </a:cubicBezTo>
                  <a:cubicBezTo>
                    <a:pt x="135" y="352"/>
                    <a:pt x="135" y="352"/>
                    <a:pt x="135" y="352"/>
                  </a:cubicBezTo>
                  <a:cubicBezTo>
                    <a:pt x="140" y="355"/>
                    <a:pt x="140" y="355"/>
                    <a:pt x="140" y="355"/>
                  </a:cubicBezTo>
                  <a:cubicBezTo>
                    <a:pt x="182" y="389"/>
                    <a:pt x="235" y="407"/>
                    <a:pt x="289" y="407"/>
                  </a:cubicBezTo>
                  <a:cubicBezTo>
                    <a:pt x="333" y="407"/>
                    <a:pt x="378" y="394"/>
                    <a:pt x="416" y="369"/>
                  </a:cubicBezTo>
                  <a:cubicBezTo>
                    <a:pt x="416" y="406"/>
                    <a:pt x="416" y="406"/>
                    <a:pt x="416" y="406"/>
                  </a:cubicBezTo>
                  <a:cubicBezTo>
                    <a:pt x="390" y="451"/>
                    <a:pt x="390" y="451"/>
                    <a:pt x="390" y="451"/>
                  </a:cubicBezTo>
                  <a:cubicBezTo>
                    <a:pt x="411" y="463"/>
                    <a:pt x="411" y="463"/>
                    <a:pt x="411" y="463"/>
                  </a:cubicBezTo>
                  <a:cubicBezTo>
                    <a:pt x="428" y="434"/>
                    <a:pt x="428" y="434"/>
                    <a:pt x="428" y="434"/>
                  </a:cubicBezTo>
                  <a:cubicBezTo>
                    <a:pt x="446" y="463"/>
                    <a:pt x="446" y="463"/>
                    <a:pt x="446" y="463"/>
                  </a:cubicBezTo>
                  <a:cubicBezTo>
                    <a:pt x="467" y="451"/>
                    <a:pt x="467" y="451"/>
                    <a:pt x="467" y="451"/>
                  </a:cubicBezTo>
                  <a:cubicBezTo>
                    <a:pt x="441" y="406"/>
                    <a:pt x="441" y="406"/>
                    <a:pt x="441" y="406"/>
                  </a:cubicBezTo>
                  <a:cubicBezTo>
                    <a:pt x="441" y="352"/>
                    <a:pt x="441" y="352"/>
                    <a:pt x="441" y="352"/>
                  </a:cubicBezTo>
                  <a:cubicBezTo>
                    <a:pt x="441" y="258"/>
                    <a:pt x="441" y="258"/>
                    <a:pt x="441" y="258"/>
                  </a:cubicBezTo>
                  <a:cubicBezTo>
                    <a:pt x="516" y="236"/>
                    <a:pt x="516" y="236"/>
                    <a:pt x="516" y="236"/>
                  </a:cubicBezTo>
                  <a:cubicBezTo>
                    <a:pt x="522" y="234"/>
                    <a:pt x="525" y="229"/>
                    <a:pt x="525" y="224"/>
                  </a:cubicBezTo>
                  <a:cubicBezTo>
                    <a:pt x="525" y="218"/>
                    <a:pt x="521" y="214"/>
                    <a:pt x="516" y="212"/>
                  </a:cubicBezTo>
                  <a:cubicBezTo>
                    <a:pt x="287" y="151"/>
                    <a:pt x="287" y="151"/>
                    <a:pt x="287" y="151"/>
                  </a:cubicBezTo>
                  <a:cubicBezTo>
                    <a:pt x="60" y="215"/>
                    <a:pt x="60" y="215"/>
                    <a:pt x="60" y="215"/>
                  </a:cubicBezTo>
                  <a:cubicBezTo>
                    <a:pt x="54" y="216"/>
                    <a:pt x="51" y="221"/>
                    <a:pt x="51" y="227"/>
                  </a:cubicBezTo>
                  <a:cubicBezTo>
                    <a:pt x="51" y="232"/>
                    <a:pt x="54" y="237"/>
                    <a:pt x="60" y="238"/>
                  </a:cubicBezTo>
                  <a:close/>
                  <a:moveTo>
                    <a:pt x="289" y="383"/>
                  </a:moveTo>
                  <a:cubicBezTo>
                    <a:pt x="241" y="383"/>
                    <a:pt x="197" y="368"/>
                    <a:pt x="160" y="340"/>
                  </a:cubicBezTo>
                  <a:cubicBezTo>
                    <a:pt x="160" y="267"/>
                    <a:pt x="160" y="267"/>
                    <a:pt x="160" y="267"/>
                  </a:cubicBezTo>
                  <a:cubicBezTo>
                    <a:pt x="283" y="302"/>
                    <a:pt x="283" y="302"/>
                    <a:pt x="283" y="302"/>
                  </a:cubicBezTo>
                  <a:cubicBezTo>
                    <a:pt x="283" y="302"/>
                    <a:pt x="283" y="302"/>
                    <a:pt x="283" y="302"/>
                  </a:cubicBezTo>
                  <a:cubicBezTo>
                    <a:pt x="287" y="302"/>
                    <a:pt x="287" y="302"/>
                    <a:pt x="287" y="302"/>
                  </a:cubicBezTo>
                  <a:cubicBezTo>
                    <a:pt x="416" y="267"/>
                    <a:pt x="416" y="267"/>
                    <a:pt x="416" y="267"/>
                  </a:cubicBezTo>
                  <a:cubicBezTo>
                    <a:pt x="416" y="340"/>
                    <a:pt x="416" y="340"/>
                    <a:pt x="416" y="340"/>
                  </a:cubicBezTo>
                  <a:cubicBezTo>
                    <a:pt x="378" y="368"/>
                    <a:pt x="334" y="383"/>
                    <a:pt x="289" y="383"/>
                  </a:cubicBezTo>
                  <a:close/>
                  <a:moveTo>
                    <a:pt x="287" y="176"/>
                  </a:moveTo>
                  <a:cubicBezTo>
                    <a:pt x="467" y="225"/>
                    <a:pt x="467" y="225"/>
                    <a:pt x="467" y="225"/>
                  </a:cubicBezTo>
                  <a:cubicBezTo>
                    <a:pt x="424" y="237"/>
                    <a:pt x="424" y="237"/>
                    <a:pt x="424" y="237"/>
                  </a:cubicBezTo>
                  <a:cubicBezTo>
                    <a:pt x="291" y="209"/>
                    <a:pt x="291" y="209"/>
                    <a:pt x="291" y="209"/>
                  </a:cubicBezTo>
                  <a:cubicBezTo>
                    <a:pt x="284" y="207"/>
                    <a:pt x="277" y="211"/>
                    <a:pt x="276" y="218"/>
                  </a:cubicBezTo>
                  <a:cubicBezTo>
                    <a:pt x="275" y="225"/>
                    <a:pt x="279" y="231"/>
                    <a:pt x="285" y="233"/>
                  </a:cubicBezTo>
                  <a:cubicBezTo>
                    <a:pt x="374" y="251"/>
                    <a:pt x="374" y="251"/>
                    <a:pt x="374" y="251"/>
                  </a:cubicBezTo>
                  <a:cubicBezTo>
                    <a:pt x="287" y="277"/>
                    <a:pt x="287" y="277"/>
                    <a:pt x="287" y="277"/>
                  </a:cubicBezTo>
                  <a:cubicBezTo>
                    <a:pt x="135" y="234"/>
                    <a:pt x="135" y="234"/>
                    <a:pt x="135" y="234"/>
                  </a:cubicBezTo>
                  <a:cubicBezTo>
                    <a:pt x="135" y="234"/>
                    <a:pt x="135" y="234"/>
                    <a:pt x="135" y="234"/>
                  </a:cubicBezTo>
                  <a:cubicBezTo>
                    <a:pt x="108" y="227"/>
                    <a:pt x="108" y="227"/>
                    <a:pt x="108" y="227"/>
                  </a:cubicBezTo>
                  <a:lnTo>
                    <a:pt x="287" y="17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27" name="TextBox 26">
              <a:extLst>
                <a:ext uri="{FF2B5EF4-FFF2-40B4-BE49-F238E27FC236}">
                  <a16:creationId xmlns:a16="http://schemas.microsoft.com/office/drawing/2014/main" id="{E36A033E-8D00-9916-6396-BCCBC5F61E23}"/>
                </a:ext>
              </a:extLst>
            </p:cNvPr>
            <p:cNvSpPr txBox="1"/>
            <p:nvPr/>
          </p:nvSpPr>
          <p:spPr>
            <a:xfrm>
              <a:off x="790736" y="3829098"/>
              <a:ext cx="1584176" cy="123111"/>
            </a:xfrm>
            <a:prstGeom prst="rect">
              <a:avLst/>
            </a:prstGeom>
            <a:noFill/>
          </p:spPr>
          <p:txBody>
            <a:bodyPr wrap="square" lIns="0" tIns="0" rIns="0" bIns="0" rtlCol="0">
              <a:spAutoFit/>
            </a:bodyPr>
            <a:lstStyle/>
            <a:p>
              <a:pPr>
                <a:lnSpc>
                  <a:spcPct val="100000"/>
                </a:lnSpc>
                <a:spcAft>
                  <a:spcPts val="600"/>
                </a:spcAft>
                <a:buSzPct val="100000"/>
              </a:pPr>
              <a:r>
                <a:rPr lang="en-US" sz="800"/>
                <a:t>Education</a:t>
              </a:r>
            </a:p>
          </p:txBody>
        </p:sp>
      </p:grpSp>
      <p:grpSp>
        <p:nvGrpSpPr>
          <p:cNvPr id="28" name="Graphic 4">
            <a:extLst>
              <a:ext uri="{FF2B5EF4-FFF2-40B4-BE49-F238E27FC236}">
                <a16:creationId xmlns:a16="http://schemas.microsoft.com/office/drawing/2014/main" id="{2723DCDA-40BD-A4B3-11B8-5E4C7E6598E0}"/>
              </a:ext>
            </a:extLst>
          </p:cNvPr>
          <p:cNvGrpSpPr/>
          <p:nvPr/>
        </p:nvGrpSpPr>
        <p:grpSpPr>
          <a:xfrm>
            <a:off x="4962915" y="1026887"/>
            <a:ext cx="286170" cy="257204"/>
            <a:chOff x="3520420" y="1114925"/>
            <a:chExt cx="457200" cy="457199"/>
          </a:xfrm>
          <a:solidFill>
            <a:schemeClr val="tx1"/>
          </a:solidFill>
        </p:grpSpPr>
        <p:sp>
          <p:nvSpPr>
            <p:cNvPr id="29" name="Freeform 119">
              <a:extLst>
                <a:ext uri="{FF2B5EF4-FFF2-40B4-BE49-F238E27FC236}">
                  <a16:creationId xmlns:a16="http://schemas.microsoft.com/office/drawing/2014/main" id="{3EF3B58A-2346-248C-B100-85C38B8C9ADE}"/>
                </a:ext>
              </a:extLst>
            </p:cNvPr>
            <p:cNvSpPr/>
            <p:nvPr/>
          </p:nvSpPr>
          <p:spPr>
            <a:xfrm>
              <a:off x="3520420" y="1114925"/>
              <a:ext cx="457200" cy="457199"/>
            </a:xfrm>
            <a:custGeom>
              <a:avLst/>
              <a:gdLst>
                <a:gd name="connsiteX0" fmla="*/ 395383 w 457200"/>
                <a:gd name="connsiteY0" fmla="*/ 78486 h 457199"/>
                <a:gd name="connsiteX1" fmla="*/ 395383 w 457200"/>
                <a:gd name="connsiteY1" fmla="*/ 0 h 457199"/>
                <a:gd name="connsiteX2" fmla="*/ 0 w 457200"/>
                <a:gd name="connsiteY2" fmla="*/ 0 h 457199"/>
                <a:gd name="connsiteX3" fmla="*/ 0 w 457200"/>
                <a:gd name="connsiteY3" fmla="*/ 416528 h 457199"/>
                <a:gd name="connsiteX4" fmla="*/ 40640 w 457200"/>
                <a:gd name="connsiteY4" fmla="*/ 457200 h 457199"/>
                <a:gd name="connsiteX5" fmla="*/ 416560 w 457200"/>
                <a:gd name="connsiteY5" fmla="*/ 457200 h 457199"/>
                <a:gd name="connsiteX6" fmla="*/ 457200 w 457200"/>
                <a:gd name="connsiteY6" fmla="*/ 416528 h 457199"/>
                <a:gd name="connsiteX7" fmla="*/ 457200 w 457200"/>
                <a:gd name="connsiteY7" fmla="*/ 78486 h 457199"/>
                <a:gd name="connsiteX8" fmla="*/ 40672 w 457200"/>
                <a:gd name="connsiteY8" fmla="*/ 437706 h 457199"/>
                <a:gd name="connsiteX9" fmla="*/ 19463 w 457200"/>
                <a:gd name="connsiteY9" fmla="*/ 416497 h 457199"/>
                <a:gd name="connsiteX10" fmla="*/ 19463 w 457200"/>
                <a:gd name="connsiteY10" fmla="*/ 19463 h 457199"/>
                <a:gd name="connsiteX11" fmla="*/ 375920 w 457200"/>
                <a:gd name="connsiteY11" fmla="*/ 19463 h 457199"/>
                <a:gd name="connsiteX12" fmla="*/ 375920 w 457200"/>
                <a:gd name="connsiteY12" fmla="*/ 416528 h 457199"/>
                <a:gd name="connsiteX13" fmla="*/ 381889 w 457200"/>
                <a:gd name="connsiteY13" fmla="*/ 437737 h 457199"/>
                <a:gd name="connsiteX14" fmla="*/ 437769 w 457200"/>
                <a:gd name="connsiteY14" fmla="*/ 416497 h 457199"/>
                <a:gd name="connsiteX15" fmla="*/ 417395 w 457200"/>
                <a:gd name="connsiteY15" fmla="*/ 438509 h 457199"/>
                <a:gd name="connsiteX16" fmla="*/ 395383 w 457200"/>
                <a:gd name="connsiteY16" fmla="*/ 418138 h 457199"/>
                <a:gd name="connsiteX17" fmla="*/ 395383 w 457200"/>
                <a:gd name="connsiteY17" fmla="*/ 416497 h 457199"/>
                <a:gd name="connsiteX18" fmla="*/ 395383 w 457200"/>
                <a:gd name="connsiteY18" fmla="*/ 97981 h 457199"/>
                <a:gd name="connsiteX19" fmla="*/ 437769 w 457200"/>
                <a:gd name="connsiteY19" fmla="*/ 97981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7200" h="457199">
                  <a:moveTo>
                    <a:pt x="395383" y="78486"/>
                  </a:moveTo>
                  <a:lnTo>
                    <a:pt x="395383" y="0"/>
                  </a:lnTo>
                  <a:lnTo>
                    <a:pt x="0" y="0"/>
                  </a:lnTo>
                  <a:lnTo>
                    <a:pt x="0" y="416528"/>
                  </a:lnTo>
                  <a:cubicBezTo>
                    <a:pt x="17" y="438972"/>
                    <a:pt x="18197" y="457165"/>
                    <a:pt x="40640" y="457200"/>
                  </a:cubicBezTo>
                  <a:lnTo>
                    <a:pt x="416560" y="457200"/>
                  </a:lnTo>
                  <a:cubicBezTo>
                    <a:pt x="438995" y="457146"/>
                    <a:pt x="457165" y="438963"/>
                    <a:pt x="457200" y="416528"/>
                  </a:cubicBezTo>
                  <a:lnTo>
                    <a:pt x="457200" y="78486"/>
                  </a:lnTo>
                  <a:close/>
                  <a:moveTo>
                    <a:pt x="40672" y="437706"/>
                  </a:moveTo>
                  <a:cubicBezTo>
                    <a:pt x="28966" y="437686"/>
                    <a:pt x="19480" y="428203"/>
                    <a:pt x="19463" y="416497"/>
                  </a:cubicBezTo>
                  <a:lnTo>
                    <a:pt x="19463" y="19463"/>
                  </a:lnTo>
                  <a:lnTo>
                    <a:pt x="375920" y="19463"/>
                  </a:lnTo>
                  <a:lnTo>
                    <a:pt x="375920" y="416528"/>
                  </a:lnTo>
                  <a:cubicBezTo>
                    <a:pt x="375914" y="424015"/>
                    <a:pt x="377981" y="431356"/>
                    <a:pt x="381889" y="437737"/>
                  </a:cubicBezTo>
                  <a:close/>
                  <a:moveTo>
                    <a:pt x="437769" y="416497"/>
                  </a:moveTo>
                  <a:cubicBezTo>
                    <a:pt x="438223" y="428203"/>
                    <a:pt x="429101" y="438058"/>
                    <a:pt x="417395" y="438509"/>
                  </a:cubicBezTo>
                  <a:cubicBezTo>
                    <a:pt x="405692" y="438963"/>
                    <a:pt x="395837" y="429841"/>
                    <a:pt x="395383" y="418138"/>
                  </a:cubicBezTo>
                  <a:cubicBezTo>
                    <a:pt x="395361" y="417592"/>
                    <a:pt x="395361" y="417043"/>
                    <a:pt x="395383" y="416497"/>
                  </a:cubicBezTo>
                  <a:lnTo>
                    <a:pt x="395383" y="97981"/>
                  </a:lnTo>
                  <a:lnTo>
                    <a:pt x="437769" y="97981"/>
                  </a:lnTo>
                  <a:close/>
                </a:path>
              </a:pathLst>
            </a:custGeom>
            <a:grpFill/>
            <a:ln w="3175" cap="flat">
              <a:noFill/>
              <a:prstDash val="solid"/>
              <a:miter/>
            </a:ln>
          </p:spPr>
          <p:txBody>
            <a:bodyPr rtlCol="0" anchor="ctr"/>
            <a:lstStyle/>
            <a:p>
              <a:endParaRPr lang="en-GB" sz="700">
                <a:solidFill>
                  <a:schemeClr val="accent1"/>
                </a:solidFill>
              </a:endParaRPr>
            </a:p>
          </p:txBody>
        </p:sp>
        <p:sp>
          <p:nvSpPr>
            <p:cNvPr id="30" name="Freeform 120">
              <a:extLst>
                <a:ext uri="{FF2B5EF4-FFF2-40B4-BE49-F238E27FC236}">
                  <a16:creationId xmlns:a16="http://schemas.microsoft.com/office/drawing/2014/main" id="{BD7EA93D-4114-7950-2BC7-F3880308F2C7}"/>
                </a:ext>
              </a:extLst>
            </p:cNvPr>
            <p:cNvSpPr/>
            <p:nvPr/>
          </p:nvSpPr>
          <p:spPr>
            <a:xfrm>
              <a:off x="3575538" y="1211001"/>
              <a:ext cx="285146" cy="19462"/>
            </a:xfrm>
            <a:custGeom>
              <a:avLst/>
              <a:gdLst>
                <a:gd name="connsiteX0" fmla="*/ 0 w 285146"/>
                <a:gd name="connsiteY0" fmla="*/ 0 h 19462"/>
                <a:gd name="connsiteX1" fmla="*/ 285147 w 285146"/>
                <a:gd name="connsiteY1" fmla="*/ 0 h 19462"/>
                <a:gd name="connsiteX2" fmla="*/ 285147 w 285146"/>
                <a:gd name="connsiteY2" fmla="*/ 19463 h 19462"/>
                <a:gd name="connsiteX3" fmla="*/ 0 w 28514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146" h="19462">
                  <a:moveTo>
                    <a:pt x="0" y="0"/>
                  </a:moveTo>
                  <a:lnTo>
                    <a:pt x="285147" y="0"/>
                  </a:lnTo>
                  <a:lnTo>
                    <a:pt x="285147"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31" name="Freeform 121">
              <a:extLst>
                <a:ext uri="{FF2B5EF4-FFF2-40B4-BE49-F238E27FC236}">
                  <a16:creationId xmlns:a16="http://schemas.microsoft.com/office/drawing/2014/main" id="{EF72FD46-6FEF-BB39-AF7E-FFCEDF34E314}"/>
                </a:ext>
              </a:extLst>
            </p:cNvPr>
            <p:cNvSpPr/>
            <p:nvPr/>
          </p:nvSpPr>
          <p:spPr>
            <a:xfrm>
              <a:off x="3575538" y="1274405"/>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32" name="Freeform 122">
              <a:extLst>
                <a:ext uri="{FF2B5EF4-FFF2-40B4-BE49-F238E27FC236}">
                  <a16:creationId xmlns:a16="http://schemas.microsoft.com/office/drawing/2014/main" id="{D8913ACE-134E-DFBA-5E11-9A7DE1FB70D3}"/>
                </a:ext>
              </a:extLst>
            </p:cNvPr>
            <p:cNvSpPr/>
            <p:nvPr/>
          </p:nvSpPr>
          <p:spPr>
            <a:xfrm>
              <a:off x="3575538" y="1337810"/>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33" name="Freeform 124">
              <a:extLst>
                <a:ext uri="{FF2B5EF4-FFF2-40B4-BE49-F238E27FC236}">
                  <a16:creationId xmlns:a16="http://schemas.microsoft.com/office/drawing/2014/main" id="{A5ECA330-85D2-A2B7-475F-4DE19413B4FA}"/>
                </a:ext>
              </a:extLst>
            </p:cNvPr>
            <p:cNvSpPr/>
            <p:nvPr/>
          </p:nvSpPr>
          <p:spPr>
            <a:xfrm>
              <a:off x="3575538" y="1401215"/>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49" name="Freeform 128">
              <a:extLst>
                <a:ext uri="{FF2B5EF4-FFF2-40B4-BE49-F238E27FC236}">
                  <a16:creationId xmlns:a16="http://schemas.microsoft.com/office/drawing/2014/main" id="{276B0B82-810F-2FCC-EAC5-5EA95C6D0BD3}"/>
                </a:ext>
              </a:extLst>
            </p:cNvPr>
            <p:cNvSpPr/>
            <p:nvPr/>
          </p:nvSpPr>
          <p:spPr>
            <a:xfrm>
              <a:off x="3575538" y="1464588"/>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grpSp>
      <p:sp>
        <p:nvSpPr>
          <p:cNvPr id="50" name="TextBox 49">
            <a:extLst>
              <a:ext uri="{FF2B5EF4-FFF2-40B4-BE49-F238E27FC236}">
                <a16:creationId xmlns:a16="http://schemas.microsoft.com/office/drawing/2014/main" id="{6B50A6AC-E5A7-C3B0-C361-CB96CE808E86}"/>
              </a:ext>
            </a:extLst>
          </p:cNvPr>
          <p:cNvSpPr txBox="1"/>
          <p:nvPr/>
        </p:nvSpPr>
        <p:spPr>
          <a:xfrm>
            <a:off x="5385836" y="1094806"/>
            <a:ext cx="1584176" cy="123111"/>
          </a:xfrm>
          <a:prstGeom prst="rect">
            <a:avLst/>
          </a:prstGeom>
          <a:noFill/>
        </p:spPr>
        <p:txBody>
          <a:bodyPr wrap="square" lIns="0" tIns="0" rIns="0" bIns="0" rtlCol="0">
            <a:spAutoFit/>
          </a:bodyPr>
          <a:lstStyle/>
          <a:p>
            <a:pPr>
              <a:lnSpc>
                <a:spcPct val="100000"/>
              </a:lnSpc>
              <a:spcAft>
                <a:spcPts val="600"/>
              </a:spcAft>
              <a:buSzPct val="100000"/>
            </a:pPr>
            <a:r>
              <a:rPr lang="en-US" sz="800"/>
              <a:t>Research</a:t>
            </a:r>
          </a:p>
        </p:txBody>
      </p:sp>
      <p:sp>
        <p:nvSpPr>
          <p:cNvPr id="52" name="Rectangle 51">
            <a:extLst>
              <a:ext uri="{FF2B5EF4-FFF2-40B4-BE49-F238E27FC236}">
                <a16:creationId xmlns:a16="http://schemas.microsoft.com/office/drawing/2014/main" id="{529D0D37-68AC-A420-272F-020787D01AA9}"/>
              </a:ext>
            </a:extLst>
          </p:cNvPr>
          <p:cNvSpPr/>
          <p:nvPr/>
        </p:nvSpPr>
        <p:spPr>
          <a:xfrm>
            <a:off x="359074" y="3552803"/>
            <a:ext cx="5552167" cy="2571351"/>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r>
              <a:rPr lang="en-GB" sz="1200" dirty="0">
                <a:solidFill>
                  <a:schemeClr val="tx1"/>
                </a:solidFill>
                <a:cs typeface="Arial"/>
              </a:rPr>
              <a:t>Researchers have recently uncovered an ongoing cyber-espionage campaign that is focusing on entities across Central Asia, East Asia, and Europe. This effort is conducted by a threat group known commonly referred to by researchers as TAG110. TAG110’s actions overlap with UAC0063 and is tentatively linked to the Russian cyber-espionage faction </a:t>
            </a:r>
            <a:r>
              <a:rPr lang="en-GB" sz="1200" dirty="0" err="1">
                <a:solidFill>
                  <a:schemeClr val="tx1"/>
                </a:solidFill>
                <a:cs typeface="Arial"/>
              </a:rPr>
              <a:t>BlueDelta</a:t>
            </a:r>
            <a:r>
              <a:rPr lang="en-GB" sz="1200" dirty="0">
                <a:solidFill>
                  <a:schemeClr val="tx1"/>
                </a:solidFill>
                <a:cs typeface="Arial"/>
              </a:rPr>
              <a:t>, a.k.a. APT28. </a:t>
            </a:r>
          </a:p>
          <a:p>
            <a:pPr algn="just"/>
            <a:endParaRPr lang="en-GB" sz="1200" dirty="0">
              <a:solidFill>
                <a:schemeClr val="tx1"/>
              </a:solidFill>
              <a:cs typeface="Arial"/>
            </a:endParaRPr>
          </a:p>
          <a:p>
            <a:pPr algn="just"/>
            <a:r>
              <a:rPr lang="en-GB" sz="1200" dirty="0">
                <a:solidFill>
                  <a:schemeClr val="tx1"/>
                </a:solidFill>
                <a:cs typeface="Arial"/>
              </a:rPr>
              <a:t>The targets of TAG100’s attacks encompass human rights groups, private security firms, and educational establishments. TAG110 has been seen utilizing the HATVIBE loader and the CHERRYSPY backdoor to facilitate their operations in this endeavour. The initial breach is suspected to stem from malicious email attachments or the exploitation of vulnerable web-based services like the </a:t>
            </a:r>
            <a:r>
              <a:rPr lang="en-GB" sz="1200" dirty="0" err="1">
                <a:solidFill>
                  <a:schemeClr val="tx1"/>
                </a:solidFill>
                <a:cs typeface="Arial"/>
              </a:rPr>
              <a:t>Rejetto</a:t>
            </a:r>
            <a:r>
              <a:rPr lang="en-GB" sz="1200" dirty="0">
                <a:solidFill>
                  <a:schemeClr val="tx1"/>
                </a:solidFill>
                <a:cs typeface="Arial"/>
              </a:rPr>
              <a:t> HTTP File Server HFS. It is assumed by researchers that the actions of TAG110 are mostly aligned with the broader state aligned goals of Russa to gather intelligence on geopolitical developments and maintain a steady influence in post-Soviet nations.</a:t>
            </a:r>
          </a:p>
        </p:txBody>
      </p:sp>
      <p:grpSp>
        <p:nvGrpSpPr>
          <p:cNvPr id="53" name="Group 52">
            <a:extLst>
              <a:ext uri="{FF2B5EF4-FFF2-40B4-BE49-F238E27FC236}">
                <a16:creationId xmlns:a16="http://schemas.microsoft.com/office/drawing/2014/main" id="{126AAD3A-8FDF-5133-C81D-8205FD0C71A9}"/>
              </a:ext>
            </a:extLst>
          </p:cNvPr>
          <p:cNvGrpSpPr/>
          <p:nvPr/>
        </p:nvGrpSpPr>
        <p:grpSpPr>
          <a:xfrm>
            <a:off x="6522780" y="3671611"/>
            <a:ext cx="5330261" cy="1218846"/>
            <a:chOff x="6234904" y="4492882"/>
            <a:chExt cx="5367014" cy="1143547"/>
          </a:xfrm>
        </p:grpSpPr>
        <p:sp>
          <p:nvSpPr>
            <p:cNvPr id="54" name="Rectangle: Rounded Corners 53">
              <a:extLst>
                <a:ext uri="{FF2B5EF4-FFF2-40B4-BE49-F238E27FC236}">
                  <a16:creationId xmlns:a16="http://schemas.microsoft.com/office/drawing/2014/main" id="{ACB2FB3F-9BA2-8C38-5768-7D7763D740F8}"/>
                </a:ext>
              </a:extLst>
            </p:cNvPr>
            <p:cNvSpPr/>
            <p:nvPr/>
          </p:nvSpPr>
          <p:spPr>
            <a:xfrm>
              <a:off x="7073537" y="4492882"/>
              <a:ext cx="4528381" cy="1143547"/>
            </a:xfrm>
            <a:prstGeom prst="roundRect">
              <a:avLst/>
            </a:prstGeom>
            <a:no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457200" indent="-229870">
                <a:spcAft>
                  <a:spcPts val="600"/>
                </a:spcAft>
                <a:buFont typeface="Arial" panose="020B0604020202020204" pitchFamily="34" charset="0"/>
                <a:buChar char="•"/>
                <a:defRPr/>
              </a:pPr>
              <a:r>
                <a:rPr kumimoji="0" lang="en-GB" sz="1000" b="0" i="0" u="none" strike="noStrike" kern="1200" cap="none" spc="0" normalizeH="0" baseline="0" noProof="0">
                  <a:ln>
                    <a:noFill/>
                  </a:ln>
                  <a:solidFill>
                    <a:srgbClr val="000000"/>
                  </a:solidFill>
                  <a:effectLst/>
                  <a:uLnTx/>
                  <a:uFillTx/>
                  <a:latin typeface="Arial"/>
                  <a:ea typeface="+mn-ea"/>
                  <a:cs typeface="Arial"/>
                </a:rPr>
                <a:t>Ensure all software, especially those commonly targeted like Microsoft Word, is up-to-date with the latest security patches to mitigate vulnerabilities like CVE-2024-23692.</a:t>
              </a:r>
            </a:p>
            <a:p>
              <a:pPr marL="457200" indent="-229870">
                <a:spcAft>
                  <a:spcPts val="600"/>
                </a:spcAft>
                <a:buFont typeface="Arial" panose="020B0604020202020204" pitchFamily="34" charset="0"/>
                <a:buChar char="•"/>
                <a:defRPr/>
              </a:pPr>
              <a:r>
                <a:rPr kumimoji="0" lang="en-GB" sz="1000" b="0" i="0" u="none" strike="noStrike" kern="1200" cap="none" spc="0" normalizeH="0" baseline="0" noProof="0">
                  <a:ln>
                    <a:noFill/>
                  </a:ln>
                  <a:solidFill>
                    <a:srgbClr val="000000"/>
                  </a:solidFill>
                  <a:effectLst/>
                  <a:uLnTx/>
                  <a:uFillTx/>
                  <a:latin typeface="Arial"/>
                  <a:ea typeface="+mn-ea"/>
                  <a:cs typeface="Arial"/>
                </a:rPr>
                <a:t>Implement advanced email filtering solutions to detect and block malicious attachments and links. Educate employees on recognizing phishing attempts.</a:t>
              </a:r>
              <a:endParaRPr kumimoji="0" lang="en-US" sz="1000" b="0" i="0" u="none" strike="noStrike" kern="1200" cap="none" spc="0" normalizeH="0" baseline="0" noProof="0">
                <a:ln>
                  <a:noFill/>
                </a:ln>
                <a:solidFill>
                  <a:srgbClr val="000000"/>
                </a:solidFill>
                <a:effectLst/>
                <a:uLnTx/>
                <a:uFillTx/>
                <a:latin typeface="Arial"/>
                <a:ea typeface="+mn-ea"/>
                <a:cs typeface="Arial"/>
              </a:endParaRPr>
            </a:p>
          </p:txBody>
        </p:sp>
        <p:sp>
          <p:nvSpPr>
            <p:cNvPr id="55" name="Rectangle: Rounded Corners 54">
              <a:extLst>
                <a:ext uri="{FF2B5EF4-FFF2-40B4-BE49-F238E27FC236}">
                  <a16:creationId xmlns:a16="http://schemas.microsoft.com/office/drawing/2014/main" id="{771FBDB1-80DE-E936-5D39-44FFAAE84308}"/>
                </a:ext>
              </a:extLst>
            </p:cNvPr>
            <p:cNvSpPr/>
            <p:nvPr/>
          </p:nvSpPr>
          <p:spPr>
            <a:xfrm>
              <a:off x="6234904" y="4776988"/>
              <a:ext cx="1168341" cy="494365"/>
            </a:xfrm>
            <a:prstGeom prst="roundRect">
              <a:avLst/>
            </a:prstGeom>
            <a:solidFill>
              <a:srgbClr val="DB536A"/>
            </a:solid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Prevention</a:t>
              </a:r>
              <a:endParaRPr kumimoji="0" lang="en-US" sz="1800" b="0" i="0" u="none" strike="noStrike" kern="1200" cap="none" spc="0" normalizeH="0" baseline="0" noProof="0">
                <a:ln>
                  <a:noFill/>
                </a:ln>
                <a:solidFill>
                  <a:srgbClr val="FFFFFF"/>
                </a:solidFill>
                <a:effectLst/>
                <a:uLnTx/>
                <a:uFillTx/>
                <a:latin typeface="Arial"/>
                <a:ea typeface="+mn-ea"/>
                <a:cs typeface="+mn-cs"/>
              </a:endParaRPr>
            </a:p>
          </p:txBody>
        </p:sp>
      </p:grpSp>
      <p:grpSp>
        <p:nvGrpSpPr>
          <p:cNvPr id="56" name="Group 55">
            <a:extLst>
              <a:ext uri="{FF2B5EF4-FFF2-40B4-BE49-F238E27FC236}">
                <a16:creationId xmlns:a16="http://schemas.microsoft.com/office/drawing/2014/main" id="{498A0A14-B062-4C73-9FA3-5FFEB0346E9B}"/>
              </a:ext>
            </a:extLst>
          </p:cNvPr>
          <p:cNvGrpSpPr/>
          <p:nvPr/>
        </p:nvGrpSpPr>
        <p:grpSpPr>
          <a:xfrm>
            <a:off x="6264799" y="5063953"/>
            <a:ext cx="5836772" cy="1232536"/>
            <a:chOff x="5761928" y="5394363"/>
            <a:chExt cx="4696762" cy="1088931"/>
          </a:xfrm>
        </p:grpSpPr>
        <p:sp>
          <p:nvSpPr>
            <p:cNvPr id="58" name="Rectangle: Rounded Corners 57">
              <a:extLst>
                <a:ext uri="{FF2B5EF4-FFF2-40B4-BE49-F238E27FC236}">
                  <a16:creationId xmlns:a16="http://schemas.microsoft.com/office/drawing/2014/main" id="{74204CAB-D2F8-4E6A-A5CC-BDE3572BB778}"/>
                </a:ext>
              </a:extLst>
            </p:cNvPr>
            <p:cNvSpPr/>
            <p:nvPr/>
          </p:nvSpPr>
          <p:spPr>
            <a:xfrm>
              <a:off x="5761928" y="5394363"/>
              <a:ext cx="3977507" cy="1088931"/>
            </a:xfrm>
            <a:prstGeom prst="roundRect">
              <a:avLst/>
            </a:prstGeom>
            <a:no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27432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231775" marR="0" lvl="0" indent="-231775"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000000"/>
                  </a:solidFill>
                  <a:effectLst/>
                  <a:uLnTx/>
                  <a:uFillTx/>
                  <a:latin typeface="Arial"/>
                  <a:ea typeface="+mn-ea"/>
                  <a:cs typeface="Arial"/>
                </a:rPr>
                <a:t>Use behavioural analytics to identify unusual activities, such as unexpected scheduled tasks or abnormal network traffic patterns indicative of C2 communications.</a:t>
              </a:r>
            </a:p>
            <a:p>
              <a:pPr marL="231775" marR="0" lvl="0" indent="-231775" algn="l" defTabSz="914400" rtl="0" eaLnBrk="1" fontAlgn="auto" latinLnBrk="0" hangingPunct="1">
                <a:lnSpc>
                  <a:spcPct val="100000"/>
                </a:lnSpc>
                <a:spcBef>
                  <a:spcPts val="0"/>
                </a:spcBef>
                <a:spcAft>
                  <a:spcPts val="600"/>
                </a:spcAft>
                <a:buClrTx/>
                <a:buSzTx/>
                <a:buFont typeface="Arial" panose="020B0604020202020204" pitchFamily="34" charset="0"/>
                <a:buChar char="•"/>
                <a:tabLst/>
                <a:defRPr/>
              </a:pPr>
              <a:r>
                <a:rPr kumimoji="0" lang="en-GB" sz="1000" b="0" i="0" u="none" strike="noStrike" kern="1200" cap="none" spc="0" normalizeH="0" baseline="0" noProof="0">
                  <a:ln>
                    <a:noFill/>
                  </a:ln>
                  <a:solidFill>
                    <a:srgbClr val="000000"/>
                  </a:solidFill>
                  <a:effectLst/>
                  <a:uLnTx/>
                  <a:uFillTx/>
                  <a:latin typeface="Arial"/>
                  <a:ea typeface="+mn-ea"/>
                  <a:cs typeface="Arial"/>
                </a:rPr>
                <a:t>Monitor network traffic for suspicious HTTP PUT and POST requests, especially those containing encoded data or communicating with known malicious domains.</a:t>
              </a:r>
              <a:endParaRPr kumimoji="0" lang="en-US" sz="1000" b="0" i="0" u="none" strike="noStrike" kern="1200" cap="none" spc="0" normalizeH="0" baseline="0" noProof="0">
                <a:ln>
                  <a:noFill/>
                </a:ln>
                <a:solidFill>
                  <a:srgbClr val="000000"/>
                </a:solidFill>
                <a:effectLst/>
                <a:uLnTx/>
                <a:uFillTx/>
                <a:latin typeface="Arial"/>
                <a:ea typeface="+mn-ea"/>
                <a:cs typeface="Arial"/>
              </a:endParaRPr>
            </a:p>
          </p:txBody>
        </p:sp>
        <p:sp>
          <p:nvSpPr>
            <p:cNvPr id="59" name="Rectangle: Rounded Corners 58">
              <a:extLst>
                <a:ext uri="{FF2B5EF4-FFF2-40B4-BE49-F238E27FC236}">
                  <a16:creationId xmlns:a16="http://schemas.microsoft.com/office/drawing/2014/main" id="{18D87BFA-0FBC-364A-F933-A19EA1481BF4}"/>
                </a:ext>
              </a:extLst>
            </p:cNvPr>
            <p:cNvSpPr/>
            <p:nvPr/>
          </p:nvSpPr>
          <p:spPr>
            <a:xfrm>
              <a:off x="9525427" y="5723720"/>
              <a:ext cx="933263" cy="494365"/>
            </a:xfrm>
            <a:prstGeom prst="roundRect">
              <a:avLst/>
            </a:prstGeom>
            <a:solidFill>
              <a:srgbClr val="DB536A"/>
            </a:solidFill>
            <a:ln w="28575">
              <a:solidFill>
                <a:srgbClr val="DB536A"/>
              </a:solidFill>
            </a:ln>
          </p:spPr>
          <p:style>
            <a:lnRef idx="0">
              <a:schemeClr val="accent1"/>
            </a:lnRef>
            <a:fillRef idx="1">
              <a:schemeClr val="accent1"/>
            </a:fillRef>
            <a:effectRef idx="0">
              <a:schemeClr val="dk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Arial"/>
                  <a:ea typeface="+mn-ea"/>
                  <a:cs typeface="+mn-cs"/>
                </a:rPr>
                <a:t>Detection</a:t>
              </a:r>
            </a:p>
          </p:txBody>
        </p:sp>
      </p:grpSp>
    </p:spTree>
    <p:extLst>
      <p:ext uri="{BB962C8B-B14F-4D97-AF65-F5344CB8AC3E}">
        <p14:creationId xmlns:p14="http://schemas.microsoft.com/office/powerpoint/2010/main" val="2187280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5B4FD4-D898-49C1-8D4B-A09D505A5A78}"/>
              </a:ext>
            </a:extLst>
          </p:cNvPr>
          <p:cNvSpPr>
            <a:spLocks noGrp="1"/>
          </p:cNvSpPr>
          <p:nvPr>
            <p:ph type="title"/>
          </p:nvPr>
        </p:nvSpPr>
        <p:spPr/>
        <p:txBody>
          <a:bodyPr/>
          <a:lstStyle/>
          <a:p>
            <a:r>
              <a:rPr lang="en-US" altLang="zh-TW"/>
              <a:t>Appendices</a:t>
            </a:r>
            <a:r>
              <a:rPr lang="zh-TW" altLang="en-US"/>
              <a:t> </a:t>
            </a:r>
            <a:r>
              <a:rPr lang="en-US" altLang="zh-TW"/>
              <a:t>/</a:t>
            </a:r>
            <a:r>
              <a:rPr lang="zh-TW" altLang="en-US"/>
              <a:t> </a:t>
            </a:r>
            <a:r>
              <a:rPr lang="en-US" altLang="zh-TW"/>
              <a:t>Technical</a:t>
            </a:r>
            <a:r>
              <a:rPr lang="zh-TW" altLang="en-US"/>
              <a:t> </a:t>
            </a:r>
            <a:r>
              <a:rPr lang="en-US" altLang="zh-TW"/>
              <a:t>Analysis</a:t>
            </a:r>
            <a:endParaRPr lang="en-US"/>
          </a:p>
        </p:txBody>
      </p:sp>
      <p:sp>
        <p:nvSpPr>
          <p:cNvPr id="8" name="Subtitle 7">
            <a:extLst>
              <a:ext uri="{FF2B5EF4-FFF2-40B4-BE49-F238E27FC236}">
                <a16:creationId xmlns:a16="http://schemas.microsoft.com/office/drawing/2014/main" id="{2A20B7DB-AE76-4308-9996-336CBBEC88DC}"/>
              </a:ext>
            </a:extLst>
          </p:cNvPr>
          <p:cNvSpPr>
            <a:spLocks noGrp="1"/>
          </p:cNvSpPr>
          <p:nvPr>
            <p:ph type="subTitle" idx="1"/>
          </p:nvPr>
        </p:nvSpPr>
        <p:spPr>
          <a:xfrm>
            <a:off x="646880" y="0"/>
            <a:ext cx="4344987" cy="6858000"/>
          </a:xfrm>
        </p:spPr>
        <p:txBody>
          <a:bodyPr/>
          <a:lstStyle/>
          <a:p>
            <a:endParaRPr lang="en-US"/>
          </a:p>
        </p:txBody>
      </p:sp>
    </p:spTree>
    <p:extLst>
      <p:ext uri="{BB962C8B-B14F-4D97-AF65-F5344CB8AC3E}">
        <p14:creationId xmlns:p14="http://schemas.microsoft.com/office/powerpoint/2010/main" val="396549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63797FB6-7EF9-4F2F-9A18-375BE06E92A2}"/>
              </a:ext>
            </a:extLst>
          </p:cNvPr>
          <p:cNvCxnSpPr>
            <a:cxnSpLocks/>
          </p:cNvCxnSpPr>
          <p:nvPr/>
        </p:nvCxnSpPr>
        <p:spPr>
          <a:xfrm>
            <a:off x="153909" y="1780639"/>
            <a:ext cx="11896254" cy="0"/>
          </a:xfrm>
          <a:prstGeom prst="line">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13" name="Footer Placeholder 4">
            <a:extLst>
              <a:ext uri="{FF2B5EF4-FFF2-40B4-BE49-F238E27FC236}">
                <a16:creationId xmlns:a16="http://schemas.microsoft.com/office/drawing/2014/main" id="{63A78F0A-086F-4C42-B080-ED9BB690B9FB}"/>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sp>
        <p:nvSpPr>
          <p:cNvPr id="30" name="Title 6">
            <a:extLst>
              <a:ext uri="{FF2B5EF4-FFF2-40B4-BE49-F238E27FC236}">
                <a16:creationId xmlns:a16="http://schemas.microsoft.com/office/drawing/2014/main" id="{D6EEB5B2-CA53-4005-A839-ABE3D8735E70}"/>
              </a:ext>
            </a:extLst>
          </p:cNvPr>
          <p:cNvSpPr txBox="1">
            <a:spLocks/>
          </p:cNvSpPr>
          <p:nvPr/>
        </p:nvSpPr>
        <p:spPr>
          <a:xfrm>
            <a:off x="452399" y="304800"/>
            <a:ext cx="6901959" cy="66435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a:defRPr/>
            </a:pPr>
            <a:r>
              <a:rPr lang="en-US" sz="2200">
                <a:solidFill>
                  <a:srgbClr val="000000"/>
                </a:solidFill>
                <a:ea typeface="+mj-lt"/>
                <a:cs typeface="+mj-lt"/>
              </a:rPr>
              <a:t>LockBit 3.0 and Other Open-Source Tooling Observed in Asia Pacific </a:t>
            </a:r>
            <a:endParaRPr lang="en-US">
              <a:ea typeface="+mj-lt"/>
              <a:cs typeface="+mj-lt"/>
            </a:endParaRPr>
          </a:p>
        </p:txBody>
      </p:sp>
      <p:sp>
        <p:nvSpPr>
          <p:cNvPr id="33" name="TextBox 32">
            <a:extLst>
              <a:ext uri="{FF2B5EF4-FFF2-40B4-BE49-F238E27FC236}">
                <a16:creationId xmlns:a16="http://schemas.microsoft.com/office/drawing/2014/main" id="{56EC28AB-0541-4012-9BEB-1DD915B4BF31}"/>
              </a:ext>
            </a:extLst>
          </p:cNvPr>
          <p:cNvSpPr txBox="1"/>
          <p:nvPr/>
        </p:nvSpPr>
        <p:spPr>
          <a:xfrm>
            <a:off x="324218" y="1672925"/>
            <a:ext cx="1905635" cy="215444"/>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Technical Analysis</a:t>
            </a:r>
          </a:p>
        </p:txBody>
      </p:sp>
      <p:sp>
        <p:nvSpPr>
          <p:cNvPr id="34" name="Rectangle 33">
            <a:extLst>
              <a:ext uri="{FF2B5EF4-FFF2-40B4-BE49-F238E27FC236}">
                <a16:creationId xmlns:a16="http://schemas.microsoft.com/office/drawing/2014/main" id="{69ACF748-B909-4B1E-9453-6FD7566FCF19}"/>
              </a:ext>
            </a:extLst>
          </p:cNvPr>
          <p:cNvSpPr/>
          <p:nvPr/>
        </p:nvSpPr>
        <p:spPr>
          <a:xfrm>
            <a:off x="450991" y="1880033"/>
            <a:ext cx="11389897" cy="4189073"/>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algn="just">
              <a:defRPr/>
            </a:pPr>
            <a:r>
              <a:rPr lang="en-US" sz="1000" dirty="0">
                <a:solidFill>
                  <a:srgbClr val="000000"/>
                </a:solidFill>
                <a:ea typeface="+mn-lt"/>
                <a:cs typeface="+mn-lt"/>
              </a:rPr>
              <a:t>Researchers discovered the use of </a:t>
            </a:r>
            <a:r>
              <a:rPr lang="en-US" sz="1100" dirty="0" err="1">
                <a:solidFill>
                  <a:srgbClr val="000000"/>
                </a:solidFill>
                <a:latin typeface="Consolas"/>
                <a:ea typeface="+mn-lt"/>
                <a:cs typeface="+mn-lt"/>
              </a:rPr>
              <a:t>LockBit</a:t>
            </a:r>
            <a:r>
              <a:rPr lang="en-US" sz="1100" dirty="0">
                <a:solidFill>
                  <a:srgbClr val="000000"/>
                </a:solidFill>
                <a:latin typeface="Consolas"/>
                <a:ea typeface="+mn-lt"/>
                <a:cs typeface="+mn-lt"/>
              </a:rPr>
              <a:t> 3.0</a:t>
            </a:r>
            <a:r>
              <a:rPr lang="en-US" sz="1000" dirty="0">
                <a:solidFill>
                  <a:srgbClr val="000000"/>
                </a:solidFill>
                <a:ea typeface="+mn-lt"/>
                <a:cs typeface="+mn-lt"/>
              </a:rPr>
              <a:t>, a common malware, in an open directory leveraging various other open-source tooling for its ransomware operations. The attack chain is </a:t>
            </a:r>
            <a:r>
              <a:rPr lang="en-US" sz="1000" dirty="0" err="1">
                <a:solidFill>
                  <a:srgbClr val="000000"/>
                </a:solidFill>
                <a:ea typeface="+mn-lt"/>
                <a:cs typeface="+mn-lt"/>
              </a:rPr>
              <a:t>optimised</a:t>
            </a:r>
            <a:r>
              <a:rPr lang="en-US" sz="1000" dirty="0">
                <a:solidFill>
                  <a:srgbClr val="000000"/>
                </a:solidFill>
                <a:ea typeface="+mn-lt"/>
                <a:cs typeface="+mn-lt"/>
              </a:rPr>
              <a:t> for both Windows and Linux environments. </a:t>
            </a:r>
          </a:p>
          <a:p>
            <a:pPr algn="just">
              <a:defRPr/>
            </a:pPr>
            <a:endParaRPr lang="en-US" sz="1000" dirty="0">
              <a:solidFill>
                <a:srgbClr val="000000"/>
              </a:solidFill>
              <a:ea typeface="+mn-lt"/>
              <a:cs typeface="+mn-lt"/>
            </a:endParaRPr>
          </a:p>
          <a:p>
            <a:pPr algn="just">
              <a:defRPr/>
            </a:pPr>
            <a:r>
              <a:rPr lang="en-US" sz="1000" dirty="0">
                <a:solidFill>
                  <a:srgbClr val="000000"/>
                </a:solidFill>
                <a:ea typeface="+mn-lt"/>
                <a:cs typeface="+mn-lt"/>
              </a:rPr>
              <a:t>In addition to </a:t>
            </a:r>
            <a:r>
              <a:rPr lang="en-US" sz="1100" dirty="0" err="1">
                <a:solidFill>
                  <a:srgbClr val="000000"/>
                </a:solidFill>
                <a:latin typeface="Consolas"/>
                <a:ea typeface="+mn-lt"/>
                <a:cs typeface="+mn-lt"/>
              </a:rPr>
              <a:t>LockBit</a:t>
            </a:r>
            <a:r>
              <a:rPr lang="en-US" sz="1100" dirty="0">
                <a:solidFill>
                  <a:srgbClr val="000000"/>
                </a:solidFill>
                <a:latin typeface="Consolas"/>
                <a:ea typeface="+mn-lt"/>
                <a:cs typeface="+mn-lt"/>
              </a:rPr>
              <a:t> 3.0</a:t>
            </a:r>
            <a:r>
              <a:rPr lang="en-US" sz="1000" dirty="0">
                <a:solidFill>
                  <a:srgbClr val="000000"/>
                </a:solidFill>
                <a:ea typeface="+mn-lt"/>
                <a:cs typeface="+mn-lt"/>
              </a:rPr>
              <a:t>, the open directory</a:t>
            </a:r>
            <a:r>
              <a:rPr lang="en-US" sz="1000" dirty="0">
                <a:solidFill>
                  <a:srgbClr val="000000"/>
                </a:solidFill>
                <a:latin typeface="Arial"/>
                <a:ea typeface="+mn-lt"/>
                <a:cs typeface="Arial"/>
              </a:rPr>
              <a:t> was seen to host multiple open-source</a:t>
            </a:r>
            <a:r>
              <a:rPr lang="en-US" sz="1000" dirty="0">
                <a:solidFill>
                  <a:srgbClr val="000000"/>
                </a:solidFill>
                <a:ea typeface="+mn-lt"/>
                <a:cs typeface="+mn-lt"/>
              </a:rPr>
              <a:t> tooling. This includes </a:t>
            </a:r>
            <a:r>
              <a:rPr lang="en-US" sz="1000" dirty="0" err="1">
                <a:solidFill>
                  <a:srgbClr val="000000"/>
                </a:solidFill>
                <a:latin typeface="Consolas"/>
                <a:ea typeface="+mn-lt"/>
                <a:cs typeface="+mn-lt"/>
              </a:rPr>
              <a:t>ByPass</a:t>
            </a:r>
            <a:r>
              <a:rPr lang="en-US" sz="1000" dirty="0">
                <a:solidFill>
                  <a:srgbClr val="000000"/>
                </a:solidFill>
                <a:latin typeface="Consolas"/>
                <a:ea typeface="+mn-lt"/>
                <a:cs typeface="+mn-lt"/>
              </a:rPr>
              <a:t> </a:t>
            </a:r>
            <a:r>
              <a:rPr lang="en-US" sz="1000" dirty="0">
                <a:solidFill>
                  <a:srgbClr val="000000"/>
                </a:solidFill>
                <a:ea typeface="+mn-lt"/>
                <a:cs typeface="+mn-lt"/>
              </a:rPr>
              <a:t>and </a:t>
            </a:r>
            <a:r>
              <a:rPr lang="en-US" sz="1000" dirty="0" err="1">
                <a:solidFill>
                  <a:srgbClr val="000000"/>
                </a:solidFill>
                <a:latin typeface="Consolas"/>
                <a:ea typeface="+mn-lt"/>
                <a:cs typeface="+mn-lt"/>
              </a:rPr>
              <a:t>XNote</a:t>
            </a:r>
            <a:r>
              <a:rPr lang="en-US" sz="1000" dirty="0">
                <a:solidFill>
                  <a:srgbClr val="000000"/>
                </a:solidFill>
                <a:ea typeface="+mn-lt"/>
                <a:cs typeface="+mn-lt"/>
              </a:rPr>
              <a:t>, as well as an instance of Cobalt Strike for a C2 framework. There are additional system administrator remote access tools also within the directory, such as </a:t>
            </a:r>
            <a:r>
              <a:rPr lang="en-US" sz="1000" dirty="0" err="1">
                <a:solidFill>
                  <a:srgbClr val="000000"/>
                </a:solidFill>
                <a:ea typeface="+mn-lt"/>
                <a:cs typeface="+mn-lt"/>
              </a:rPr>
              <a:t>AnyDesk</a:t>
            </a:r>
            <a:r>
              <a:rPr lang="en-US" sz="1000" dirty="0">
                <a:solidFill>
                  <a:srgbClr val="000000"/>
                </a:solidFill>
                <a:ea typeface="+mn-lt"/>
                <a:cs typeface="+mn-lt"/>
              </a:rPr>
              <a:t> and</a:t>
            </a:r>
            <a:r>
              <a:rPr lang="en-US" sz="1000" dirty="0">
                <a:solidFill>
                  <a:srgbClr val="000000"/>
                </a:solidFill>
                <a:latin typeface="Consolas"/>
                <a:ea typeface="+mn-lt"/>
                <a:cs typeface="+mn-lt"/>
              </a:rPr>
              <a:t> gotu.exe</a:t>
            </a:r>
            <a:r>
              <a:rPr lang="en-US" sz="1000" dirty="0">
                <a:solidFill>
                  <a:srgbClr val="000000"/>
                </a:solidFill>
                <a:ea typeface="+mn-lt"/>
                <a:cs typeface="+mn-lt"/>
              </a:rPr>
              <a:t>, the former of which has often been coopted by numerous threat actors of varying motivations. It has garnered particular use from ransomware affiliates, however, typically as either an initial access or persistence mechanism.</a:t>
            </a:r>
            <a:endParaRPr lang="en-US" dirty="0">
              <a:ea typeface="+mn-lt"/>
              <a:cs typeface="+mn-lt"/>
            </a:endParaRPr>
          </a:p>
          <a:p>
            <a:pPr algn="just">
              <a:defRPr/>
            </a:pPr>
            <a:endParaRPr lang="en-US" sz="1000" dirty="0">
              <a:solidFill>
                <a:srgbClr val="000000"/>
              </a:solidFill>
              <a:ea typeface="+mn-lt"/>
              <a:cs typeface="+mn-lt"/>
            </a:endParaRPr>
          </a:p>
          <a:p>
            <a:pPr algn="just">
              <a:defRPr/>
            </a:pPr>
            <a:r>
              <a:rPr lang="en-US" sz="1000" dirty="0">
                <a:solidFill>
                  <a:srgbClr val="000000"/>
                </a:solidFill>
                <a:ea typeface="+mn-lt"/>
                <a:cs typeface="+mn-lt"/>
              </a:rPr>
              <a:t>The open directory's inclusion of multiple tools allow analysts to uncover multiple phases of the MITRE ATT&amp;CK chain. While the whole infection chain has not been ascertained, there were several binaries included that are historically observed for persistence, namely </a:t>
            </a:r>
            <a:r>
              <a:rPr lang="en-US" sz="1000" dirty="0" err="1">
                <a:solidFill>
                  <a:srgbClr val="000000"/>
                </a:solidFill>
                <a:latin typeface="Consolas"/>
                <a:ea typeface="+mn-lt"/>
                <a:cs typeface="+mn-lt"/>
              </a:rPr>
              <a:t>AnyDesk</a:t>
            </a:r>
            <a:r>
              <a:rPr lang="en-US" sz="1000" dirty="0">
                <a:solidFill>
                  <a:srgbClr val="000000"/>
                </a:solidFill>
                <a:ea typeface="+mn-lt"/>
                <a:cs typeface="+mn-lt"/>
              </a:rPr>
              <a:t>, </a:t>
            </a:r>
            <a:r>
              <a:rPr lang="en-US" sz="1000" dirty="0">
                <a:solidFill>
                  <a:srgbClr val="000000"/>
                </a:solidFill>
                <a:latin typeface="Arial"/>
                <a:ea typeface="+mn-lt"/>
                <a:cs typeface="+mn-lt"/>
              </a:rPr>
              <a:t>Cobalt Strike</a:t>
            </a:r>
            <a:r>
              <a:rPr lang="en-US" sz="1000" dirty="0">
                <a:solidFill>
                  <a:srgbClr val="000000"/>
                </a:solidFill>
                <a:ea typeface="+mn-lt"/>
                <a:cs typeface="+mn-lt"/>
              </a:rPr>
              <a:t>, and </a:t>
            </a:r>
            <a:r>
              <a:rPr lang="en-US" sz="1000" dirty="0" err="1">
                <a:solidFill>
                  <a:srgbClr val="000000"/>
                </a:solidFill>
                <a:latin typeface="Consolas"/>
                <a:ea typeface="+mn-lt"/>
                <a:cs typeface="+mn-lt"/>
              </a:rPr>
              <a:t>http.bin</a:t>
            </a:r>
            <a:r>
              <a:rPr lang="en-US" sz="1000" dirty="0">
                <a:solidFill>
                  <a:srgbClr val="000000"/>
                </a:solidFill>
                <a:ea typeface="+mn-lt"/>
                <a:cs typeface="+mn-lt"/>
              </a:rPr>
              <a:t>, which is an ELF variant of the </a:t>
            </a:r>
            <a:r>
              <a:rPr lang="en-US" sz="1000" dirty="0" err="1">
                <a:solidFill>
                  <a:srgbClr val="000000"/>
                </a:solidFill>
                <a:latin typeface="Consolas"/>
                <a:ea typeface="+mn-lt"/>
                <a:cs typeface="+mn-lt"/>
              </a:rPr>
              <a:t>TinyShell</a:t>
            </a:r>
            <a:r>
              <a:rPr lang="en-US" sz="1000" dirty="0">
                <a:solidFill>
                  <a:srgbClr val="000000"/>
                </a:solidFill>
                <a:latin typeface="Consolas"/>
                <a:ea typeface="+mn-lt"/>
                <a:cs typeface="+mn-lt"/>
              </a:rPr>
              <a:t> </a:t>
            </a:r>
            <a:r>
              <a:rPr lang="en-US" sz="1000" dirty="0">
                <a:solidFill>
                  <a:srgbClr val="000000"/>
                </a:solidFill>
                <a:ea typeface="+mn-lt"/>
                <a:cs typeface="+mn-lt"/>
              </a:rPr>
              <a:t>malware. </a:t>
            </a:r>
            <a:r>
              <a:rPr lang="en-US" sz="1000" dirty="0">
                <a:solidFill>
                  <a:srgbClr val="000000"/>
                </a:solidFill>
                <a:latin typeface="Consolas"/>
                <a:ea typeface="+mn-lt"/>
                <a:cs typeface="+mn-lt"/>
              </a:rPr>
              <a:t>Xx.ps1</a:t>
            </a:r>
            <a:r>
              <a:rPr lang="en-US" sz="1000" dirty="0">
                <a:solidFill>
                  <a:srgbClr val="000000"/>
                </a:solidFill>
                <a:ea typeface="+mn-lt"/>
                <a:cs typeface="+mn-lt"/>
              </a:rPr>
              <a:t> then acts as a loader for a Cobalt Strike beacon and decodes an XOR-encoded shellcode (the Cobalt Strike beacon), subsequently loading it in memory. The malware attempts to contact C2 over </a:t>
            </a:r>
            <a:r>
              <a:rPr lang="en-US" sz="1000" dirty="0">
                <a:solidFill>
                  <a:srgbClr val="000000"/>
                </a:solidFill>
                <a:latin typeface="Consolas"/>
                <a:ea typeface="+mn-lt"/>
                <a:cs typeface="+mn-lt"/>
              </a:rPr>
              <a:t>119.42.149[.]98:7546. 5443</a:t>
            </a:r>
            <a:r>
              <a:rPr lang="en-US" sz="1000" dirty="0">
                <a:solidFill>
                  <a:srgbClr val="000000"/>
                </a:solidFill>
                <a:ea typeface="+mn-lt"/>
                <a:cs typeface="+mn-lt"/>
              </a:rPr>
              <a:t> has also been a consistent </a:t>
            </a:r>
            <a:r>
              <a:rPr lang="en-US" sz="1000" dirty="0">
                <a:solidFill>
                  <a:srgbClr val="000000"/>
                </a:solidFill>
                <a:latin typeface="Consolas"/>
                <a:ea typeface="+mn-lt"/>
                <a:cs typeface="+mn-lt"/>
              </a:rPr>
              <a:t>Cobalt Strike</a:t>
            </a:r>
            <a:r>
              <a:rPr lang="en-US" sz="1000" dirty="0">
                <a:solidFill>
                  <a:srgbClr val="000000"/>
                </a:solidFill>
                <a:ea typeface="+mn-lt"/>
                <a:cs typeface="+mn-lt"/>
              </a:rPr>
              <a:t> port for this IP.</a:t>
            </a:r>
            <a:endParaRPr lang="en-US" dirty="0">
              <a:cs typeface="Arial"/>
            </a:endParaRPr>
          </a:p>
          <a:p>
            <a:pPr algn="just">
              <a:defRPr/>
            </a:pPr>
            <a:endParaRPr lang="en-US" sz="1000" dirty="0">
              <a:solidFill>
                <a:srgbClr val="000000"/>
              </a:solidFill>
              <a:cs typeface="Arial"/>
            </a:endParaRPr>
          </a:p>
          <a:p>
            <a:pPr algn="just">
              <a:defRPr/>
            </a:pPr>
            <a:r>
              <a:rPr lang="en-US" sz="1000" dirty="0">
                <a:solidFill>
                  <a:srgbClr val="000000"/>
                </a:solidFill>
                <a:ea typeface="+mn-lt"/>
                <a:cs typeface="+mn-lt"/>
              </a:rPr>
              <a:t>In the latter phases of lateral movement and discovery, the system administrator tool Cobalt Strike performs many functions, including credential access. While threat actor's tools' logs are unavailable, historical understanding of </a:t>
            </a:r>
            <a:r>
              <a:rPr lang="en-US" sz="1000" dirty="0">
                <a:solidFill>
                  <a:srgbClr val="000000"/>
                </a:solidFill>
                <a:latin typeface="Consolas"/>
                <a:ea typeface="+mn-lt"/>
                <a:cs typeface="+mn-lt"/>
              </a:rPr>
              <a:t>gotu.exe</a:t>
            </a:r>
            <a:r>
              <a:rPr lang="en-US" sz="1000" dirty="0">
                <a:solidFill>
                  <a:srgbClr val="000000"/>
                </a:solidFill>
                <a:ea typeface="+mn-lt"/>
                <a:cs typeface="+mn-lt"/>
              </a:rPr>
              <a:t> and </a:t>
            </a:r>
            <a:r>
              <a:rPr lang="en-US" sz="1000" dirty="0" err="1">
                <a:solidFill>
                  <a:srgbClr val="000000"/>
                </a:solidFill>
                <a:latin typeface="Consolas"/>
                <a:ea typeface="+mn-lt"/>
                <a:cs typeface="+mn-lt"/>
              </a:rPr>
              <a:t>AnyDesk</a:t>
            </a:r>
            <a:r>
              <a:rPr lang="en-US" sz="1000" dirty="0">
                <a:solidFill>
                  <a:srgbClr val="000000"/>
                </a:solidFill>
                <a:latin typeface="Consolas"/>
                <a:ea typeface="+mn-lt"/>
                <a:cs typeface="+mn-lt"/>
              </a:rPr>
              <a:t> </a:t>
            </a:r>
            <a:r>
              <a:rPr lang="en-US" sz="1000" dirty="0">
                <a:solidFill>
                  <a:srgbClr val="000000"/>
                </a:solidFill>
                <a:ea typeface="+mn-lt"/>
                <a:cs typeface="+mn-lt"/>
              </a:rPr>
              <a:t>indicates that they are leveraged for system remote control, local file systems discovery over victim network, and exfiltration of sensitive data to threat actor controlled server. In the latter phases, an </a:t>
            </a:r>
            <a:r>
              <a:rPr lang="en-US" sz="1000" dirty="0" err="1">
                <a:solidFill>
                  <a:srgbClr val="000000"/>
                </a:solidFill>
                <a:latin typeface="Consolas"/>
                <a:ea typeface="+mn-lt"/>
                <a:cs typeface="+mn-lt"/>
              </a:rPr>
              <a:t>XNote</a:t>
            </a:r>
            <a:r>
              <a:rPr lang="en-US" sz="1000" dirty="0">
                <a:solidFill>
                  <a:srgbClr val="000000"/>
                </a:solidFill>
                <a:latin typeface="Consolas"/>
                <a:ea typeface="+mn-lt"/>
                <a:cs typeface="+mn-lt"/>
              </a:rPr>
              <a:t> </a:t>
            </a:r>
            <a:r>
              <a:rPr lang="en-US" sz="1000" dirty="0">
                <a:solidFill>
                  <a:srgbClr val="000000"/>
                </a:solidFill>
                <a:ea typeface="+mn-lt"/>
                <a:cs typeface="+mn-lt"/>
              </a:rPr>
              <a:t>variant called </a:t>
            </a:r>
            <a:r>
              <a:rPr lang="en-US" sz="1000" dirty="0" err="1">
                <a:solidFill>
                  <a:srgbClr val="000000"/>
                </a:solidFill>
                <a:latin typeface="Consolas"/>
                <a:ea typeface="+mn-lt"/>
                <a:cs typeface="+mn-lt"/>
              </a:rPr>
              <a:t>GeoServer</a:t>
            </a:r>
            <a:r>
              <a:rPr lang="en-US" sz="1000" dirty="0">
                <a:solidFill>
                  <a:srgbClr val="000000"/>
                </a:solidFill>
                <a:latin typeface="Consolas"/>
                <a:ea typeface="+mn-lt"/>
                <a:cs typeface="+mn-lt"/>
              </a:rPr>
              <a:t> </a:t>
            </a:r>
            <a:r>
              <a:rPr lang="en-US" sz="1000" dirty="0">
                <a:solidFill>
                  <a:srgbClr val="000000"/>
                </a:solidFill>
                <a:ea typeface="+mn-lt"/>
                <a:cs typeface="+mn-lt"/>
              </a:rPr>
              <a:t>is leveraged to contact C2. This backdoor binary contacts C2 with hardcoded IP addresses and ports appearing as part of a structure which the malware will cycle through.</a:t>
            </a:r>
            <a:endParaRPr lang="en-US" dirty="0">
              <a:solidFill>
                <a:srgbClr val="FFFFFF"/>
              </a:solidFill>
              <a:ea typeface="+mn-lt"/>
              <a:cs typeface="+mn-lt"/>
            </a:endParaRPr>
          </a:p>
          <a:p>
            <a:pPr algn="just">
              <a:defRPr/>
            </a:pPr>
            <a:endParaRPr lang="en-US" sz="1000" dirty="0">
              <a:solidFill>
                <a:srgbClr val="000000"/>
              </a:solidFill>
              <a:ea typeface="+mn-lt"/>
              <a:cs typeface="+mn-lt"/>
            </a:endParaRPr>
          </a:p>
          <a:p>
            <a:pPr algn="just">
              <a:defRPr/>
            </a:pPr>
            <a:r>
              <a:rPr lang="en-US" sz="1000" dirty="0">
                <a:solidFill>
                  <a:srgbClr val="000000"/>
                </a:solidFill>
                <a:ea typeface="+mn-lt"/>
                <a:cs typeface="+mn-lt"/>
              </a:rPr>
              <a:t>The directory reveals two encryption binaries leveraging </a:t>
            </a:r>
            <a:r>
              <a:rPr lang="en-US" sz="1000" dirty="0" err="1">
                <a:solidFill>
                  <a:srgbClr val="000000"/>
                </a:solidFill>
                <a:latin typeface="Consolas"/>
                <a:ea typeface="+mn-lt"/>
                <a:cs typeface="+mn-lt"/>
              </a:rPr>
              <a:t>LockBit</a:t>
            </a:r>
            <a:r>
              <a:rPr lang="en-US" sz="1000" dirty="0">
                <a:solidFill>
                  <a:srgbClr val="000000"/>
                </a:solidFill>
                <a:latin typeface="Consolas"/>
                <a:ea typeface="+mn-lt"/>
                <a:cs typeface="+mn-lt"/>
              </a:rPr>
              <a:t> 3.0 </a:t>
            </a:r>
            <a:r>
              <a:rPr lang="en-US" sz="1000" dirty="0">
                <a:solidFill>
                  <a:srgbClr val="000000"/>
                </a:solidFill>
                <a:ea typeface="+mn-lt"/>
                <a:cs typeface="+mn-lt"/>
              </a:rPr>
              <a:t>source code for impact. The difference between the two binaries acting as encryption malware is that the one is obfuscated with dynamic memory loading. One of the binaries reveals an embedded ransomware note revealing email addresses for the victim to contact for negotiation: </a:t>
            </a:r>
            <a:r>
              <a:rPr lang="en-US" sz="1000" dirty="0">
                <a:solidFill>
                  <a:srgbClr val="000000"/>
                </a:solidFill>
                <a:latin typeface="Consolas"/>
                <a:ea typeface="+mn-lt"/>
                <a:cs typeface="+mn-lt"/>
              </a:rPr>
              <a:t>wannacry2024@onionmail[.]org, luckly2024@tutmail[.]com, luckly2024@maulum[.]com</a:t>
            </a:r>
            <a:r>
              <a:rPr lang="en-US" sz="1000" dirty="0">
                <a:solidFill>
                  <a:srgbClr val="000000"/>
                </a:solidFill>
                <a:ea typeface="+mn-lt"/>
                <a:cs typeface="+mn-lt"/>
              </a:rPr>
              <a:t>. Analysts found that lucky is heavily leveraged by accounts registered in China. The threat actor is believed to be Chinese-speaking due to observation of Mandarin Chinese in various evidence including ransom notes, emails, and GitHub text. Several of the tools leveraged have GitHub pages and command line interfaces written in Mandarin Chinese. The ransom note also contained credentials that are tied to the wider Chinese internet space.</a:t>
            </a:r>
            <a:endParaRPr lang="en-US" dirty="0">
              <a:solidFill>
                <a:srgbClr val="FFFFFF"/>
              </a:solidFill>
              <a:ea typeface="+mn-lt"/>
              <a:cs typeface="+mn-lt"/>
            </a:endParaRPr>
          </a:p>
          <a:p>
            <a:pPr algn="just">
              <a:defRPr/>
            </a:pPr>
            <a:endParaRPr lang="en-US" sz="1000" b="1" dirty="0">
              <a:solidFill>
                <a:srgbClr val="000000"/>
              </a:solidFill>
              <a:ea typeface="+mn-lt"/>
              <a:cs typeface="+mn-lt"/>
            </a:endParaRPr>
          </a:p>
          <a:p>
            <a:pPr algn="just">
              <a:defRPr/>
            </a:pPr>
            <a:r>
              <a:rPr lang="en-US" sz="1000" b="1" dirty="0">
                <a:solidFill>
                  <a:srgbClr val="000000"/>
                </a:solidFill>
                <a:ea typeface="+mn-lt"/>
                <a:cs typeface="+mn-lt"/>
              </a:rPr>
              <a:t>Conclusion</a:t>
            </a:r>
            <a:r>
              <a:rPr lang="en-US" sz="1000" dirty="0">
                <a:solidFill>
                  <a:srgbClr val="000000"/>
                </a:solidFill>
                <a:ea typeface="+mn-lt"/>
                <a:cs typeface="+mn-lt"/>
              </a:rPr>
              <a:t>:</a:t>
            </a:r>
            <a:endParaRPr lang="en-US" sz="1000" dirty="0">
              <a:solidFill>
                <a:srgbClr val="000000"/>
              </a:solidFill>
              <a:cs typeface="Arial"/>
            </a:endParaRPr>
          </a:p>
          <a:p>
            <a:pPr algn="just">
              <a:defRPr/>
            </a:pPr>
            <a:r>
              <a:rPr lang="en-US" sz="1000" dirty="0">
                <a:solidFill>
                  <a:srgbClr val="000000"/>
                </a:solidFill>
                <a:ea typeface="+mn-lt"/>
                <a:cs typeface="+mn-lt"/>
              </a:rPr>
              <a:t>As this is  not the first time researchers have found ransomware-oriented threat actors leveraging the </a:t>
            </a:r>
            <a:r>
              <a:rPr lang="en-US" sz="1100" dirty="0" err="1">
                <a:solidFill>
                  <a:srgbClr val="000000"/>
                </a:solidFill>
                <a:latin typeface="Consolas"/>
                <a:ea typeface="+mn-lt"/>
                <a:cs typeface="+mn-lt"/>
              </a:rPr>
              <a:t>LockBit</a:t>
            </a:r>
            <a:r>
              <a:rPr lang="en-US" sz="1100" dirty="0">
                <a:solidFill>
                  <a:srgbClr val="000000"/>
                </a:solidFill>
                <a:latin typeface="Consolas"/>
                <a:ea typeface="+mn-lt"/>
                <a:cs typeface="+mn-lt"/>
              </a:rPr>
              <a:t> 3.0</a:t>
            </a:r>
            <a:r>
              <a:rPr lang="en-US" sz="1000" dirty="0">
                <a:solidFill>
                  <a:srgbClr val="000000"/>
                </a:solidFill>
                <a:ea typeface="+mn-lt"/>
                <a:cs typeface="+mn-lt"/>
              </a:rPr>
              <a:t> malware that are not necessarily part of the </a:t>
            </a:r>
            <a:r>
              <a:rPr lang="en-US" sz="1000" dirty="0" err="1">
                <a:solidFill>
                  <a:srgbClr val="000000"/>
                </a:solidFill>
                <a:ea typeface="+mn-lt"/>
                <a:cs typeface="+mn-lt"/>
              </a:rPr>
              <a:t>LockBit</a:t>
            </a:r>
            <a:r>
              <a:rPr lang="en-US" sz="1000" dirty="0">
                <a:solidFill>
                  <a:srgbClr val="000000"/>
                </a:solidFill>
                <a:ea typeface="+mn-lt"/>
                <a:cs typeface="+mn-lt"/>
              </a:rPr>
              <a:t> ransomware-as-a-service (RaaS) </a:t>
            </a:r>
            <a:r>
              <a:rPr lang="en-US" sz="1000" dirty="0" err="1">
                <a:solidFill>
                  <a:srgbClr val="000000"/>
                </a:solidFill>
                <a:ea typeface="+mn-lt"/>
                <a:cs typeface="+mn-lt"/>
              </a:rPr>
              <a:t>programme</a:t>
            </a:r>
            <a:r>
              <a:rPr lang="en-US" sz="1000" dirty="0">
                <a:solidFill>
                  <a:srgbClr val="000000"/>
                </a:solidFill>
                <a:ea typeface="+mn-lt"/>
                <a:cs typeface="+mn-lt"/>
              </a:rPr>
              <a:t>, researchers flag </a:t>
            </a:r>
            <a:r>
              <a:rPr lang="en-US" sz="1100" dirty="0" err="1">
                <a:solidFill>
                  <a:srgbClr val="000000"/>
                </a:solidFill>
                <a:latin typeface="Consolas"/>
                <a:ea typeface="+mn-lt"/>
                <a:cs typeface="+mn-lt"/>
              </a:rPr>
              <a:t>LockBit</a:t>
            </a:r>
            <a:r>
              <a:rPr lang="en-US" sz="1100" dirty="0">
                <a:solidFill>
                  <a:srgbClr val="000000"/>
                </a:solidFill>
                <a:latin typeface="Consolas"/>
                <a:ea typeface="+mn-lt"/>
                <a:cs typeface="+mn-lt"/>
              </a:rPr>
              <a:t> 3.0</a:t>
            </a:r>
            <a:r>
              <a:rPr lang="en-US" sz="1000" dirty="0">
                <a:solidFill>
                  <a:srgbClr val="000000"/>
                </a:solidFill>
                <a:ea typeface="+mn-lt"/>
                <a:cs typeface="+mn-lt"/>
              </a:rPr>
              <a:t> as a notable malware to look out for. We recommend adding the provided indicators to a deny list, as well as blocking outgoing network connections to the listed C2s.</a:t>
            </a:r>
          </a:p>
          <a:p>
            <a:pPr algn="just">
              <a:defRPr/>
            </a:pPr>
            <a:endParaRPr lang="en-US" sz="1000" dirty="0">
              <a:solidFill>
                <a:srgbClr val="000000"/>
              </a:solidFill>
              <a:cs typeface="Arial"/>
            </a:endParaRPr>
          </a:p>
          <a:p>
            <a:pPr algn="just">
              <a:defRPr/>
            </a:pPr>
            <a:endParaRPr lang="en-US" sz="1000" dirty="0">
              <a:solidFill>
                <a:srgbClr val="000000"/>
              </a:solidFill>
              <a:cs typeface="Arial"/>
            </a:endParaRPr>
          </a:p>
        </p:txBody>
      </p:sp>
      <p:graphicFrame>
        <p:nvGraphicFramePr>
          <p:cNvPr id="22" name="Content Placeholder 48">
            <a:extLst>
              <a:ext uri="{FF2B5EF4-FFF2-40B4-BE49-F238E27FC236}">
                <a16:creationId xmlns:a16="http://schemas.microsoft.com/office/drawing/2014/main" id="{C3FEEC5B-B8CA-C8EB-F523-44335C0CF8EA}"/>
              </a:ext>
            </a:extLst>
          </p:cNvPr>
          <p:cNvGraphicFramePr>
            <a:graphicFrameLocks/>
          </p:cNvGraphicFramePr>
          <p:nvPr>
            <p:extLst>
              <p:ext uri="{D42A27DB-BD31-4B8C-83A1-F6EECF244321}">
                <p14:modId xmlns:p14="http://schemas.microsoft.com/office/powerpoint/2010/main" val="3521115397"/>
              </p:ext>
            </p:extLst>
          </p:nvPr>
        </p:nvGraphicFramePr>
        <p:xfrm>
          <a:off x="9076857" y="236681"/>
          <a:ext cx="2782846" cy="1384397"/>
        </p:xfrm>
        <a:graphic>
          <a:graphicData uri="http://schemas.openxmlformats.org/drawingml/2006/table">
            <a:tbl>
              <a:tblPr>
                <a:tableStyleId>{5C22544A-7EE6-4342-B048-85BDC9FD1C3A}</a:tableStyleId>
              </a:tblPr>
              <a:tblGrid>
                <a:gridCol w="1391423">
                  <a:extLst>
                    <a:ext uri="{9D8B030D-6E8A-4147-A177-3AD203B41FA5}">
                      <a16:colId xmlns:a16="http://schemas.microsoft.com/office/drawing/2014/main" val="4000336458"/>
                    </a:ext>
                  </a:extLst>
                </a:gridCol>
                <a:gridCol w="1391423">
                  <a:extLst>
                    <a:ext uri="{9D8B030D-6E8A-4147-A177-3AD203B41FA5}">
                      <a16:colId xmlns:a16="http://schemas.microsoft.com/office/drawing/2014/main" val="1549506248"/>
                    </a:ext>
                  </a:extLst>
                </a:gridCol>
              </a:tblGrid>
              <a:tr h="217181">
                <a:tc>
                  <a:txBody>
                    <a:bodyPr/>
                    <a:lstStyle/>
                    <a:p>
                      <a:pPr marL="0" marR="0" algn="ctr">
                        <a:lnSpc>
                          <a:spcPct val="107000"/>
                        </a:lnSpc>
                        <a:spcBef>
                          <a:spcPts val="0"/>
                        </a:spcBef>
                        <a:spcAft>
                          <a:spcPts val="0"/>
                        </a:spcAft>
                      </a:pPr>
                      <a:r>
                        <a:rPr lang="en-US" sz="800" kern="1200">
                          <a:solidFill>
                            <a:schemeClr val="bg1">
                              <a:lumMod val="75000"/>
                            </a:schemeClr>
                          </a:solidFill>
                          <a:effectLst/>
                          <a:latin typeface="+mn-lt"/>
                          <a:ea typeface="+mn-ea"/>
                          <a:cs typeface="+mn-cs"/>
                        </a:rPr>
                        <a:t> Destructive</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1" kern="1200">
                          <a:solidFill>
                            <a:schemeClr val="tx1"/>
                          </a:solidFill>
                          <a:effectLst/>
                          <a:latin typeface="+mn-lt"/>
                          <a:ea typeface="+mn-ea"/>
                          <a:cs typeface="+mn-cs"/>
                        </a:rPr>
                        <a:t>Data Exfiltration </a:t>
                      </a:r>
                    </a:p>
                  </a:txBody>
                  <a:tcPr marL="75672" marR="75672" marT="0" marB="0" anchor="ctr">
                    <a:solidFill>
                      <a:srgbClr val="FFC000"/>
                    </a:solidFill>
                  </a:tcPr>
                </a:tc>
                <a:extLst>
                  <a:ext uri="{0D108BD9-81ED-4DB2-BD59-A6C34878D82A}">
                    <a16:rowId xmlns:a16="http://schemas.microsoft.com/office/drawing/2014/main" val="87224529"/>
                  </a:ext>
                </a:extLst>
              </a:tr>
              <a:tr h="217181">
                <a:tc>
                  <a:txBody>
                    <a:bodyPr/>
                    <a:lstStyle/>
                    <a:p>
                      <a:pPr marL="0" marR="0" algn="ctr">
                        <a:lnSpc>
                          <a:spcPct val="107000"/>
                        </a:lnSpc>
                        <a:spcBef>
                          <a:spcPts val="0"/>
                        </a:spcBef>
                        <a:spcAft>
                          <a:spcPts val="0"/>
                        </a:spcAft>
                      </a:pPr>
                      <a:r>
                        <a:rPr lang="en-US" sz="800" b="1" kern="1200">
                          <a:solidFill>
                            <a:schemeClr val="tx1"/>
                          </a:solidFill>
                          <a:effectLst/>
                          <a:latin typeface="+mn-lt"/>
                          <a:ea typeface="+mn-ea"/>
                          <a:cs typeface="+mn-cs"/>
                        </a:rPr>
                        <a:t>Malware</a:t>
                      </a:r>
                      <a:r>
                        <a:rPr lang="en-US" sz="800" b="1" kern="1200">
                          <a:solidFill>
                            <a:schemeClr val="bg2">
                              <a:lumMod val="90000"/>
                            </a:schemeClr>
                          </a:solidFill>
                          <a:effectLst/>
                          <a:latin typeface="+mn-lt"/>
                          <a:ea typeface="+mn-ea"/>
                          <a:cs typeface="+mn-cs"/>
                        </a:rPr>
                        <a:t> </a:t>
                      </a:r>
                    </a:p>
                  </a:txBody>
                  <a:tcPr marL="75672" marR="75672" marT="0" marB="0" anchor="ctr">
                    <a:solidFill>
                      <a:srgbClr val="FFB600"/>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Attack on Cloud Services</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4228951359"/>
                  </a:ext>
                </a:extLst>
              </a:tr>
              <a:tr h="253999">
                <a:tc>
                  <a:txBody>
                    <a:bodyPr/>
                    <a:lstStyle/>
                    <a:p>
                      <a:pPr marL="0" marR="0" algn="ctr">
                        <a:lnSpc>
                          <a:spcPct val="107000"/>
                        </a:lnSpc>
                        <a:spcBef>
                          <a:spcPts val="0"/>
                        </a:spcBef>
                        <a:spcAft>
                          <a:spcPts val="0"/>
                        </a:spcAft>
                      </a:pPr>
                      <a:r>
                        <a:rPr lang="en-US" sz="800" b="1">
                          <a:solidFill>
                            <a:schemeClr val="bg1">
                              <a:lumMod val="75000"/>
                            </a:schemeClr>
                          </a:solidFill>
                          <a:effectLst/>
                        </a:rPr>
                        <a:t> </a:t>
                      </a:r>
                      <a:r>
                        <a:rPr lang="en-US" sz="800" b="0">
                          <a:solidFill>
                            <a:schemeClr val="bg1">
                              <a:lumMod val="75000"/>
                            </a:schemeClr>
                          </a:solidFill>
                          <a:effectLst/>
                        </a:rPr>
                        <a:t>DDoS</a:t>
                      </a:r>
                      <a:endParaRPr lang="en-US" sz="800" b="0">
                        <a:solidFill>
                          <a:schemeClr val="bg1">
                            <a:lumMod val="75000"/>
                          </a:schemeClr>
                        </a:solidFill>
                        <a:effectLst/>
                        <a:latin typeface="Georgia"/>
                        <a:ea typeface="SimSun"/>
                        <a:cs typeface="Times New Roman"/>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Operational Technology Compromise</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910209616"/>
                  </a:ext>
                </a:extLst>
              </a:tr>
              <a:tr h="217181">
                <a:tc>
                  <a:txBody>
                    <a:bodyPr/>
                    <a:lstStyle/>
                    <a:p>
                      <a:pPr marL="0" marR="0" algn="ctr">
                        <a:lnSpc>
                          <a:spcPct val="107000"/>
                        </a:lnSpc>
                        <a:spcBef>
                          <a:spcPts val="0"/>
                        </a:spcBef>
                        <a:spcAft>
                          <a:spcPts val="0"/>
                        </a:spcAft>
                      </a:pPr>
                      <a:r>
                        <a:rPr lang="en-US" sz="800">
                          <a:solidFill>
                            <a:schemeClr val="bg1">
                              <a:lumMod val="75000"/>
                            </a:schemeClr>
                          </a:solidFill>
                          <a:effectLst/>
                        </a:rPr>
                        <a:t> Web Defacement</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Malicious Insider</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2087039893"/>
                  </a:ext>
                </a:extLst>
              </a:tr>
              <a:tr h="261674">
                <a:tc>
                  <a:txBody>
                    <a:bodyPr/>
                    <a:lstStyle/>
                    <a:p>
                      <a:pPr marL="0" marR="0" algn="ctr">
                        <a:lnSpc>
                          <a:spcPct val="107000"/>
                        </a:lnSpc>
                        <a:spcBef>
                          <a:spcPts val="0"/>
                        </a:spcBef>
                        <a:spcAft>
                          <a:spcPts val="0"/>
                        </a:spcAft>
                      </a:pPr>
                      <a:r>
                        <a:rPr lang="en-US" sz="800" b="0">
                          <a:solidFill>
                            <a:schemeClr val="bg1">
                              <a:lumMod val="75000"/>
                            </a:schemeClr>
                          </a:solidFill>
                          <a:effectLst/>
                        </a:rPr>
                        <a:t> Business Email Compromise</a:t>
                      </a:r>
                      <a:endParaRPr lang="en-US" sz="800" b="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b="0">
                          <a:solidFill>
                            <a:schemeClr val="bg1">
                              <a:lumMod val="75000"/>
                            </a:schemeClr>
                          </a:solidFill>
                          <a:effectLst/>
                        </a:rPr>
                        <a:t>Supply Chain</a:t>
                      </a:r>
                      <a:endParaRPr lang="en-US" sz="800" b="0" kern="1200">
                        <a:solidFill>
                          <a:schemeClr val="bg1">
                            <a:lumMod val="75000"/>
                          </a:schemeClr>
                        </a:solidFill>
                        <a:effectLst/>
                        <a:latin typeface="+mn-lt"/>
                        <a:ea typeface="+mn-ea"/>
                        <a:cs typeface="+mn-cs"/>
                      </a:endParaRPr>
                    </a:p>
                  </a:txBody>
                  <a:tcPr marL="75672" marR="75672" marT="0" marB="0" anchor="ctr">
                    <a:solidFill>
                      <a:srgbClr val="FFDCA9"/>
                    </a:solidFill>
                  </a:tcPr>
                </a:tc>
                <a:extLst>
                  <a:ext uri="{0D108BD9-81ED-4DB2-BD59-A6C34878D82A}">
                    <a16:rowId xmlns:a16="http://schemas.microsoft.com/office/drawing/2014/main" val="3647571878"/>
                  </a:ext>
                </a:extLst>
              </a:tr>
              <a:tr h="217181">
                <a:tc>
                  <a:txBody>
                    <a:bodyPr/>
                    <a:lstStyle/>
                    <a:p>
                      <a:pPr marL="0" marR="0" algn="ctr">
                        <a:lnSpc>
                          <a:spcPct val="107000"/>
                        </a:lnSpc>
                        <a:spcBef>
                          <a:spcPts val="0"/>
                        </a:spcBef>
                        <a:spcAft>
                          <a:spcPts val="0"/>
                        </a:spcAft>
                      </a:pPr>
                      <a:r>
                        <a:rPr lang="en-US" sz="800" b="0">
                          <a:solidFill>
                            <a:schemeClr val="bg1">
                              <a:lumMod val="75000"/>
                            </a:schemeClr>
                          </a:solidFill>
                          <a:effectLst/>
                        </a:rPr>
                        <a:t> </a:t>
                      </a:r>
                      <a:r>
                        <a:rPr lang="en-US" sz="800" b="0" kern="1200">
                          <a:solidFill>
                            <a:schemeClr val="bg1">
                              <a:lumMod val="75000"/>
                            </a:schemeClr>
                          </a:solidFill>
                          <a:effectLst/>
                          <a:latin typeface="+mn-lt"/>
                          <a:ea typeface="+mn-ea"/>
                          <a:cs typeface="+mn-cs"/>
                        </a:rPr>
                        <a:t>Cryptojacking</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1" kern="1200">
                          <a:solidFill>
                            <a:schemeClr val="tx1"/>
                          </a:solidFill>
                          <a:effectLst/>
                          <a:latin typeface="+mn-lt"/>
                          <a:ea typeface="+mn-ea"/>
                          <a:cs typeface="+mn-cs"/>
                        </a:rPr>
                        <a:t>Ransomware</a:t>
                      </a:r>
                    </a:p>
                  </a:txBody>
                  <a:tcPr marL="75672" marR="75672" marT="0" marB="0" anchor="ctr">
                    <a:solidFill>
                      <a:srgbClr val="FFC000"/>
                    </a:solidFill>
                  </a:tcPr>
                </a:tc>
                <a:extLst>
                  <a:ext uri="{0D108BD9-81ED-4DB2-BD59-A6C34878D82A}">
                    <a16:rowId xmlns:a16="http://schemas.microsoft.com/office/drawing/2014/main" val="1631285251"/>
                  </a:ext>
                </a:extLst>
              </a:tr>
            </a:tbl>
          </a:graphicData>
        </a:graphic>
      </p:graphicFrame>
      <p:grpSp>
        <p:nvGrpSpPr>
          <p:cNvPr id="15" name="Group 14">
            <a:extLst>
              <a:ext uri="{FF2B5EF4-FFF2-40B4-BE49-F238E27FC236}">
                <a16:creationId xmlns:a16="http://schemas.microsoft.com/office/drawing/2014/main" id="{C3EBAFB8-4B5D-9E57-1ED4-6009ED533A4E}"/>
              </a:ext>
            </a:extLst>
          </p:cNvPr>
          <p:cNvGrpSpPr/>
          <p:nvPr/>
        </p:nvGrpSpPr>
        <p:grpSpPr>
          <a:xfrm>
            <a:off x="7238771" y="133732"/>
            <a:ext cx="1597970" cy="1597970"/>
            <a:chOff x="1835696" y="2780928"/>
            <a:chExt cx="2304256" cy="2304256"/>
          </a:xfrm>
        </p:grpSpPr>
        <p:grpSp>
          <p:nvGrpSpPr>
            <p:cNvPr id="16" name="Group 18">
              <a:extLst>
                <a:ext uri="{FF2B5EF4-FFF2-40B4-BE49-F238E27FC236}">
                  <a16:creationId xmlns:a16="http://schemas.microsoft.com/office/drawing/2014/main" id="{B65DFCB0-220F-C686-DCFE-F8C38E517DC7}"/>
                </a:ext>
              </a:extLst>
            </p:cNvPr>
            <p:cNvGrpSpPr>
              <a:grpSpLocks noChangeAspect="1"/>
            </p:cNvGrpSpPr>
            <p:nvPr/>
          </p:nvGrpSpPr>
          <p:grpSpPr bwMode="auto">
            <a:xfrm>
              <a:off x="1835696" y="2780928"/>
              <a:ext cx="2304256" cy="2304256"/>
              <a:chOff x="3474" y="1290"/>
              <a:chExt cx="1050" cy="1050"/>
            </a:xfrm>
            <a:solidFill>
              <a:schemeClr val="tx2"/>
            </a:solidFill>
          </p:grpSpPr>
          <p:sp>
            <p:nvSpPr>
              <p:cNvPr id="21" name="Freeform 19">
                <a:extLst>
                  <a:ext uri="{FF2B5EF4-FFF2-40B4-BE49-F238E27FC236}">
                    <a16:creationId xmlns:a16="http://schemas.microsoft.com/office/drawing/2014/main" id="{319A7E73-BE72-1103-3962-5A52C3B5A903}"/>
                  </a:ext>
                </a:extLst>
              </p:cNvPr>
              <p:cNvSpPr>
                <a:spLocks/>
              </p:cNvSpPr>
              <p:nvPr/>
            </p:nvSpPr>
            <p:spPr bwMode="auto">
              <a:xfrm>
                <a:off x="3999" y="1290"/>
                <a:ext cx="525" cy="525"/>
              </a:xfrm>
              <a:custGeom>
                <a:avLst/>
                <a:gdLst/>
                <a:ahLst/>
                <a:cxnLst>
                  <a:cxn ang="0">
                    <a:pos x="1400" y="1400"/>
                  </a:cxn>
                  <a:cxn ang="0">
                    <a:pos x="0" y="0"/>
                  </a:cxn>
                  <a:cxn ang="0">
                    <a:pos x="0" y="0"/>
                  </a:cxn>
                  <a:cxn ang="0">
                    <a:pos x="0" y="1400"/>
                  </a:cxn>
                  <a:cxn ang="0">
                    <a:pos x="1400" y="1400"/>
                  </a:cxn>
                </a:cxnLst>
                <a:rect l="0" t="0" r="r" b="b"/>
                <a:pathLst>
                  <a:path w="1400" h="1400">
                    <a:moveTo>
                      <a:pt x="1400" y="1400"/>
                    </a:moveTo>
                    <a:cubicBezTo>
                      <a:pt x="1400" y="627"/>
                      <a:pt x="774" y="0"/>
                      <a:pt x="0" y="0"/>
                    </a:cubicBezTo>
                    <a:cubicBezTo>
                      <a:pt x="0" y="0"/>
                      <a:pt x="0" y="0"/>
                      <a:pt x="0" y="0"/>
                    </a:cubicBezTo>
                    <a:lnTo>
                      <a:pt x="0" y="1400"/>
                    </a:lnTo>
                    <a:lnTo>
                      <a:pt x="1400" y="1400"/>
                    </a:lnTo>
                    <a:close/>
                  </a:path>
                </a:pathLst>
              </a:custGeom>
              <a:solidFill>
                <a:srgbClr val="F1BAC3"/>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F8DDE1"/>
                  </a:solidFill>
                  <a:effectLst/>
                  <a:uLnTx/>
                  <a:uFillTx/>
                  <a:latin typeface="Arial"/>
                  <a:ea typeface="+mn-ea"/>
                  <a:cs typeface="+mn-cs"/>
                </a:endParaRPr>
              </a:p>
            </p:txBody>
          </p:sp>
          <p:sp>
            <p:nvSpPr>
              <p:cNvPr id="26" name="Freeform 20">
                <a:extLst>
                  <a:ext uri="{FF2B5EF4-FFF2-40B4-BE49-F238E27FC236}">
                    <a16:creationId xmlns:a16="http://schemas.microsoft.com/office/drawing/2014/main" id="{E4884087-BED9-9527-3830-F10055237886}"/>
                  </a:ext>
                </a:extLst>
              </p:cNvPr>
              <p:cNvSpPr>
                <a:spLocks/>
              </p:cNvSpPr>
              <p:nvPr/>
            </p:nvSpPr>
            <p:spPr bwMode="auto">
              <a:xfrm>
                <a:off x="3999" y="1815"/>
                <a:ext cx="525" cy="525"/>
              </a:xfrm>
              <a:custGeom>
                <a:avLst/>
                <a:gdLst/>
                <a:ahLst/>
                <a:cxnLst>
                  <a:cxn ang="0">
                    <a:pos x="0" y="1400"/>
                  </a:cxn>
                  <a:cxn ang="0">
                    <a:pos x="1400" y="0"/>
                  </a:cxn>
                  <a:cxn ang="0">
                    <a:pos x="0" y="0"/>
                  </a:cxn>
                  <a:cxn ang="0">
                    <a:pos x="0" y="1400"/>
                  </a:cxn>
                </a:cxnLst>
                <a:rect l="0" t="0" r="r" b="b"/>
                <a:pathLst>
                  <a:path w="1400" h="1400">
                    <a:moveTo>
                      <a:pt x="0" y="1400"/>
                    </a:moveTo>
                    <a:cubicBezTo>
                      <a:pt x="774" y="1400"/>
                      <a:pt x="1400" y="774"/>
                      <a:pt x="1400" y="0"/>
                    </a:cubicBezTo>
                    <a:lnTo>
                      <a:pt x="0" y="0"/>
                    </a:lnTo>
                    <a:lnTo>
                      <a:pt x="0" y="1400"/>
                    </a:lnTo>
                    <a:close/>
                  </a:path>
                </a:pathLst>
              </a:custGeom>
              <a:solidFill>
                <a:srgbClr val="FFB600"/>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27" name="Freeform 21">
                <a:extLst>
                  <a:ext uri="{FF2B5EF4-FFF2-40B4-BE49-F238E27FC236}">
                    <a16:creationId xmlns:a16="http://schemas.microsoft.com/office/drawing/2014/main" id="{61386C29-2CB0-98CF-8F2B-091A534AE51E}"/>
                  </a:ext>
                </a:extLst>
              </p:cNvPr>
              <p:cNvSpPr>
                <a:spLocks/>
              </p:cNvSpPr>
              <p:nvPr/>
            </p:nvSpPr>
            <p:spPr bwMode="auto">
              <a:xfrm>
                <a:off x="3474" y="1815"/>
                <a:ext cx="525" cy="525"/>
              </a:xfrm>
              <a:custGeom>
                <a:avLst/>
                <a:gdLst/>
                <a:ahLst/>
                <a:cxnLst>
                  <a:cxn ang="0">
                    <a:pos x="0" y="0"/>
                  </a:cxn>
                  <a:cxn ang="0">
                    <a:pos x="1400" y="1400"/>
                  </a:cxn>
                  <a:cxn ang="0">
                    <a:pos x="1400" y="0"/>
                  </a:cxn>
                  <a:cxn ang="0">
                    <a:pos x="0" y="0"/>
                  </a:cxn>
                </a:cxnLst>
                <a:rect l="0" t="0" r="r" b="b"/>
                <a:pathLst>
                  <a:path w="1400" h="1400">
                    <a:moveTo>
                      <a:pt x="0" y="0"/>
                    </a:moveTo>
                    <a:cubicBezTo>
                      <a:pt x="0" y="774"/>
                      <a:pt x="627" y="1400"/>
                      <a:pt x="1400" y="1400"/>
                    </a:cubicBezTo>
                    <a:lnTo>
                      <a:pt x="1400" y="0"/>
                    </a:lnTo>
                    <a:lnTo>
                      <a:pt x="0" y="0"/>
                    </a:lnTo>
                    <a:close/>
                  </a:path>
                </a:pathLst>
              </a:custGeom>
              <a:solidFill>
                <a:srgbClr val="FEB791"/>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28" name="Freeform 22">
                <a:extLst>
                  <a:ext uri="{FF2B5EF4-FFF2-40B4-BE49-F238E27FC236}">
                    <a16:creationId xmlns:a16="http://schemas.microsoft.com/office/drawing/2014/main" id="{D3C11058-C9E4-4BC0-1F4D-45AB4DF137DA}"/>
                  </a:ext>
                </a:extLst>
              </p:cNvPr>
              <p:cNvSpPr>
                <a:spLocks/>
              </p:cNvSpPr>
              <p:nvPr/>
            </p:nvSpPr>
            <p:spPr bwMode="auto">
              <a:xfrm>
                <a:off x="3474" y="1290"/>
                <a:ext cx="525" cy="525"/>
              </a:xfrm>
              <a:custGeom>
                <a:avLst/>
                <a:gdLst/>
                <a:ahLst/>
                <a:cxnLst>
                  <a:cxn ang="0">
                    <a:pos x="1400" y="0"/>
                  </a:cxn>
                  <a:cxn ang="0">
                    <a:pos x="0" y="1400"/>
                  </a:cxn>
                  <a:cxn ang="0">
                    <a:pos x="1400" y="1400"/>
                  </a:cxn>
                  <a:cxn ang="0">
                    <a:pos x="1400" y="0"/>
                  </a:cxn>
                </a:cxnLst>
                <a:rect l="0" t="0" r="r" b="b"/>
                <a:pathLst>
                  <a:path w="1400" h="1400">
                    <a:moveTo>
                      <a:pt x="1400" y="0"/>
                    </a:moveTo>
                    <a:cubicBezTo>
                      <a:pt x="627" y="0"/>
                      <a:pt x="0" y="627"/>
                      <a:pt x="0" y="1400"/>
                    </a:cubicBezTo>
                    <a:lnTo>
                      <a:pt x="1400" y="1400"/>
                    </a:lnTo>
                    <a:lnTo>
                      <a:pt x="1400" y="0"/>
                    </a:lnTo>
                    <a:close/>
                  </a:path>
                </a:pathLst>
              </a:custGeom>
              <a:solidFill>
                <a:schemeClr val="bg1">
                  <a:lumMod val="85000"/>
                </a:schemeClr>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grpSp>
        <p:sp>
          <p:nvSpPr>
            <p:cNvPr id="17" name="TextBox 16">
              <a:extLst>
                <a:ext uri="{FF2B5EF4-FFF2-40B4-BE49-F238E27FC236}">
                  <a16:creationId xmlns:a16="http://schemas.microsoft.com/office/drawing/2014/main" id="{0E07E9F2-8AED-FC3B-79E5-FFC9926A1A9D}"/>
                </a:ext>
              </a:extLst>
            </p:cNvPr>
            <p:cNvSpPr txBox="1"/>
            <p:nvPr/>
          </p:nvSpPr>
          <p:spPr>
            <a:xfrm>
              <a:off x="2002257" y="3352768"/>
              <a:ext cx="985567"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FFFFFF">
                      <a:lumMod val="75000"/>
                    </a:srgbClr>
                  </a:solidFill>
                  <a:effectLst/>
                  <a:uLnTx/>
                  <a:uFillTx/>
                  <a:latin typeface="Arial"/>
                  <a:ea typeface="+mn-ea"/>
                  <a:cs typeface="+mn-cs"/>
                </a:rPr>
                <a:t>Espionage</a:t>
              </a:r>
            </a:p>
          </p:txBody>
        </p:sp>
        <p:sp>
          <p:nvSpPr>
            <p:cNvPr id="18" name="TextBox 17">
              <a:extLst>
                <a:ext uri="{FF2B5EF4-FFF2-40B4-BE49-F238E27FC236}">
                  <a16:creationId xmlns:a16="http://schemas.microsoft.com/office/drawing/2014/main" id="{EB9C7863-F9FB-9699-4C4A-0655B9AA173B}"/>
                </a:ext>
              </a:extLst>
            </p:cNvPr>
            <p:cNvSpPr txBox="1"/>
            <p:nvPr/>
          </p:nvSpPr>
          <p:spPr>
            <a:xfrm>
              <a:off x="3056662" y="3352768"/>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Sabotage</a:t>
              </a:r>
            </a:p>
          </p:txBody>
        </p:sp>
        <p:sp>
          <p:nvSpPr>
            <p:cNvPr id="19" name="TextBox 18">
              <a:extLst>
                <a:ext uri="{FF2B5EF4-FFF2-40B4-BE49-F238E27FC236}">
                  <a16:creationId xmlns:a16="http://schemas.microsoft.com/office/drawing/2014/main" id="{A0C6CD28-B9B5-3710-322D-93E9955FECAB}"/>
                </a:ext>
              </a:extLst>
            </p:cNvPr>
            <p:cNvSpPr txBox="1"/>
            <p:nvPr/>
          </p:nvSpPr>
          <p:spPr>
            <a:xfrm>
              <a:off x="2003513" y="4297900"/>
              <a:ext cx="936104" cy="233001"/>
            </a:xfrm>
            <a:prstGeom prst="rect">
              <a:avLst/>
            </a:prstGeom>
            <a:noFill/>
          </p:spPr>
          <p:txBody>
            <a:bodyPr wrap="square" lIns="0" tIns="0" rIns="0" bIns="0" rtlCol="0">
              <a:spAutoFit/>
            </a:bodyPr>
            <a:lstStyle>
              <a:defPPr>
                <a:defRPr lang="en-US"/>
              </a:defPPr>
              <a:lvl1pPr algn="ctr">
                <a:lnSpc>
                  <a:spcPct val="100000"/>
                </a:lnSpc>
                <a:spcAft>
                  <a:spcPts val="600"/>
                </a:spcAft>
                <a:buSzPct val="100000"/>
                <a:defRPr sz="1050"/>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Hacktivist</a:t>
              </a:r>
            </a:p>
          </p:txBody>
        </p:sp>
        <p:sp>
          <p:nvSpPr>
            <p:cNvPr id="20" name="TextBox 19">
              <a:extLst>
                <a:ext uri="{FF2B5EF4-FFF2-40B4-BE49-F238E27FC236}">
                  <a16:creationId xmlns:a16="http://schemas.microsoft.com/office/drawing/2014/main" id="{EA91EF0C-1909-F2A8-B7F0-71AC811B8539}"/>
                </a:ext>
              </a:extLst>
            </p:cNvPr>
            <p:cNvSpPr txBox="1"/>
            <p:nvPr/>
          </p:nvSpPr>
          <p:spPr>
            <a:xfrm>
              <a:off x="3056603" y="4299305"/>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1" i="0" u="none" strike="noStrike" kern="1200" cap="none" spc="0" normalizeH="0" baseline="0" noProof="0">
                  <a:ln>
                    <a:noFill/>
                  </a:ln>
                  <a:solidFill>
                    <a:srgbClr val="000000"/>
                  </a:solidFill>
                  <a:effectLst/>
                  <a:uLnTx/>
                  <a:uFillTx/>
                  <a:latin typeface="Arial"/>
                  <a:ea typeface="+mn-ea"/>
                  <a:cs typeface="+mn-cs"/>
                </a:rPr>
                <a:t>Criminal</a:t>
              </a:r>
            </a:p>
          </p:txBody>
        </p:sp>
      </p:grpSp>
      <p:grpSp>
        <p:nvGrpSpPr>
          <p:cNvPr id="2" name="Group 1">
            <a:extLst>
              <a:ext uri="{FF2B5EF4-FFF2-40B4-BE49-F238E27FC236}">
                <a16:creationId xmlns:a16="http://schemas.microsoft.com/office/drawing/2014/main" id="{A4BD2A2F-ABBB-7F7D-2F03-35377F5EB321}"/>
              </a:ext>
            </a:extLst>
          </p:cNvPr>
          <p:cNvGrpSpPr/>
          <p:nvPr/>
        </p:nvGrpSpPr>
        <p:grpSpPr>
          <a:xfrm>
            <a:off x="3358590" y="938473"/>
            <a:ext cx="1984737" cy="365760"/>
            <a:chOff x="3729481" y="4947846"/>
            <a:chExt cx="1984737" cy="365760"/>
          </a:xfrm>
        </p:grpSpPr>
        <p:sp>
          <p:nvSpPr>
            <p:cNvPr id="3" name="TextBox 65">
              <a:extLst>
                <a:ext uri="{FF2B5EF4-FFF2-40B4-BE49-F238E27FC236}">
                  <a16:creationId xmlns:a16="http://schemas.microsoft.com/office/drawing/2014/main" id="{CB210970-9DEA-AC89-080C-4C62ED13FB62}"/>
                </a:ext>
              </a:extLst>
            </p:cNvPr>
            <p:cNvSpPr txBox="1"/>
            <p:nvPr/>
          </p:nvSpPr>
          <p:spPr>
            <a:xfrm>
              <a:off x="4130042" y="5078231"/>
              <a:ext cx="1584176" cy="12311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ea typeface="+mn-lt"/>
                  <a:cs typeface="+mn-lt"/>
                </a:rPr>
                <a:t>No specific industry targeting</a:t>
              </a:r>
            </a:p>
          </p:txBody>
        </p:sp>
        <p:pic>
          <p:nvPicPr>
            <p:cNvPr id="4" name="Picture 3">
              <a:extLst>
                <a:ext uri="{FF2B5EF4-FFF2-40B4-BE49-F238E27FC236}">
                  <a16:creationId xmlns:a16="http://schemas.microsoft.com/office/drawing/2014/main" id="{B42BF45C-0950-7D5A-AA42-40E13DC55E3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6208" t="32899" r="39428" b="26505"/>
            <a:stretch/>
          </p:blipFill>
          <p:spPr bwMode="auto">
            <a:xfrm>
              <a:off x="3729481" y="4947846"/>
              <a:ext cx="368781" cy="365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4B875793-F96E-471E-A67B-EAFF58D8057D}"/>
              </a:ext>
            </a:extLst>
          </p:cNvPr>
          <p:cNvGrpSpPr/>
          <p:nvPr/>
        </p:nvGrpSpPr>
        <p:grpSpPr>
          <a:xfrm>
            <a:off x="576865" y="972807"/>
            <a:ext cx="1961288" cy="320040"/>
            <a:chOff x="452398" y="1057001"/>
            <a:chExt cx="1961288" cy="320040"/>
          </a:xfrm>
        </p:grpSpPr>
        <p:pic>
          <p:nvPicPr>
            <p:cNvPr id="10" name="Picture 9">
              <a:extLst>
                <a:ext uri="{FF2B5EF4-FFF2-40B4-BE49-F238E27FC236}">
                  <a16:creationId xmlns:a16="http://schemas.microsoft.com/office/drawing/2014/main" id="{F013ACDC-9947-B93A-09D8-0D1F2072CD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6" t="19770" r="30759" b="29404"/>
            <a:stretch/>
          </p:blipFill>
          <p:spPr bwMode="auto">
            <a:xfrm>
              <a:off x="452398" y="1057001"/>
              <a:ext cx="329415" cy="3200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0">
              <a:extLst>
                <a:ext uri="{FF2B5EF4-FFF2-40B4-BE49-F238E27FC236}">
                  <a16:creationId xmlns:a16="http://schemas.microsoft.com/office/drawing/2014/main" id="{1E3DEE4A-C19C-BE77-0A0D-12491D0FA8C0}"/>
                </a:ext>
              </a:extLst>
            </p:cNvPr>
            <p:cNvSpPr txBox="1"/>
            <p:nvPr/>
          </p:nvSpPr>
          <p:spPr>
            <a:xfrm>
              <a:off x="829510" y="1163378"/>
              <a:ext cx="1584176" cy="12311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Aft>
                  <a:spcPts val="600"/>
                </a:spcAft>
                <a:buSzPct val="100000"/>
              </a:pPr>
              <a:r>
                <a:rPr lang="en-US" sz="800"/>
                <a:t>Global</a:t>
              </a:r>
            </a:p>
          </p:txBody>
        </p:sp>
      </p:grpSp>
      <p:sp>
        <p:nvSpPr>
          <p:cNvPr id="5" name="Slide Number Placeholder 5">
            <a:extLst>
              <a:ext uri="{FF2B5EF4-FFF2-40B4-BE49-F238E27FC236}">
                <a16:creationId xmlns:a16="http://schemas.microsoft.com/office/drawing/2014/main" id="{32BAF572-1E58-4059-198D-81C43CD286D5}"/>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dirty="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6" name="Date Placeholder 3">
            <a:extLst>
              <a:ext uri="{FF2B5EF4-FFF2-40B4-BE49-F238E27FC236}">
                <a16:creationId xmlns:a16="http://schemas.microsoft.com/office/drawing/2014/main" id="{48BF6AEC-1DA6-E0E1-093C-35002ED09B8D}"/>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
        <p:nvSpPr>
          <p:cNvPr id="7" name="TextBox 6">
            <a:extLst>
              <a:ext uri="{FF2B5EF4-FFF2-40B4-BE49-F238E27FC236}">
                <a16:creationId xmlns:a16="http://schemas.microsoft.com/office/drawing/2014/main" id="{2E3FCE37-5DE0-078F-C6E0-A3F5AB281076}"/>
              </a:ext>
            </a:extLst>
          </p:cNvPr>
          <p:cNvSpPr txBox="1"/>
          <p:nvPr/>
        </p:nvSpPr>
        <p:spPr>
          <a:xfrm>
            <a:off x="448236" y="6167718"/>
            <a:ext cx="2743200" cy="123111"/>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600"/>
              </a:spcAft>
              <a:buSzPct val="100000"/>
            </a:pPr>
            <a:r>
              <a:rPr lang="en-US" sz="800"/>
              <a:t>Reference:</a:t>
            </a:r>
            <a:r>
              <a:rPr lang="en-US" sz="800">
                <a:cs typeface="Arial"/>
              </a:rPr>
              <a:t>​ PwC's Global Threat Intelligence</a:t>
            </a:r>
          </a:p>
        </p:txBody>
      </p:sp>
    </p:spTree>
    <p:extLst>
      <p:ext uri="{BB962C8B-B14F-4D97-AF65-F5344CB8AC3E}">
        <p14:creationId xmlns:p14="http://schemas.microsoft.com/office/powerpoint/2010/main" val="3663132774"/>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63797FB6-7EF9-4F2F-9A18-375BE06E92A2}"/>
              </a:ext>
            </a:extLst>
          </p:cNvPr>
          <p:cNvCxnSpPr>
            <a:cxnSpLocks/>
          </p:cNvCxnSpPr>
          <p:nvPr/>
        </p:nvCxnSpPr>
        <p:spPr>
          <a:xfrm>
            <a:off x="153909" y="1780639"/>
            <a:ext cx="11896254" cy="0"/>
          </a:xfrm>
          <a:prstGeom prst="line">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13" name="Footer Placeholder 4">
            <a:extLst>
              <a:ext uri="{FF2B5EF4-FFF2-40B4-BE49-F238E27FC236}">
                <a16:creationId xmlns:a16="http://schemas.microsoft.com/office/drawing/2014/main" id="{63A78F0A-086F-4C42-B080-ED9BB690B9FB}"/>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sp>
        <p:nvSpPr>
          <p:cNvPr id="30" name="Title 6">
            <a:extLst>
              <a:ext uri="{FF2B5EF4-FFF2-40B4-BE49-F238E27FC236}">
                <a16:creationId xmlns:a16="http://schemas.microsoft.com/office/drawing/2014/main" id="{D6EEB5B2-CA53-4005-A839-ABE3D8735E70}"/>
              </a:ext>
            </a:extLst>
          </p:cNvPr>
          <p:cNvSpPr txBox="1">
            <a:spLocks/>
          </p:cNvSpPr>
          <p:nvPr/>
        </p:nvSpPr>
        <p:spPr>
          <a:xfrm>
            <a:off x="452399" y="304800"/>
            <a:ext cx="6901959" cy="66435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a:defRPr/>
            </a:pPr>
            <a:r>
              <a:rPr lang="en-US" sz="2200">
                <a:solidFill>
                  <a:srgbClr val="000000"/>
                </a:solidFill>
                <a:ea typeface="+mj-lt"/>
                <a:cs typeface="+mj-lt"/>
              </a:rPr>
              <a:t>EarthEstries an Aggressive Grouping of APTs: Insights on their Long-Term Targeted Attacks </a:t>
            </a:r>
            <a:endParaRPr lang="en-US">
              <a:ea typeface="+mj-lt"/>
              <a:cs typeface="+mj-lt"/>
            </a:endParaRPr>
          </a:p>
        </p:txBody>
      </p:sp>
      <p:sp>
        <p:nvSpPr>
          <p:cNvPr id="33" name="TextBox 32">
            <a:extLst>
              <a:ext uri="{FF2B5EF4-FFF2-40B4-BE49-F238E27FC236}">
                <a16:creationId xmlns:a16="http://schemas.microsoft.com/office/drawing/2014/main" id="{56EC28AB-0541-4012-9BEB-1DD915B4BF31}"/>
              </a:ext>
            </a:extLst>
          </p:cNvPr>
          <p:cNvSpPr txBox="1"/>
          <p:nvPr/>
        </p:nvSpPr>
        <p:spPr>
          <a:xfrm>
            <a:off x="324218" y="1672925"/>
            <a:ext cx="1905635" cy="215444"/>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Technical Analysis</a:t>
            </a:r>
          </a:p>
        </p:txBody>
      </p:sp>
      <p:sp>
        <p:nvSpPr>
          <p:cNvPr id="34" name="Rectangle 33">
            <a:extLst>
              <a:ext uri="{FF2B5EF4-FFF2-40B4-BE49-F238E27FC236}">
                <a16:creationId xmlns:a16="http://schemas.microsoft.com/office/drawing/2014/main" id="{69ACF748-B909-4B1E-9453-6FD7566FCF19}"/>
              </a:ext>
            </a:extLst>
          </p:cNvPr>
          <p:cNvSpPr/>
          <p:nvPr/>
        </p:nvSpPr>
        <p:spPr>
          <a:xfrm>
            <a:off x="450991" y="1897962"/>
            <a:ext cx="11416791" cy="4655238"/>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algn="just">
              <a:defRPr/>
            </a:pPr>
            <a:r>
              <a:rPr lang="en-US" sz="1000" dirty="0">
                <a:solidFill>
                  <a:srgbClr val="000000"/>
                </a:solidFill>
                <a:ea typeface="+mn-lt"/>
                <a:cs typeface="+mn-lt"/>
              </a:rPr>
              <a:t>Researchers uncovered several insights about Earth </a:t>
            </a:r>
            <a:r>
              <a:rPr lang="en-US" sz="1000" dirty="0" err="1">
                <a:solidFill>
                  <a:srgbClr val="000000"/>
                </a:solidFill>
                <a:ea typeface="+mn-lt"/>
                <a:cs typeface="+mn-lt"/>
              </a:rPr>
              <a:t>Estries</a:t>
            </a:r>
            <a:r>
              <a:rPr lang="en-US" sz="1000" dirty="0">
                <a:solidFill>
                  <a:srgbClr val="000000"/>
                </a:solidFill>
                <a:ea typeface="+mn-lt"/>
                <a:cs typeface="+mn-lt"/>
              </a:rPr>
              <a:t>' evolving attack techniques, operational motivations and long-term targeted attacks.</a:t>
            </a:r>
            <a:endParaRPr lang="en-US" dirty="0">
              <a:solidFill>
                <a:srgbClr val="FFFFFF"/>
              </a:solidFill>
              <a:ea typeface="+mn-lt"/>
              <a:cs typeface="+mn-lt"/>
            </a:endParaRPr>
          </a:p>
          <a:p>
            <a:pPr algn="just">
              <a:defRPr/>
            </a:pPr>
            <a:endParaRPr lang="en-US" sz="1000" dirty="0">
              <a:solidFill>
                <a:srgbClr val="000000"/>
              </a:solidFill>
              <a:ea typeface="+mn-lt"/>
              <a:cs typeface="+mn-lt"/>
            </a:endParaRPr>
          </a:p>
          <a:p>
            <a:pPr algn="just">
              <a:defRPr/>
            </a:pPr>
            <a:r>
              <a:rPr lang="en-US" sz="1000" dirty="0">
                <a:solidFill>
                  <a:srgbClr val="000000"/>
                </a:solidFill>
                <a:ea typeface="+mn-lt"/>
                <a:cs typeface="+mn-lt"/>
              </a:rPr>
              <a:t>Earth </a:t>
            </a:r>
            <a:r>
              <a:rPr lang="en-US" sz="1000" dirty="0" err="1">
                <a:solidFill>
                  <a:srgbClr val="000000"/>
                </a:solidFill>
                <a:ea typeface="+mn-lt"/>
                <a:cs typeface="+mn-lt"/>
              </a:rPr>
              <a:t>Estries</a:t>
            </a:r>
            <a:r>
              <a:rPr lang="en-US" sz="1000" dirty="0">
                <a:solidFill>
                  <a:srgbClr val="000000"/>
                </a:solidFill>
                <a:ea typeface="+mn-lt"/>
                <a:cs typeface="+mn-lt"/>
              </a:rPr>
              <a:t> is a group of Chinese-speaking APT groups. The group which emerged in 2023 is also referred to as Salt Typhoon, </a:t>
            </a:r>
            <a:r>
              <a:rPr lang="en-US" sz="1000" dirty="0" err="1">
                <a:solidFill>
                  <a:srgbClr val="000000"/>
                </a:solidFill>
                <a:ea typeface="+mn-lt"/>
                <a:cs typeface="+mn-lt"/>
              </a:rPr>
              <a:t>FamousSparrow</a:t>
            </a:r>
            <a:r>
              <a:rPr lang="en-US" sz="1000" dirty="0">
                <a:solidFill>
                  <a:srgbClr val="000000"/>
                </a:solidFill>
                <a:ea typeface="+mn-lt"/>
                <a:cs typeface="+mn-lt"/>
              </a:rPr>
              <a:t>, </a:t>
            </a:r>
            <a:r>
              <a:rPr lang="en-US" sz="1000" dirty="0" err="1">
                <a:solidFill>
                  <a:srgbClr val="000000"/>
                </a:solidFill>
                <a:ea typeface="+mn-lt"/>
                <a:cs typeface="+mn-lt"/>
              </a:rPr>
              <a:t>GhostEmperor</a:t>
            </a:r>
            <a:r>
              <a:rPr lang="en-US" sz="1000" dirty="0">
                <a:solidFill>
                  <a:srgbClr val="000000"/>
                </a:solidFill>
                <a:ea typeface="+mn-lt"/>
                <a:cs typeface="+mn-lt"/>
              </a:rPr>
              <a:t> and UNC2286. The group is well-</a:t>
            </a:r>
            <a:r>
              <a:rPr lang="en-US" sz="1000" dirty="0" err="1">
                <a:solidFill>
                  <a:srgbClr val="000000"/>
                </a:solidFill>
                <a:ea typeface="+mn-lt"/>
                <a:cs typeface="+mn-lt"/>
              </a:rPr>
              <a:t>organised</a:t>
            </a:r>
            <a:r>
              <a:rPr lang="en-US" sz="1000" dirty="0">
                <a:solidFill>
                  <a:srgbClr val="000000"/>
                </a:solidFill>
                <a:ea typeface="+mn-lt"/>
                <a:cs typeface="+mn-lt"/>
              </a:rPr>
              <a:t> and complex with a clear division of labor. Earth </a:t>
            </a:r>
            <a:r>
              <a:rPr lang="en-US" sz="1000" dirty="0" err="1">
                <a:solidFill>
                  <a:srgbClr val="000000"/>
                </a:solidFill>
                <a:ea typeface="+mn-lt"/>
                <a:cs typeface="+mn-lt"/>
              </a:rPr>
              <a:t>Estries</a:t>
            </a:r>
            <a:r>
              <a:rPr lang="en-US" sz="1000" dirty="0">
                <a:solidFill>
                  <a:srgbClr val="000000"/>
                </a:solidFill>
                <a:ea typeface="+mn-lt"/>
                <a:cs typeface="+mn-lt"/>
              </a:rPr>
              <a:t> has been known to target a diverse range of target countries and critical industries. </a:t>
            </a:r>
            <a:endParaRPr lang="en-US" dirty="0">
              <a:solidFill>
                <a:srgbClr val="FFFFFF"/>
              </a:solidFill>
              <a:ea typeface="+mn-lt"/>
              <a:cs typeface="+mn-lt"/>
            </a:endParaRPr>
          </a:p>
          <a:p>
            <a:pPr algn="just">
              <a:defRPr/>
            </a:pPr>
            <a:endParaRPr lang="en-US" sz="1000" dirty="0">
              <a:solidFill>
                <a:srgbClr val="000000"/>
              </a:solidFill>
              <a:ea typeface="+mn-lt"/>
              <a:cs typeface="+mn-lt"/>
            </a:endParaRPr>
          </a:p>
          <a:p>
            <a:pPr algn="just">
              <a:defRPr/>
            </a:pPr>
            <a:r>
              <a:rPr lang="en-US" sz="1000" dirty="0">
                <a:solidFill>
                  <a:srgbClr val="000000"/>
                </a:solidFill>
                <a:ea typeface="+mn-lt"/>
                <a:cs typeface="+mn-lt"/>
              </a:rPr>
              <a:t>The group's motivation has been observed to be prolonged attack towards governments and internet service providers since 2020. By mid-20222, the group was observed targeting service providers for these industries and by 2023, the group began targeting consulting firms and NGOs working with the US government. By attacking third parties to governments and telecommunication providers, Earth </a:t>
            </a:r>
            <a:r>
              <a:rPr lang="en-US" sz="1000" dirty="0" err="1">
                <a:solidFill>
                  <a:srgbClr val="000000"/>
                </a:solidFill>
                <a:ea typeface="+mn-lt"/>
                <a:cs typeface="+mn-lt"/>
              </a:rPr>
              <a:t>Estries</a:t>
            </a:r>
            <a:r>
              <a:rPr lang="en-US" sz="1000" dirty="0">
                <a:solidFill>
                  <a:srgbClr val="000000"/>
                </a:solidFill>
                <a:ea typeface="+mn-lt"/>
                <a:cs typeface="+mn-lt"/>
              </a:rPr>
              <a:t> is able to leverage intelligence to attack primary targets with better efficiency and speed.</a:t>
            </a:r>
            <a:endParaRPr lang="en-US" dirty="0">
              <a:ea typeface="+mn-lt"/>
              <a:cs typeface="+mn-lt"/>
            </a:endParaRPr>
          </a:p>
          <a:p>
            <a:pPr algn="just">
              <a:defRPr/>
            </a:pPr>
            <a:endParaRPr lang="en-US" sz="1000" dirty="0">
              <a:solidFill>
                <a:srgbClr val="000000"/>
              </a:solidFill>
              <a:cs typeface="Arial"/>
            </a:endParaRPr>
          </a:p>
          <a:p>
            <a:pPr algn="just">
              <a:defRPr/>
            </a:pPr>
            <a:r>
              <a:rPr lang="en-US" sz="1000" dirty="0">
                <a:solidFill>
                  <a:srgbClr val="000000"/>
                </a:solidFill>
                <a:cs typeface="Arial"/>
              </a:rPr>
              <a:t>During initial access, the </a:t>
            </a:r>
            <a:r>
              <a:rPr lang="en-US" sz="1000" dirty="0">
                <a:solidFill>
                  <a:srgbClr val="000000"/>
                </a:solidFill>
                <a:ea typeface="+mn-lt"/>
                <a:cs typeface="+mn-lt"/>
              </a:rPr>
              <a:t>APT group exploits N-day vulnerabilities including </a:t>
            </a:r>
            <a:r>
              <a:rPr lang="en-US" sz="1000" dirty="0" err="1">
                <a:solidFill>
                  <a:srgbClr val="000000"/>
                </a:solidFill>
                <a:latin typeface="Consolas"/>
                <a:ea typeface="+mn-lt"/>
                <a:cs typeface="+mn-lt"/>
              </a:rPr>
              <a:t>ProxyLogon</a:t>
            </a:r>
            <a:r>
              <a:rPr lang="en-US" sz="1000" dirty="0">
                <a:solidFill>
                  <a:srgbClr val="000000"/>
                </a:solidFill>
                <a:latin typeface="Consolas"/>
                <a:ea typeface="+mn-lt"/>
                <a:cs typeface="+mn-lt"/>
              </a:rPr>
              <a:t> </a:t>
            </a:r>
            <a:r>
              <a:rPr lang="en-US" sz="1000" dirty="0">
                <a:solidFill>
                  <a:srgbClr val="000000"/>
                </a:solidFill>
                <a:ea typeface="+mn-lt"/>
                <a:cs typeface="+mn-lt"/>
              </a:rPr>
              <a:t>(</a:t>
            </a:r>
            <a:r>
              <a:rPr lang="en-US" sz="1000" dirty="0">
                <a:solidFill>
                  <a:srgbClr val="000000"/>
                </a:solidFill>
                <a:latin typeface="Consolas"/>
                <a:ea typeface="+mn-lt"/>
                <a:cs typeface="+mn-lt"/>
              </a:rPr>
              <a:t>CVE-2021-26855, CVE-2021-26857, CVE-2021-26858,</a:t>
            </a:r>
            <a:r>
              <a:rPr lang="en-US" sz="1000" dirty="0">
                <a:solidFill>
                  <a:srgbClr val="000000"/>
                </a:solidFill>
                <a:ea typeface="+mn-lt"/>
                <a:cs typeface="+mn-lt"/>
              </a:rPr>
              <a:t> and </a:t>
            </a:r>
            <a:r>
              <a:rPr lang="en-US" sz="1000" dirty="0">
                <a:solidFill>
                  <a:srgbClr val="000000"/>
                </a:solidFill>
                <a:latin typeface="Consolas"/>
                <a:ea typeface="+mn-lt"/>
                <a:cs typeface="+mn-lt"/>
              </a:rPr>
              <a:t>CVE-2021-27065), CVE-2022-3236, </a:t>
            </a:r>
            <a:r>
              <a:rPr lang="en-US" sz="1000" dirty="0">
                <a:solidFill>
                  <a:srgbClr val="000000"/>
                </a:solidFill>
                <a:latin typeface="Arial"/>
                <a:ea typeface="+mn-lt"/>
                <a:cs typeface="+mn-lt"/>
              </a:rPr>
              <a:t>and </a:t>
            </a:r>
            <a:r>
              <a:rPr lang="en-US" sz="1000" dirty="0">
                <a:solidFill>
                  <a:srgbClr val="000000"/>
                </a:solidFill>
                <a:latin typeface="Consolas"/>
                <a:ea typeface="+mn-lt"/>
                <a:cs typeface="+mn-lt"/>
              </a:rPr>
              <a:t>CVE-2023-48788. </a:t>
            </a:r>
            <a:r>
              <a:rPr lang="en-US" sz="1000" dirty="0">
                <a:solidFill>
                  <a:srgbClr val="000000"/>
                </a:solidFill>
                <a:ea typeface="+mn-lt"/>
                <a:cs typeface="+mn-lt"/>
              </a:rPr>
              <a:t>Upon access, Earth </a:t>
            </a:r>
            <a:r>
              <a:rPr lang="en-US" sz="1000" dirty="0" err="1">
                <a:solidFill>
                  <a:srgbClr val="000000"/>
                </a:solidFill>
                <a:ea typeface="+mn-lt"/>
                <a:cs typeface="+mn-lt"/>
              </a:rPr>
              <a:t>Estries</a:t>
            </a:r>
            <a:r>
              <a:rPr lang="en-US" sz="1000" dirty="0">
                <a:solidFill>
                  <a:srgbClr val="000000"/>
                </a:solidFill>
                <a:ea typeface="+mn-lt"/>
                <a:cs typeface="+mn-lt"/>
              </a:rPr>
              <a:t> leverages living-off-the-land binaries (LOBLINS) including </a:t>
            </a:r>
            <a:r>
              <a:rPr lang="en-US" sz="1000" dirty="0">
                <a:solidFill>
                  <a:srgbClr val="000000"/>
                </a:solidFill>
                <a:latin typeface="Consolas"/>
                <a:ea typeface="+mn-lt"/>
                <a:cs typeface="+mn-lt"/>
              </a:rPr>
              <a:t>WMIX-exe</a:t>
            </a:r>
            <a:r>
              <a:rPr lang="en-US" sz="1000" dirty="0">
                <a:solidFill>
                  <a:srgbClr val="000000"/>
                </a:solidFill>
                <a:ea typeface="+mn-lt"/>
                <a:cs typeface="+mn-lt"/>
              </a:rPr>
              <a:t> and </a:t>
            </a:r>
            <a:r>
              <a:rPr lang="en-US" sz="1000" dirty="0">
                <a:solidFill>
                  <a:srgbClr val="000000"/>
                </a:solidFill>
                <a:latin typeface="Consolas"/>
                <a:ea typeface="+mn-lt"/>
                <a:cs typeface="+mn-lt"/>
              </a:rPr>
              <a:t>PSEXEC.exe</a:t>
            </a:r>
            <a:r>
              <a:rPr lang="en-US" sz="1000" dirty="0">
                <a:solidFill>
                  <a:srgbClr val="000000"/>
                </a:solidFill>
                <a:ea typeface="+mn-lt"/>
                <a:cs typeface="+mn-lt"/>
              </a:rPr>
              <a:t> for lateral movement. </a:t>
            </a:r>
            <a:r>
              <a:rPr lang="en-US" sz="1000" dirty="0">
                <a:solidFill>
                  <a:srgbClr val="000000"/>
                </a:solidFill>
                <a:latin typeface="Consolas"/>
                <a:ea typeface="+mn-lt"/>
                <a:cs typeface="+mn-lt"/>
              </a:rPr>
              <a:t>GHOSTSPIDER </a:t>
            </a:r>
            <a:r>
              <a:rPr lang="en-US" sz="1000" dirty="0">
                <a:solidFill>
                  <a:srgbClr val="000000"/>
                </a:solidFill>
                <a:ea typeface="+mn-lt"/>
                <a:cs typeface="+mn-lt"/>
              </a:rPr>
              <a:t>and </a:t>
            </a:r>
            <a:r>
              <a:rPr lang="en-US" sz="1000" dirty="0">
                <a:solidFill>
                  <a:srgbClr val="000000"/>
                </a:solidFill>
                <a:latin typeface="Consolas"/>
                <a:ea typeface="+mn-lt"/>
                <a:cs typeface="+mn-lt"/>
              </a:rPr>
              <a:t>SNAPPYBEE </a:t>
            </a:r>
            <a:r>
              <a:rPr lang="en-US" sz="1000" dirty="0">
                <a:solidFill>
                  <a:srgbClr val="000000"/>
                </a:solidFill>
                <a:ea typeface="+mn-lt"/>
                <a:cs typeface="+mn-lt"/>
              </a:rPr>
              <a:t>(aka </a:t>
            </a:r>
            <a:r>
              <a:rPr lang="en-US" sz="1000" dirty="0">
                <a:solidFill>
                  <a:srgbClr val="000000"/>
                </a:solidFill>
                <a:latin typeface="Consolas"/>
                <a:ea typeface="+mn-lt"/>
                <a:cs typeface="+mn-lt"/>
              </a:rPr>
              <a:t>Deed RAT</a:t>
            </a:r>
            <a:r>
              <a:rPr lang="en-US" sz="1000" dirty="0">
                <a:solidFill>
                  <a:srgbClr val="000000"/>
                </a:solidFill>
                <a:ea typeface="+mn-lt"/>
                <a:cs typeface="+mn-lt"/>
              </a:rPr>
              <a:t>) were deployed for long-term espionage activities, and </a:t>
            </a:r>
            <a:r>
              <a:rPr lang="en-US" sz="1000" dirty="0">
                <a:solidFill>
                  <a:srgbClr val="000000"/>
                </a:solidFill>
                <a:latin typeface="Consolas"/>
                <a:ea typeface="+mn-lt"/>
                <a:cs typeface="+mn-lt"/>
              </a:rPr>
              <a:t>DEMODEX </a:t>
            </a:r>
            <a:r>
              <a:rPr lang="en-US" sz="1000" dirty="0">
                <a:solidFill>
                  <a:srgbClr val="000000"/>
                </a:solidFill>
                <a:ea typeface="+mn-lt"/>
                <a:cs typeface="+mn-lt"/>
              </a:rPr>
              <a:t>rootkit was implanted on vendor machines. Post exploitation the attackers used LOLBLIN tools to gather endpoint and perform lateral movement, allowing them to access more compromised machines.</a:t>
            </a:r>
            <a:endParaRPr lang="en-US" dirty="0">
              <a:solidFill>
                <a:srgbClr val="FFFFFF"/>
              </a:solidFill>
              <a:ea typeface="+mn-lt"/>
              <a:cs typeface="+mn-lt"/>
            </a:endParaRPr>
          </a:p>
          <a:p>
            <a:pPr algn="just">
              <a:defRPr/>
            </a:pPr>
            <a:endParaRPr lang="en-US" sz="1000" dirty="0">
              <a:solidFill>
                <a:srgbClr val="000000"/>
              </a:solidFill>
              <a:ea typeface="+mn-lt"/>
              <a:cs typeface="+mn-lt"/>
            </a:endParaRPr>
          </a:p>
          <a:p>
            <a:pPr algn="just">
              <a:defRPr/>
            </a:pPr>
            <a:r>
              <a:rPr lang="en-US" sz="1000" dirty="0">
                <a:solidFill>
                  <a:srgbClr val="000000"/>
                </a:solidFill>
                <a:ea typeface="+mn-lt"/>
                <a:cs typeface="+mn-lt"/>
              </a:rPr>
              <a:t>In cases, particularly targeting Taiwanese government and a chemical company, data exfiltration included downloading malicious tools from their C&amp;C server</a:t>
            </a:r>
            <a:r>
              <a:rPr lang="en-US" sz="1000" dirty="0">
                <a:solidFill>
                  <a:srgbClr val="000000"/>
                </a:solidFill>
                <a:latin typeface="Consolas"/>
                <a:ea typeface="+mn-lt"/>
                <a:cs typeface="+mn-lt"/>
              </a:rPr>
              <a:t> 23.81.41[.]166</a:t>
            </a:r>
            <a:r>
              <a:rPr lang="en-US" sz="1000" dirty="0">
                <a:solidFill>
                  <a:srgbClr val="000000"/>
                </a:solidFill>
                <a:ea typeface="+mn-lt"/>
                <a:cs typeface="+mn-lt"/>
              </a:rPr>
              <a:t>. This IP included an open directory on port 80 revealing </a:t>
            </a:r>
            <a:r>
              <a:rPr lang="en-US" sz="1000" dirty="0" err="1">
                <a:solidFill>
                  <a:srgbClr val="000000"/>
                </a:solidFill>
                <a:latin typeface="Consolas"/>
                <a:ea typeface="+mn-lt"/>
                <a:cs typeface="+mn-lt"/>
              </a:rPr>
              <a:t>frpc</a:t>
            </a:r>
            <a:r>
              <a:rPr lang="en-US" sz="1000" dirty="0">
                <a:solidFill>
                  <a:srgbClr val="000000"/>
                </a:solidFill>
                <a:latin typeface="Consolas"/>
                <a:ea typeface="+mn-lt"/>
                <a:cs typeface="+mn-lt"/>
              </a:rPr>
              <a:t> </a:t>
            </a:r>
            <a:r>
              <a:rPr lang="en-US" sz="1000" dirty="0">
                <a:solidFill>
                  <a:srgbClr val="000000"/>
                </a:solidFill>
                <a:ea typeface="+mn-lt"/>
                <a:cs typeface="+mn-lt"/>
              </a:rPr>
              <a:t>C&amp;C</a:t>
            </a:r>
            <a:r>
              <a:rPr lang="en-US" sz="1000" dirty="0">
                <a:solidFill>
                  <a:srgbClr val="000000"/>
                </a:solidFill>
                <a:latin typeface="Consolas"/>
                <a:ea typeface="+mn-lt"/>
                <a:cs typeface="+mn-lt"/>
              </a:rPr>
              <a:t> 165.154.227[.]192</a:t>
            </a:r>
            <a:r>
              <a:rPr lang="en-US" sz="1000" dirty="0">
                <a:solidFill>
                  <a:srgbClr val="000000"/>
                </a:solidFill>
                <a:ea typeface="+mn-lt"/>
                <a:cs typeface="+mn-lt"/>
              </a:rPr>
              <a:t> potentially linked to SSL certificate (SHA256:</a:t>
            </a:r>
            <a:r>
              <a:rPr lang="en-US" sz="1000" dirty="0">
                <a:solidFill>
                  <a:srgbClr val="000000"/>
                </a:solidFill>
                <a:latin typeface="Consolas"/>
                <a:ea typeface="+mn-lt"/>
                <a:cs typeface="+mn-lt"/>
              </a:rPr>
              <a:t> 2b5e7b17fc6e684ff026df3241af4a651fc2b55ca62f8f1f7e34ac8303db9a31</a:t>
            </a:r>
            <a:r>
              <a:rPr lang="en-US" sz="1000" dirty="0">
                <a:solidFill>
                  <a:srgbClr val="000000"/>
                </a:solidFill>
                <a:ea typeface="+mn-lt"/>
                <a:cs typeface="+mn-lt"/>
              </a:rPr>
              <a:t>) which is previously used by </a:t>
            </a:r>
            <a:r>
              <a:rPr lang="en-US" sz="1000" dirty="0" err="1">
                <a:solidFill>
                  <a:srgbClr val="000000"/>
                </a:solidFill>
                <a:latin typeface="Consolas"/>
                <a:ea typeface="+mn-lt"/>
                <a:cs typeface="+mn-lt"/>
              </a:rPr>
              <a:t>ShadowPad</a:t>
            </a:r>
            <a:r>
              <a:rPr lang="en-US" sz="1000" dirty="0">
                <a:solidFill>
                  <a:srgbClr val="000000"/>
                </a:solidFill>
                <a:ea typeface="+mn-lt"/>
                <a:cs typeface="+mn-lt"/>
              </a:rPr>
              <a:t>, a shared tool commonly used by Chinese-speaking APT groups.</a:t>
            </a:r>
            <a:endParaRPr lang="en-US" dirty="0">
              <a:solidFill>
                <a:srgbClr val="FFFFFF"/>
              </a:solidFill>
              <a:ea typeface="+mn-lt"/>
              <a:cs typeface="+mn-lt"/>
            </a:endParaRPr>
          </a:p>
          <a:p>
            <a:pPr algn="just">
              <a:defRPr/>
            </a:pPr>
            <a:endParaRPr lang="en-US" sz="1000" dirty="0">
              <a:solidFill>
                <a:srgbClr val="000000"/>
              </a:solidFill>
              <a:ea typeface="+mn-lt"/>
              <a:cs typeface="+mn-lt"/>
            </a:endParaRPr>
          </a:p>
          <a:p>
            <a:pPr algn="just">
              <a:defRPr/>
            </a:pPr>
            <a:r>
              <a:rPr lang="en-US" sz="1000" dirty="0">
                <a:solidFill>
                  <a:srgbClr val="000000"/>
                </a:solidFill>
                <a:ea typeface="+mn-lt"/>
                <a:cs typeface="+mn-lt"/>
              </a:rPr>
              <a:t>Notably, analysis of the group's campaigns revealed that victims have been compromised for several years. In early stages, attackers obtained credentials and control target machines through web vulnerabilities and the Microsoft Exchange </a:t>
            </a:r>
            <a:r>
              <a:rPr lang="en-US" sz="1000" dirty="0" err="1">
                <a:solidFill>
                  <a:srgbClr val="000000"/>
                </a:solidFill>
                <a:ea typeface="+mn-lt"/>
                <a:cs typeface="+mn-lt"/>
              </a:rPr>
              <a:t>ProxyLogon</a:t>
            </a:r>
            <a:r>
              <a:rPr lang="en-US" sz="1000" dirty="0">
                <a:solidFill>
                  <a:srgbClr val="000000"/>
                </a:solidFill>
                <a:ea typeface="+mn-lt"/>
                <a:cs typeface="+mn-lt"/>
              </a:rPr>
              <a:t> exploit chain. The DEMODEX rootkit was primarily used to remain hidden on victim networks.</a:t>
            </a:r>
            <a:endParaRPr lang="en-US" dirty="0">
              <a:cs typeface="Arial"/>
            </a:endParaRPr>
          </a:p>
          <a:p>
            <a:pPr algn="just">
              <a:defRPr/>
            </a:pPr>
            <a:endParaRPr lang="en-US" sz="1000" dirty="0">
              <a:solidFill>
                <a:srgbClr val="000000"/>
              </a:solidFill>
              <a:latin typeface="Arial"/>
            </a:endParaRPr>
          </a:p>
          <a:p>
            <a:pPr marL="0" marR="0" lvl="0" indent="0" algn="just" defTabSz="914400">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a:ea typeface="+mn-ea"/>
                <a:cs typeface="+mn-cs"/>
              </a:rPr>
              <a:t>Conclusion</a:t>
            </a:r>
            <a:endParaRPr lang="en-US" sz="1000" b="1" i="0" u="none" strike="noStrike" kern="1200" cap="none" spc="0" normalizeH="0" baseline="0" noProof="0" dirty="0">
              <a:ln>
                <a:noFill/>
              </a:ln>
              <a:solidFill>
                <a:srgbClr val="000000"/>
              </a:solidFill>
              <a:effectLst/>
              <a:uLnTx/>
              <a:uFillTx/>
              <a:latin typeface="Arial"/>
              <a:cs typeface="Arial"/>
            </a:endParaRPr>
          </a:p>
          <a:p>
            <a:pPr algn="just"/>
            <a:r>
              <a:rPr lang="en-GB" sz="1000" dirty="0">
                <a:solidFill>
                  <a:schemeClr val="tx1"/>
                </a:solidFill>
                <a:ea typeface="+mn-lt"/>
                <a:cs typeface="+mn-lt"/>
              </a:rPr>
              <a:t>Earth </a:t>
            </a:r>
            <a:r>
              <a:rPr lang="en-GB" sz="1000" dirty="0" err="1">
                <a:solidFill>
                  <a:schemeClr val="tx1"/>
                </a:solidFill>
                <a:ea typeface="+mn-lt"/>
                <a:cs typeface="+mn-lt"/>
              </a:rPr>
              <a:t>Estries</a:t>
            </a:r>
            <a:r>
              <a:rPr lang="en-GB" sz="1000" dirty="0">
                <a:solidFill>
                  <a:schemeClr val="tx1"/>
                </a:solidFill>
                <a:ea typeface="+mn-lt"/>
                <a:cs typeface="+mn-lt"/>
              </a:rPr>
              <a:t> is a highly persistent APT group that targets critical industry providers as well as their third party vendors. Organisations in such industries should remain vigilant and scan for an existing attacks that may have been well concealed. Organisations should also apply this notice to their vendors.</a:t>
            </a:r>
            <a:endParaRPr lang="en-GB" dirty="0">
              <a:solidFill>
                <a:schemeClr val="tx1"/>
              </a:solidFill>
            </a:endParaRPr>
          </a:p>
          <a:p>
            <a:pPr algn="just">
              <a:spcBef>
                <a:spcPts val="0"/>
              </a:spcBef>
              <a:spcAft>
                <a:spcPts val="0"/>
              </a:spcAft>
            </a:pPr>
            <a:endParaRPr lang="en-GB" sz="1000" dirty="0">
              <a:solidFill>
                <a:schemeClr val="tx1"/>
              </a:solidFill>
              <a:cs typeface="Arial"/>
            </a:endParaRPr>
          </a:p>
          <a:p>
            <a:pPr algn="just">
              <a:spcAft>
                <a:spcPts val="600"/>
              </a:spcAft>
              <a:defRPr/>
            </a:pPr>
            <a:r>
              <a:rPr lang="en-US" sz="800" dirty="0">
                <a:solidFill>
                  <a:schemeClr val="tx1"/>
                </a:solidFill>
              </a:rPr>
              <a:t>Reference:</a:t>
            </a:r>
            <a:endParaRPr lang="en-US" sz="800" dirty="0">
              <a:solidFill>
                <a:schemeClr val="tx1"/>
              </a:solidFill>
              <a:cs typeface="Arial"/>
            </a:endParaRPr>
          </a:p>
          <a:p>
            <a:pPr algn="just">
              <a:defRPr/>
            </a:pPr>
            <a:r>
              <a:rPr lang="en-US" sz="800" dirty="0">
                <a:solidFill>
                  <a:schemeClr val="tx1"/>
                </a:solidFill>
                <a:cs typeface="Arial"/>
                <a:hlinkClick r:id="rId3">
                  <a:extLst>
                    <a:ext uri="{A12FA001-AC4F-418D-AE19-62706E023703}">
                      <ahyp:hlinkClr xmlns:ahyp="http://schemas.microsoft.com/office/drawing/2018/hyperlinkcolor" val="tx"/>
                    </a:ext>
                  </a:extLst>
                </a:hlinkClick>
              </a:rPr>
              <a:t>trendmicro.com/</a:t>
            </a:r>
            <a:r>
              <a:rPr lang="en-US" sz="800" dirty="0" err="1">
                <a:solidFill>
                  <a:schemeClr val="tx1"/>
                </a:solidFill>
                <a:cs typeface="Arial"/>
                <a:hlinkClick r:id="rId3">
                  <a:extLst>
                    <a:ext uri="{A12FA001-AC4F-418D-AE19-62706E023703}">
                      <ahyp:hlinkClr xmlns:ahyp="http://schemas.microsoft.com/office/drawing/2018/hyperlinkcolor" val="tx"/>
                    </a:ext>
                  </a:extLst>
                </a:hlinkClick>
              </a:rPr>
              <a:t>en_us</a:t>
            </a:r>
            <a:r>
              <a:rPr lang="en-US" sz="800" dirty="0">
                <a:solidFill>
                  <a:schemeClr val="tx1"/>
                </a:solidFill>
                <a:cs typeface="Arial"/>
                <a:hlinkClick r:id="rId3">
                  <a:extLst>
                    <a:ext uri="{A12FA001-AC4F-418D-AE19-62706E023703}">
                      <ahyp:hlinkClr xmlns:ahyp="http://schemas.microsoft.com/office/drawing/2018/hyperlinkcolor" val="tx"/>
                    </a:ext>
                  </a:extLst>
                </a:hlinkClick>
              </a:rPr>
              <a:t>/research/24/k/earth-estries.html</a:t>
            </a:r>
            <a:r>
              <a:rPr lang="en-US" sz="800" dirty="0">
                <a:solidFill>
                  <a:schemeClr val="tx1"/>
                </a:solidFill>
                <a:cs typeface="Arial"/>
              </a:rPr>
              <a:t> </a:t>
            </a:r>
          </a:p>
          <a:p>
            <a:pPr algn="just">
              <a:spcAft>
                <a:spcPts val="600"/>
              </a:spcAft>
              <a:defRPr/>
            </a:pPr>
            <a:endParaRPr lang="en-US" sz="800" dirty="0">
              <a:solidFill>
                <a:schemeClr val="tx1"/>
              </a:solidFill>
              <a:cs typeface="Arial"/>
            </a:endParaRPr>
          </a:p>
        </p:txBody>
      </p:sp>
      <p:graphicFrame>
        <p:nvGraphicFramePr>
          <p:cNvPr id="22" name="Content Placeholder 48">
            <a:extLst>
              <a:ext uri="{FF2B5EF4-FFF2-40B4-BE49-F238E27FC236}">
                <a16:creationId xmlns:a16="http://schemas.microsoft.com/office/drawing/2014/main" id="{C3FEEC5B-B8CA-C8EB-F523-44335C0CF8EA}"/>
              </a:ext>
            </a:extLst>
          </p:cNvPr>
          <p:cNvGraphicFramePr>
            <a:graphicFrameLocks/>
          </p:cNvGraphicFramePr>
          <p:nvPr>
            <p:extLst>
              <p:ext uri="{D42A27DB-BD31-4B8C-83A1-F6EECF244321}">
                <p14:modId xmlns:p14="http://schemas.microsoft.com/office/powerpoint/2010/main" val="4013609614"/>
              </p:ext>
            </p:extLst>
          </p:nvPr>
        </p:nvGraphicFramePr>
        <p:xfrm>
          <a:off x="9076857" y="236681"/>
          <a:ext cx="2782846" cy="1384397"/>
        </p:xfrm>
        <a:graphic>
          <a:graphicData uri="http://schemas.openxmlformats.org/drawingml/2006/table">
            <a:tbl>
              <a:tblPr>
                <a:tableStyleId>{5C22544A-7EE6-4342-B048-85BDC9FD1C3A}</a:tableStyleId>
              </a:tblPr>
              <a:tblGrid>
                <a:gridCol w="1391423">
                  <a:extLst>
                    <a:ext uri="{9D8B030D-6E8A-4147-A177-3AD203B41FA5}">
                      <a16:colId xmlns:a16="http://schemas.microsoft.com/office/drawing/2014/main" val="4000336458"/>
                    </a:ext>
                  </a:extLst>
                </a:gridCol>
                <a:gridCol w="1391423">
                  <a:extLst>
                    <a:ext uri="{9D8B030D-6E8A-4147-A177-3AD203B41FA5}">
                      <a16:colId xmlns:a16="http://schemas.microsoft.com/office/drawing/2014/main" val="1549506248"/>
                    </a:ext>
                  </a:extLst>
                </a:gridCol>
              </a:tblGrid>
              <a:tr h="217181">
                <a:tc>
                  <a:txBody>
                    <a:bodyPr/>
                    <a:lstStyle/>
                    <a:p>
                      <a:pPr marL="0" marR="0" algn="ctr">
                        <a:lnSpc>
                          <a:spcPct val="107000"/>
                        </a:lnSpc>
                        <a:spcBef>
                          <a:spcPts val="0"/>
                        </a:spcBef>
                        <a:spcAft>
                          <a:spcPts val="0"/>
                        </a:spcAft>
                      </a:pPr>
                      <a:r>
                        <a:rPr lang="en-US" sz="800" kern="1200">
                          <a:solidFill>
                            <a:schemeClr val="bg1">
                              <a:lumMod val="75000"/>
                            </a:schemeClr>
                          </a:solidFill>
                          <a:effectLst/>
                          <a:latin typeface="+mn-lt"/>
                          <a:ea typeface="+mn-ea"/>
                          <a:cs typeface="+mn-cs"/>
                        </a:rPr>
                        <a:t> Destructive</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1" kern="1200">
                          <a:solidFill>
                            <a:schemeClr val="tx1"/>
                          </a:solidFill>
                          <a:effectLst/>
                          <a:latin typeface="+mn-lt"/>
                          <a:ea typeface="+mn-ea"/>
                          <a:cs typeface="+mn-cs"/>
                        </a:rPr>
                        <a:t>Data Exfiltration </a:t>
                      </a:r>
                    </a:p>
                  </a:txBody>
                  <a:tcPr marL="75672" marR="75672" marT="0" marB="0" anchor="ctr">
                    <a:solidFill>
                      <a:srgbClr val="FFB600"/>
                    </a:solidFill>
                  </a:tcPr>
                </a:tc>
                <a:extLst>
                  <a:ext uri="{0D108BD9-81ED-4DB2-BD59-A6C34878D82A}">
                    <a16:rowId xmlns:a16="http://schemas.microsoft.com/office/drawing/2014/main" val="87224529"/>
                  </a:ext>
                </a:extLst>
              </a:tr>
              <a:tr h="217181">
                <a:tc>
                  <a:txBody>
                    <a:bodyPr/>
                    <a:lstStyle/>
                    <a:p>
                      <a:pPr marL="0" marR="0" algn="ctr">
                        <a:lnSpc>
                          <a:spcPct val="107000"/>
                        </a:lnSpc>
                        <a:spcBef>
                          <a:spcPts val="0"/>
                        </a:spcBef>
                        <a:spcAft>
                          <a:spcPts val="0"/>
                        </a:spcAft>
                      </a:pPr>
                      <a:r>
                        <a:rPr lang="en-US" sz="800" b="1" kern="1200">
                          <a:solidFill>
                            <a:schemeClr val="tx1"/>
                          </a:solidFill>
                          <a:effectLst/>
                          <a:latin typeface="+mn-lt"/>
                          <a:ea typeface="+mn-ea"/>
                          <a:cs typeface="+mn-cs"/>
                        </a:rPr>
                        <a:t>Malware</a:t>
                      </a:r>
                      <a:r>
                        <a:rPr lang="en-US" sz="800" b="1" kern="1200">
                          <a:solidFill>
                            <a:schemeClr val="bg2">
                              <a:lumMod val="90000"/>
                            </a:schemeClr>
                          </a:solidFill>
                          <a:effectLst/>
                          <a:latin typeface="+mn-lt"/>
                          <a:ea typeface="+mn-ea"/>
                          <a:cs typeface="+mn-cs"/>
                        </a:rPr>
                        <a:t> </a:t>
                      </a:r>
                    </a:p>
                  </a:txBody>
                  <a:tcPr marL="75672" marR="75672" marT="0" marB="0" anchor="ctr">
                    <a:solidFill>
                      <a:srgbClr val="FFB600"/>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Attack on Cloud Services</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4228951359"/>
                  </a:ext>
                </a:extLst>
              </a:tr>
              <a:tr h="253999">
                <a:tc>
                  <a:txBody>
                    <a:bodyPr/>
                    <a:lstStyle/>
                    <a:p>
                      <a:pPr marL="0" marR="0" algn="ctr">
                        <a:lnSpc>
                          <a:spcPct val="107000"/>
                        </a:lnSpc>
                        <a:spcBef>
                          <a:spcPts val="0"/>
                        </a:spcBef>
                        <a:spcAft>
                          <a:spcPts val="0"/>
                        </a:spcAft>
                      </a:pPr>
                      <a:r>
                        <a:rPr lang="en-US" sz="800" b="1">
                          <a:solidFill>
                            <a:schemeClr val="bg1">
                              <a:lumMod val="75000"/>
                            </a:schemeClr>
                          </a:solidFill>
                          <a:effectLst/>
                        </a:rPr>
                        <a:t> </a:t>
                      </a:r>
                      <a:r>
                        <a:rPr lang="en-US" sz="800" b="0">
                          <a:solidFill>
                            <a:schemeClr val="bg1">
                              <a:lumMod val="75000"/>
                            </a:schemeClr>
                          </a:solidFill>
                          <a:effectLst/>
                        </a:rPr>
                        <a:t>DDoS</a:t>
                      </a:r>
                      <a:endParaRPr lang="en-US" sz="800" b="0">
                        <a:solidFill>
                          <a:schemeClr val="bg1">
                            <a:lumMod val="75000"/>
                          </a:schemeClr>
                        </a:solidFill>
                        <a:effectLst/>
                        <a:latin typeface="Georgia"/>
                        <a:ea typeface="SimSun"/>
                        <a:cs typeface="Times New Roman"/>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Operational Technology Compromise</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910209616"/>
                  </a:ext>
                </a:extLst>
              </a:tr>
              <a:tr h="217181">
                <a:tc>
                  <a:txBody>
                    <a:bodyPr/>
                    <a:lstStyle/>
                    <a:p>
                      <a:pPr marL="0" marR="0" algn="ctr">
                        <a:lnSpc>
                          <a:spcPct val="107000"/>
                        </a:lnSpc>
                        <a:spcBef>
                          <a:spcPts val="0"/>
                        </a:spcBef>
                        <a:spcAft>
                          <a:spcPts val="0"/>
                        </a:spcAft>
                      </a:pPr>
                      <a:r>
                        <a:rPr lang="en-US" sz="800">
                          <a:solidFill>
                            <a:schemeClr val="bg1">
                              <a:lumMod val="75000"/>
                            </a:schemeClr>
                          </a:solidFill>
                          <a:effectLst/>
                        </a:rPr>
                        <a:t> Web Defacement</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Malicious Insider</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2087039893"/>
                  </a:ext>
                </a:extLst>
              </a:tr>
              <a:tr h="261674">
                <a:tc>
                  <a:txBody>
                    <a:bodyPr/>
                    <a:lstStyle/>
                    <a:p>
                      <a:pPr marL="0" marR="0" algn="ctr">
                        <a:lnSpc>
                          <a:spcPct val="107000"/>
                        </a:lnSpc>
                        <a:spcBef>
                          <a:spcPts val="0"/>
                        </a:spcBef>
                        <a:spcAft>
                          <a:spcPts val="0"/>
                        </a:spcAft>
                      </a:pPr>
                      <a:r>
                        <a:rPr lang="en-US" sz="800" b="0">
                          <a:solidFill>
                            <a:schemeClr val="bg1">
                              <a:lumMod val="75000"/>
                            </a:schemeClr>
                          </a:solidFill>
                          <a:effectLst/>
                        </a:rPr>
                        <a:t> Business Email Compromise</a:t>
                      </a:r>
                      <a:endParaRPr lang="en-US" sz="800" b="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b="0">
                          <a:solidFill>
                            <a:schemeClr val="bg1">
                              <a:lumMod val="75000"/>
                            </a:schemeClr>
                          </a:solidFill>
                          <a:effectLst/>
                        </a:rPr>
                        <a:t>Supply Chain</a:t>
                      </a:r>
                      <a:endParaRPr lang="en-US" sz="800" b="0" kern="1200">
                        <a:solidFill>
                          <a:schemeClr val="bg1">
                            <a:lumMod val="75000"/>
                          </a:schemeClr>
                        </a:solidFill>
                        <a:effectLst/>
                        <a:latin typeface="+mn-lt"/>
                        <a:ea typeface="+mn-ea"/>
                        <a:cs typeface="+mn-cs"/>
                      </a:endParaRPr>
                    </a:p>
                  </a:txBody>
                  <a:tcPr marL="75672" marR="75672" marT="0" marB="0" anchor="ctr">
                    <a:solidFill>
                      <a:srgbClr val="FFDCA9"/>
                    </a:solidFill>
                  </a:tcPr>
                </a:tc>
                <a:extLst>
                  <a:ext uri="{0D108BD9-81ED-4DB2-BD59-A6C34878D82A}">
                    <a16:rowId xmlns:a16="http://schemas.microsoft.com/office/drawing/2014/main" val="3647571878"/>
                  </a:ext>
                </a:extLst>
              </a:tr>
              <a:tr h="217181">
                <a:tc>
                  <a:txBody>
                    <a:bodyPr/>
                    <a:lstStyle/>
                    <a:p>
                      <a:pPr marL="0" marR="0" algn="ctr">
                        <a:lnSpc>
                          <a:spcPct val="107000"/>
                        </a:lnSpc>
                        <a:spcBef>
                          <a:spcPts val="0"/>
                        </a:spcBef>
                        <a:spcAft>
                          <a:spcPts val="0"/>
                        </a:spcAft>
                      </a:pPr>
                      <a:r>
                        <a:rPr lang="en-US" sz="800" b="0">
                          <a:solidFill>
                            <a:schemeClr val="bg1">
                              <a:lumMod val="75000"/>
                            </a:schemeClr>
                          </a:solidFill>
                          <a:effectLst/>
                        </a:rPr>
                        <a:t> </a:t>
                      </a:r>
                      <a:r>
                        <a:rPr lang="en-US" sz="800" b="0" kern="1200">
                          <a:solidFill>
                            <a:schemeClr val="bg1">
                              <a:lumMod val="75000"/>
                            </a:schemeClr>
                          </a:solidFill>
                          <a:effectLst/>
                          <a:latin typeface="+mn-lt"/>
                          <a:ea typeface="+mn-ea"/>
                          <a:cs typeface="+mn-cs"/>
                        </a:rPr>
                        <a:t>Cryptojacking</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0" kern="1200">
                          <a:solidFill>
                            <a:schemeClr val="bg1">
                              <a:lumMod val="75000"/>
                            </a:schemeClr>
                          </a:solidFill>
                          <a:effectLst/>
                          <a:latin typeface="+mn-lt"/>
                          <a:ea typeface="+mn-ea"/>
                          <a:cs typeface="+mn-cs"/>
                        </a:rPr>
                        <a:t>Ransomware</a:t>
                      </a:r>
                    </a:p>
                  </a:txBody>
                  <a:tcPr marL="75672" marR="75672" marT="0" marB="0" anchor="ctr">
                    <a:solidFill>
                      <a:srgbClr val="FFDCA9"/>
                    </a:solidFill>
                  </a:tcPr>
                </a:tc>
                <a:extLst>
                  <a:ext uri="{0D108BD9-81ED-4DB2-BD59-A6C34878D82A}">
                    <a16:rowId xmlns:a16="http://schemas.microsoft.com/office/drawing/2014/main" val="1631285251"/>
                  </a:ext>
                </a:extLst>
              </a:tr>
            </a:tbl>
          </a:graphicData>
        </a:graphic>
      </p:graphicFrame>
      <p:grpSp>
        <p:nvGrpSpPr>
          <p:cNvPr id="15" name="Group 14">
            <a:extLst>
              <a:ext uri="{FF2B5EF4-FFF2-40B4-BE49-F238E27FC236}">
                <a16:creationId xmlns:a16="http://schemas.microsoft.com/office/drawing/2014/main" id="{C3EBAFB8-4B5D-9E57-1ED4-6009ED533A4E}"/>
              </a:ext>
            </a:extLst>
          </p:cNvPr>
          <p:cNvGrpSpPr/>
          <p:nvPr/>
        </p:nvGrpSpPr>
        <p:grpSpPr>
          <a:xfrm>
            <a:off x="7238771" y="133732"/>
            <a:ext cx="1597970" cy="1597970"/>
            <a:chOff x="1835696" y="2780928"/>
            <a:chExt cx="2304256" cy="2304256"/>
          </a:xfrm>
        </p:grpSpPr>
        <p:grpSp>
          <p:nvGrpSpPr>
            <p:cNvPr id="16" name="Group 18">
              <a:extLst>
                <a:ext uri="{FF2B5EF4-FFF2-40B4-BE49-F238E27FC236}">
                  <a16:creationId xmlns:a16="http://schemas.microsoft.com/office/drawing/2014/main" id="{B65DFCB0-220F-C686-DCFE-F8C38E517DC7}"/>
                </a:ext>
              </a:extLst>
            </p:cNvPr>
            <p:cNvGrpSpPr>
              <a:grpSpLocks noChangeAspect="1"/>
            </p:cNvGrpSpPr>
            <p:nvPr/>
          </p:nvGrpSpPr>
          <p:grpSpPr bwMode="auto">
            <a:xfrm>
              <a:off x="1835696" y="2780928"/>
              <a:ext cx="2304256" cy="2304256"/>
              <a:chOff x="3474" y="1290"/>
              <a:chExt cx="1050" cy="1050"/>
            </a:xfrm>
            <a:solidFill>
              <a:schemeClr val="tx2"/>
            </a:solidFill>
          </p:grpSpPr>
          <p:sp>
            <p:nvSpPr>
              <p:cNvPr id="21" name="Freeform 19">
                <a:extLst>
                  <a:ext uri="{FF2B5EF4-FFF2-40B4-BE49-F238E27FC236}">
                    <a16:creationId xmlns:a16="http://schemas.microsoft.com/office/drawing/2014/main" id="{319A7E73-BE72-1103-3962-5A52C3B5A903}"/>
                  </a:ext>
                </a:extLst>
              </p:cNvPr>
              <p:cNvSpPr>
                <a:spLocks/>
              </p:cNvSpPr>
              <p:nvPr/>
            </p:nvSpPr>
            <p:spPr bwMode="auto">
              <a:xfrm>
                <a:off x="3999" y="1290"/>
                <a:ext cx="525" cy="525"/>
              </a:xfrm>
              <a:custGeom>
                <a:avLst/>
                <a:gdLst/>
                <a:ahLst/>
                <a:cxnLst>
                  <a:cxn ang="0">
                    <a:pos x="1400" y="1400"/>
                  </a:cxn>
                  <a:cxn ang="0">
                    <a:pos x="0" y="0"/>
                  </a:cxn>
                  <a:cxn ang="0">
                    <a:pos x="0" y="0"/>
                  </a:cxn>
                  <a:cxn ang="0">
                    <a:pos x="0" y="1400"/>
                  </a:cxn>
                  <a:cxn ang="0">
                    <a:pos x="1400" y="1400"/>
                  </a:cxn>
                </a:cxnLst>
                <a:rect l="0" t="0" r="r" b="b"/>
                <a:pathLst>
                  <a:path w="1400" h="1400">
                    <a:moveTo>
                      <a:pt x="1400" y="1400"/>
                    </a:moveTo>
                    <a:cubicBezTo>
                      <a:pt x="1400" y="627"/>
                      <a:pt x="774" y="0"/>
                      <a:pt x="0" y="0"/>
                    </a:cubicBezTo>
                    <a:cubicBezTo>
                      <a:pt x="0" y="0"/>
                      <a:pt x="0" y="0"/>
                      <a:pt x="0" y="0"/>
                    </a:cubicBezTo>
                    <a:lnTo>
                      <a:pt x="0" y="1400"/>
                    </a:lnTo>
                    <a:lnTo>
                      <a:pt x="1400" y="1400"/>
                    </a:lnTo>
                    <a:close/>
                  </a:path>
                </a:pathLst>
              </a:custGeom>
              <a:solidFill>
                <a:srgbClr val="F1BAC3"/>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F8DDE1"/>
                  </a:solidFill>
                  <a:effectLst/>
                  <a:uLnTx/>
                  <a:uFillTx/>
                  <a:latin typeface="Arial"/>
                  <a:ea typeface="+mn-ea"/>
                  <a:cs typeface="+mn-cs"/>
                </a:endParaRPr>
              </a:p>
            </p:txBody>
          </p:sp>
          <p:sp>
            <p:nvSpPr>
              <p:cNvPr id="26" name="Freeform 20">
                <a:extLst>
                  <a:ext uri="{FF2B5EF4-FFF2-40B4-BE49-F238E27FC236}">
                    <a16:creationId xmlns:a16="http://schemas.microsoft.com/office/drawing/2014/main" id="{E4884087-BED9-9527-3830-F10055237886}"/>
                  </a:ext>
                </a:extLst>
              </p:cNvPr>
              <p:cNvSpPr>
                <a:spLocks/>
              </p:cNvSpPr>
              <p:nvPr/>
            </p:nvSpPr>
            <p:spPr bwMode="auto">
              <a:xfrm>
                <a:off x="3999" y="1815"/>
                <a:ext cx="525" cy="525"/>
              </a:xfrm>
              <a:custGeom>
                <a:avLst/>
                <a:gdLst/>
                <a:ahLst/>
                <a:cxnLst>
                  <a:cxn ang="0">
                    <a:pos x="0" y="1400"/>
                  </a:cxn>
                  <a:cxn ang="0">
                    <a:pos x="1400" y="0"/>
                  </a:cxn>
                  <a:cxn ang="0">
                    <a:pos x="0" y="0"/>
                  </a:cxn>
                  <a:cxn ang="0">
                    <a:pos x="0" y="1400"/>
                  </a:cxn>
                </a:cxnLst>
                <a:rect l="0" t="0" r="r" b="b"/>
                <a:pathLst>
                  <a:path w="1400" h="1400">
                    <a:moveTo>
                      <a:pt x="0" y="1400"/>
                    </a:moveTo>
                    <a:cubicBezTo>
                      <a:pt x="774" y="1400"/>
                      <a:pt x="1400" y="774"/>
                      <a:pt x="1400" y="0"/>
                    </a:cubicBezTo>
                    <a:lnTo>
                      <a:pt x="0" y="0"/>
                    </a:lnTo>
                    <a:lnTo>
                      <a:pt x="0" y="1400"/>
                    </a:lnTo>
                    <a:close/>
                  </a:path>
                </a:pathLst>
              </a:custGeom>
              <a:solidFill>
                <a:srgbClr val="FFDCA9"/>
              </a:solidFill>
              <a:ln w="0">
                <a:solidFill>
                  <a:srgbClr val="4472C4"/>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27" name="Freeform 21">
                <a:extLst>
                  <a:ext uri="{FF2B5EF4-FFF2-40B4-BE49-F238E27FC236}">
                    <a16:creationId xmlns:a16="http://schemas.microsoft.com/office/drawing/2014/main" id="{61386C29-2CB0-98CF-8F2B-091A534AE51E}"/>
                  </a:ext>
                </a:extLst>
              </p:cNvPr>
              <p:cNvSpPr>
                <a:spLocks/>
              </p:cNvSpPr>
              <p:nvPr/>
            </p:nvSpPr>
            <p:spPr bwMode="auto">
              <a:xfrm>
                <a:off x="3474" y="1815"/>
                <a:ext cx="525" cy="525"/>
              </a:xfrm>
              <a:custGeom>
                <a:avLst/>
                <a:gdLst/>
                <a:ahLst/>
                <a:cxnLst>
                  <a:cxn ang="0">
                    <a:pos x="0" y="0"/>
                  </a:cxn>
                  <a:cxn ang="0">
                    <a:pos x="1400" y="1400"/>
                  </a:cxn>
                  <a:cxn ang="0">
                    <a:pos x="1400" y="0"/>
                  </a:cxn>
                  <a:cxn ang="0">
                    <a:pos x="0" y="0"/>
                  </a:cxn>
                </a:cxnLst>
                <a:rect l="0" t="0" r="r" b="b"/>
                <a:pathLst>
                  <a:path w="1400" h="1400">
                    <a:moveTo>
                      <a:pt x="0" y="0"/>
                    </a:moveTo>
                    <a:cubicBezTo>
                      <a:pt x="0" y="774"/>
                      <a:pt x="627" y="1400"/>
                      <a:pt x="1400" y="1400"/>
                    </a:cubicBezTo>
                    <a:lnTo>
                      <a:pt x="1400" y="0"/>
                    </a:lnTo>
                    <a:lnTo>
                      <a:pt x="0" y="0"/>
                    </a:lnTo>
                    <a:close/>
                  </a:path>
                </a:pathLst>
              </a:custGeom>
              <a:solidFill>
                <a:srgbClr val="FEB791"/>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28" name="Freeform 22">
                <a:extLst>
                  <a:ext uri="{FF2B5EF4-FFF2-40B4-BE49-F238E27FC236}">
                    <a16:creationId xmlns:a16="http://schemas.microsoft.com/office/drawing/2014/main" id="{D3C11058-C9E4-4BC0-1F4D-45AB4DF137DA}"/>
                  </a:ext>
                </a:extLst>
              </p:cNvPr>
              <p:cNvSpPr>
                <a:spLocks/>
              </p:cNvSpPr>
              <p:nvPr/>
            </p:nvSpPr>
            <p:spPr bwMode="auto">
              <a:xfrm>
                <a:off x="3474" y="1290"/>
                <a:ext cx="525" cy="525"/>
              </a:xfrm>
              <a:custGeom>
                <a:avLst/>
                <a:gdLst/>
                <a:ahLst/>
                <a:cxnLst>
                  <a:cxn ang="0">
                    <a:pos x="1400" y="0"/>
                  </a:cxn>
                  <a:cxn ang="0">
                    <a:pos x="0" y="1400"/>
                  </a:cxn>
                  <a:cxn ang="0">
                    <a:pos x="1400" y="1400"/>
                  </a:cxn>
                  <a:cxn ang="0">
                    <a:pos x="1400" y="0"/>
                  </a:cxn>
                </a:cxnLst>
                <a:rect l="0" t="0" r="r" b="b"/>
                <a:pathLst>
                  <a:path w="1400" h="1400">
                    <a:moveTo>
                      <a:pt x="1400" y="0"/>
                    </a:moveTo>
                    <a:cubicBezTo>
                      <a:pt x="627" y="0"/>
                      <a:pt x="0" y="627"/>
                      <a:pt x="0" y="1400"/>
                    </a:cubicBezTo>
                    <a:lnTo>
                      <a:pt x="1400" y="1400"/>
                    </a:lnTo>
                    <a:lnTo>
                      <a:pt x="1400" y="0"/>
                    </a:lnTo>
                    <a:close/>
                  </a:path>
                </a:pathLst>
              </a:custGeom>
              <a:solidFill>
                <a:srgbClr val="7D7D7D"/>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grpSp>
        <p:sp>
          <p:nvSpPr>
            <p:cNvPr id="17" name="TextBox 16">
              <a:extLst>
                <a:ext uri="{FF2B5EF4-FFF2-40B4-BE49-F238E27FC236}">
                  <a16:creationId xmlns:a16="http://schemas.microsoft.com/office/drawing/2014/main" id="{0E07E9F2-8AED-FC3B-79E5-FFC9926A1A9D}"/>
                </a:ext>
              </a:extLst>
            </p:cNvPr>
            <p:cNvSpPr txBox="1"/>
            <p:nvPr/>
          </p:nvSpPr>
          <p:spPr>
            <a:xfrm>
              <a:off x="2002257" y="3352768"/>
              <a:ext cx="985567" cy="233001"/>
            </a:xfrm>
            <a:prstGeom prst="rect">
              <a:avLst/>
            </a:prstGeom>
            <a:noFill/>
          </p:spPr>
          <p:txBody>
            <a:bodyPr wrap="square" lIns="0" tIns="0" rIns="0" bIns="0" rtlCol="0" anchor="t">
              <a:spAutoFit/>
            </a:bodyPr>
            <a:lstStyle/>
            <a:p>
              <a:pPr algn="ctr">
                <a:spcAft>
                  <a:spcPts val="600"/>
                </a:spcAft>
                <a:defRPr/>
              </a:pPr>
              <a:r>
                <a:rPr lang="en-US" sz="1050" b="1">
                  <a:latin typeface="Arial"/>
                </a:rPr>
                <a:t>Espionage</a:t>
              </a:r>
              <a:endParaRPr lang="en-US" sz="1050" b="1">
                <a:cs typeface="Arial"/>
              </a:endParaRPr>
            </a:p>
          </p:txBody>
        </p:sp>
        <p:sp>
          <p:nvSpPr>
            <p:cNvPr id="18" name="TextBox 17">
              <a:extLst>
                <a:ext uri="{FF2B5EF4-FFF2-40B4-BE49-F238E27FC236}">
                  <a16:creationId xmlns:a16="http://schemas.microsoft.com/office/drawing/2014/main" id="{EB9C7863-F9FB-9699-4C4A-0655B9AA173B}"/>
                </a:ext>
              </a:extLst>
            </p:cNvPr>
            <p:cNvSpPr txBox="1"/>
            <p:nvPr/>
          </p:nvSpPr>
          <p:spPr>
            <a:xfrm>
              <a:off x="3056662" y="3352768"/>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Sabotage</a:t>
              </a:r>
            </a:p>
          </p:txBody>
        </p:sp>
        <p:sp>
          <p:nvSpPr>
            <p:cNvPr id="19" name="TextBox 18">
              <a:extLst>
                <a:ext uri="{FF2B5EF4-FFF2-40B4-BE49-F238E27FC236}">
                  <a16:creationId xmlns:a16="http://schemas.microsoft.com/office/drawing/2014/main" id="{A0C6CD28-B9B5-3710-322D-93E9955FECAB}"/>
                </a:ext>
              </a:extLst>
            </p:cNvPr>
            <p:cNvSpPr txBox="1"/>
            <p:nvPr/>
          </p:nvSpPr>
          <p:spPr>
            <a:xfrm>
              <a:off x="2003513" y="4297900"/>
              <a:ext cx="936104" cy="233001"/>
            </a:xfrm>
            <a:prstGeom prst="rect">
              <a:avLst/>
            </a:prstGeom>
            <a:noFill/>
          </p:spPr>
          <p:txBody>
            <a:bodyPr wrap="square" lIns="0" tIns="0" rIns="0" bIns="0" rtlCol="0">
              <a:spAutoFit/>
            </a:bodyPr>
            <a:lstStyle>
              <a:defPPr>
                <a:defRPr lang="en-US"/>
              </a:defPPr>
              <a:lvl1pPr algn="ctr">
                <a:lnSpc>
                  <a:spcPct val="100000"/>
                </a:lnSpc>
                <a:spcAft>
                  <a:spcPts val="600"/>
                </a:spcAft>
                <a:buSzPct val="100000"/>
                <a:defRPr sz="1050"/>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Hacktivist</a:t>
              </a:r>
            </a:p>
          </p:txBody>
        </p:sp>
        <p:sp>
          <p:nvSpPr>
            <p:cNvPr id="20" name="TextBox 19">
              <a:extLst>
                <a:ext uri="{FF2B5EF4-FFF2-40B4-BE49-F238E27FC236}">
                  <a16:creationId xmlns:a16="http://schemas.microsoft.com/office/drawing/2014/main" id="{EA91EF0C-1909-F2A8-B7F0-71AC811B8539}"/>
                </a:ext>
              </a:extLst>
            </p:cNvPr>
            <p:cNvSpPr txBox="1"/>
            <p:nvPr/>
          </p:nvSpPr>
          <p:spPr>
            <a:xfrm>
              <a:off x="3056603" y="4299305"/>
              <a:ext cx="936104" cy="233001"/>
            </a:xfrm>
            <a:prstGeom prst="rect">
              <a:avLst/>
            </a:prstGeom>
            <a:noFill/>
          </p:spPr>
          <p:txBody>
            <a:bodyPr wrap="square" lIns="0" tIns="0" rIns="0" bIns="0" rtlCol="0" anchor="t">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i="0" u="none" strike="noStrike" kern="1200" cap="none" spc="0" normalizeH="0" baseline="0" noProof="0">
                  <a:ln>
                    <a:noFill/>
                  </a:ln>
                  <a:solidFill>
                    <a:schemeClr val="tx2">
                      <a:lumMod val="60000"/>
                      <a:lumOff val="40000"/>
                    </a:schemeClr>
                  </a:solidFill>
                  <a:effectLst/>
                  <a:uLnTx/>
                  <a:uFillTx/>
                  <a:latin typeface="Arial"/>
                  <a:ea typeface="+mn-ea"/>
                  <a:cs typeface="+mn-cs"/>
                </a:rPr>
                <a:t>Criminal</a:t>
              </a:r>
              <a:endParaRPr lang="en-US" sz="1050" i="0" u="none" strike="noStrike" kern="1200" cap="none" spc="0" normalizeH="0" baseline="0" noProof="0">
                <a:ln>
                  <a:noFill/>
                </a:ln>
                <a:solidFill>
                  <a:schemeClr val="tx2">
                    <a:lumMod val="60000"/>
                    <a:lumOff val="40000"/>
                  </a:schemeClr>
                </a:solidFill>
                <a:effectLst/>
                <a:uLnTx/>
                <a:uFillTx/>
                <a:latin typeface="Arial"/>
                <a:cs typeface="Arial"/>
              </a:endParaRPr>
            </a:p>
          </p:txBody>
        </p:sp>
      </p:grpSp>
      <p:grpSp>
        <p:nvGrpSpPr>
          <p:cNvPr id="2" name="Group 1">
            <a:extLst>
              <a:ext uri="{FF2B5EF4-FFF2-40B4-BE49-F238E27FC236}">
                <a16:creationId xmlns:a16="http://schemas.microsoft.com/office/drawing/2014/main" id="{A4BD2A2F-ABBB-7F7D-2F03-35377F5EB321}"/>
              </a:ext>
            </a:extLst>
          </p:cNvPr>
          <p:cNvGrpSpPr/>
          <p:nvPr/>
        </p:nvGrpSpPr>
        <p:grpSpPr>
          <a:xfrm>
            <a:off x="3358590" y="938473"/>
            <a:ext cx="1975772" cy="365760"/>
            <a:chOff x="3729481" y="4947846"/>
            <a:chExt cx="1975772" cy="365760"/>
          </a:xfrm>
        </p:grpSpPr>
        <p:sp>
          <p:nvSpPr>
            <p:cNvPr id="3" name="TextBox 65">
              <a:extLst>
                <a:ext uri="{FF2B5EF4-FFF2-40B4-BE49-F238E27FC236}">
                  <a16:creationId xmlns:a16="http://schemas.microsoft.com/office/drawing/2014/main" id="{CB210970-9DEA-AC89-080C-4C62ED13FB62}"/>
                </a:ext>
              </a:extLst>
            </p:cNvPr>
            <p:cNvSpPr txBox="1"/>
            <p:nvPr/>
          </p:nvSpPr>
          <p:spPr>
            <a:xfrm>
              <a:off x="4121077" y="4997549"/>
              <a:ext cx="1584176" cy="246221"/>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ea typeface="+mn-lt"/>
                  <a:cs typeface="+mn-lt"/>
                </a:rPr>
                <a:t>Government, Telecommunications, Chemical, Transportation, NGO </a:t>
              </a:r>
              <a:endParaRPr lang="en-US">
                <a:ea typeface="+mn-lt"/>
                <a:cs typeface="+mn-lt"/>
              </a:endParaRPr>
            </a:p>
          </p:txBody>
        </p:sp>
        <p:pic>
          <p:nvPicPr>
            <p:cNvPr id="4" name="Picture 3">
              <a:extLst>
                <a:ext uri="{FF2B5EF4-FFF2-40B4-BE49-F238E27FC236}">
                  <a16:creationId xmlns:a16="http://schemas.microsoft.com/office/drawing/2014/main" id="{B42BF45C-0950-7D5A-AA42-40E13DC55E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6208" t="32899" r="39428" b="26505"/>
            <a:stretch/>
          </p:blipFill>
          <p:spPr bwMode="auto">
            <a:xfrm>
              <a:off x="3729481" y="4947846"/>
              <a:ext cx="368781" cy="36576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a:extLst>
              <a:ext uri="{FF2B5EF4-FFF2-40B4-BE49-F238E27FC236}">
                <a16:creationId xmlns:a16="http://schemas.microsoft.com/office/drawing/2014/main" id="{4B875793-F96E-471E-A67B-EAFF58D8057D}"/>
              </a:ext>
            </a:extLst>
          </p:cNvPr>
          <p:cNvGrpSpPr/>
          <p:nvPr/>
        </p:nvGrpSpPr>
        <p:grpSpPr>
          <a:xfrm>
            <a:off x="576865" y="935749"/>
            <a:ext cx="1961288" cy="615553"/>
            <a:chOff x="452398" y="1019943"/>
            <a:chExt cx="1961288" cy="615553"/>
          </a:xfrm>
        </p:grpSpPr>
        <p:pic>
          <p:nvPicPr>
            <p:cNvPr id="10" name="Picture 9">
              <a:extLst>
                <a:ext uri="{FF2B5EF4-FFF2-40B4-BE49-F238E27FC236}">
                  <a16:creationId xmlns:a16="http://schemas.microsoft.com/office/drawing/2014/main" id="{F013ACDC-9947-B93A-09D8-0D1F2072CD1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5926" t="19770" r="30759" b="29404"/>
            <a:stretch/>
          </p:blipFill>
          <p:spPr bwMode="auto">
            <a:xfrm>
              <a:off x="452398" y="1057001"/>
              <a:ext cx="329415" cy="3200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0">
              <a:extLst>
                <a:ext uri="{FF2B5EF4-FFF2-40B4-BE49-F238E27FC236}">
                  <a16:creationId xmlns:a16="http://schemas.microsoft.com/office/drawing/2014/main" id="{1E3DEE4A-C19C-BE77-0A0D-12491D0FA8C0}"/>
                </a:ext>
              </a:extLst>
            </p:cNvPr>
            <p:cNvSpPr txBox="1"/>
            <p:nvPr/>
          </p:nvSpPr>
          <p:spPr>
            <a:xfrm>
              <a:off x="829510" y="1019943"/>
              <a:ext cx="1584176" cy="615553"/>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a:ea typeface="+mn-lt"/>
                  <a:cs typeface="+mn-lt"/>
                </a:rPr>
                <a:t>Afghanistan, Brazil, Eswatini, India, Indonesia, Malaysia, Pakistan, Philippines, South Africa, Taiwan, Thailand, US, Vietnam</a:t>
              </a:r>
              <a:endParaRPr lang="en-US">
                <a:cs typeface="Arial"/>
              </a:endParaRPr>
            </a:p>
          </p:txBody>
        </p:sp>
      </p:grpSp>
      <p:sp>
        <p:nvSpPr>
          <p:cNvPr id="7" name="Slide Number Placeholder 5">
            <a:extLst>
              <a:ext uri="{FF2B5EF4-FFF2-40B4-BE49-F238E27FC236}">
                <a16:creationId xmlns:a16="http://schemas.microsoft.com/office/drawing/2014/main" id="{AE1D9388-2FCC-B568-C1AF-5EB0CE8734B8}"/>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12" name="Date Placeholder 3">
            <a:extLst>
              <a:ext uri="{FF2B5EF4-FFF2-40B4-BE49-F238E27FC236}">
                <a16:creationId xmlns:a16="http://schemas.microsoft.com/office/drawing/2014/main" id="{B3164417-756A-5E3C-22D0-62FFB86CCECB}"/>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spTree>
    <p:extLst>
      <p:ext uri="{BB962C8B-B14F-4D97-AF65-F5344CB8AC3E}">
        <p14:creationId xmlns:p14="http://schemas.microsoft.com/office/powerpoint/2010/main" val="177994443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Straight Connector 57">
            <a:extLst>
              <a:ext uri="{FF2B5EF4-FFF2-40B4-BE49-F238E27FC236}">
                <a16:creationId xmlns:a16="http://schemas.microsoft.com/office/drawing/2014/main" id="{63797FB6-7EF9-4F2F-9A18-375BE06E92A2}"/>
              </a:ext>
            </a:extLst>
          </p:cNvPr>
          <p:cNvCxnSpPr>
            <a:cxnSpLocks/>
          </p:cNvCxnSpPr>
          <p:nvPr/>
        </p:nvCxnSpPr>
        <p:spPr>
          <a:xfrm>
            <a:off x="153909" y="1780639"/>
            <a:ext cx="11896254" cy="0"/>
          </a:xfrm>
          <a:prstGeom prst="line">
            <a:avLst/>
          </a:prstGeom>
          <a:ln>
            <a:solidFill>
              <a:srgbClr val="FFB600"/>
            </a:solidFill>
          </a:ln>
        </p:spPr>
        <p:style>
          <a:lnRef idx="1">
            <a:schemeClr val="accent4"/>
          </a:lnRef>
          <a:fillRef idx="0">
            <a:schemeClr val="accent4"/>
          </a:fillRef>
          <a:effectRef idx="0">
            <a:schemeClr val="accent4"/>
          </a:effectRef>
          <a:fontRef idx="minor">
            <a:schemeClr val="tx1"/>
          </a:fontRef>
        </p:style>
      </p:cxnSp>
      <p:sp>
        <p:nvSpPr>
          <p:cNvPr id="113" name="Footer Placeholder 4">
            <a:extLst>
              <a:ext uri="{FF2B5EF4-FFF2-40B4-BE49-F238E27FC236}">
                <a16:creationId xmlns:a16="http://schemas.microsoft.com/office/drawing/2014/main" id="{63A78F0A-086F-4C42-B080-ED9BB690B9FB}"/>
              </a:ext>
            </a:extLst>
          </p:cNvPr>
          <p:cNvSpPr>
            <a:spLocks noGrp="1"/>
          </p:cNvSpPr>
          <p:nvPr>
            <p:ph type="ftr" sz="quarter" idx="11"/>
          </p:nvPr>
        </p:nvSpPr>
        <p:spPr>
          <a:xfrm>
            <a:off x="442912" y="6355080"/>
            <a:ext cx="5473701" cy="13716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a:ln>
                  <a:noFill/>
                </a:ln>
                <a:solidFill>
                  <a:srgbClr val="000000"/>
                </a:solidFill>
                <a:effectLst/>
                <a:uLnTx/>
                <a:uFillTx/>
                <a:latin typeface="Arial"/>
                <a:ea typeface="+mn-ea"/>
                <a:cs typeface="+mn-cs"/>
              </a:rPr>
              <a:t>PwC Dark Lab – Cyber Threat Intelligence Weekly Report | TLP: </a:t>
            </a:r>
            <a:r>
              <a:rPr kumimoji="0" lang="en-US" sz="750" b="0" i="0" u="none" strike="noStrike" kern="1200" cap="none" spc="0" normalizeH="0" baseline="0" noProof="0">
                <a:ln>
                  <a:noFill/>
                </a:ln>
                <a:solidFill>
                  <a:srgbClr val="FFB600"/>
                </a:solidFill>
                <a:effectLst/>
                <a:uLnTx/>
                <a:uFillTx/>
                <a:latin typeface="Arial"/>
                <a:ea typeface="+mn-ea"/>
                <a:cs typeface="+mn-cs"/>
              </a:rPr>
              <a:t>AMBER</a:t>
            </a:r>
          </a:p>
        </p:txBody>
      </p:sp>
      <p:sp>
        <p:nvSpPr>
          <p:cNvPr id="30" name="Title 6">
            <a:extLst>
              <a:ext uri="{FF2B5EF4-FFF2-40B4-BE49-F238E27FC236}">
                <a16:creationId xmlns:a16="http://schemas.microsoft.com/office/drawing/2014/main" id="{D6EEB5B2-CA53-4005-A839-ABE3D8735E70}"/>
              </a:ext>
            </a:extLst>
          </p:cNvPr>
          <p:cNvSpPr txBox="1">
            <a:spLocks/>
          </p:cNvSpPr>
          <p:nvPr/>
        </p:nvSpPr>
        <p:spPr>
          <a:xfrm>
            <a:off x="452399" y="304800"/>
            <a:ext cx="6901959" cy="664351"/>
          </a:xfrm>
          <a:prstGeom prst="rect">
            <a:avLst/>
          </a:prstGeom>
        </p:spPr>
        <p:txBody>
          <a:bodyPr vert="horz" lIns="0" tIns="0" rIns="0" bIns="0" rtlCol="0" anchor="t" anchorCtr="0">
            <a:noAutofit/>
          </a:bodyPr>
          <a:lstStyle>
            <a:lvl1pPr algn="l" defTabSz="914400" rtl="0" eaLnBrk="1" latinLnBrk="0" hangingPunct="1">
              <a:lnSpc>
                <a:spcPct val="85000"/>
              </a:lnSpc>
              <a:spcBef>
                <a:spcPct val="0"/>
              </a:spcBef>
              <a:buNone/>
              <a:defRPr sz="3200" kern="1200">
                <a:solidFill>
                  <a:schemeClr val="tx1"/>
                </a:solidFill>
                <a:latin typeface="+mj-lt"/>
                <a:ea typeface="+mj-ea"/>
                <a:cs typeface="+mj-cs"/>
              </a:defRPr>
            </a:lvl1pPr>
          </a:lstStyle>
          <a:p>
            <a:pPr>
              <a:defRPr/>
            </a:pPr>
            <a:r>
              <a:rPr lang="en-GB" sz="2200">
                <a:solidFill>
                  <a:srgbClr val="000000"/>
                </a:solidFill>
                <a:latin typeface="Georgia"/>
              </a:rPr>
              <a:t>TAG-110 observed attacks in Asia and Europe using HATVIBE and CHERRYSPY loaders</a:t>
            </a:r>
          </a:p>
          <a:p>
            <a:pPr marL="0" marR="0" lvl="0" indent="0" algn="l" defTabSz="914400" rtl="0" eaLnBrk="1" fontAlgn="auto" latinLnBrk="0" hangingPunct="1">
              <a:lnSpc>
                <a:spcPct val="85000"/>
              </a:lnSpc>
              <a:spcBef>
                <a:spcPct val="0"/>
              </a:spcBef>
              <a:spcAft>
                <a:spcPts val="0"/>
              </a:spcAft>
              <a:buClrTx/>
              <a:buSzTx/>
              <a:buFontTx/>
              <a:buNone/>
              <a:tabLst/>
              <a:defRPr/>
            </a:pPr>
            <a:endParaRPr lang="en-US" sz="2200">
              <a:solidFill>
                <a:srgbClr val="000000"/>
              </a:solidFill>
              <a:latin typeface="Georgia"/>
            </a:endParaRPr>
          </a:p>
        </p:txBody>
      </p:sp>
      <p:sp>
        <p:nvSpPr>
          <p:cNvPr id="33" name="TextBox 32">
            <a:extLst>
              <a:ext uri="{FF2B5EF4-FFF2-40B4-BE49-F238E27FC236}">
                <a16:creationId xmlns:a16="http://schemas.microsoft.com/office/drawing/2014/main" id="{56EC28AB-0541-4012-9BEB-1DD915B4BF31}"/>
              </a:ext>
            </a:extLst>
          </p:cNvPr>
          <p:cNvSpPr txBox="1"/>
          <p:nvPr/>
        </p:nvSpPr>
        <p:spPr>
          <a:xfrm>
            <a:off x="324218" y="1672925"/>
            <a:ext cx="1905635" cy="215444"/>
          </a:xfrm>
          <a:prstGeom prst="rect">
            <a:avLst/>
          </a:prstGeom>
          <a:solidFill>
            <a:schemeClr val="bg1"/>
          </a:solidFill>
          <a:ln>
            <a:noFill/>
          </a:ln>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400" b="1" i="0" u="none" strike="noStrike" kern="1200" cap="none" spc="0" normalizeH="0" baseline="0" noProof="0">
                <a:ln>
                  <a:noFill/>
                </a:ln>
                <a:solidFill>
                  <a:srgbClr val="EB8C00"/>
                </a:solidFill>
                <a:effectLst/>
                <a:uLnTx/>
                <a:uFillTx/>
                <a:latin typeface="Georgia"/>
                <a:ea typeface="+mn-ea"/>
                <a:cs typeface="+mn-cs"/>
              </a:rPr>
              <a:t>Technical Analysis</a:t>
            </a:r>
          </a:p>
        </p:txBody>
      </p:sp>
      <p:sp>
        <p:nvSpPr>
          <p:cNvPr id="34" name="Rectangle 33">
            <a:extLst>
              <a:ext uri="{FF2B5EF4-FFF2-40B4-BE49-F238E27FC236}">
                <a16:creationId xmlns:a16="http://schemas.microsoft.com/office/drawing/2014/main" id="{69ACF748-B909-4B1E-9453-6FD7566FCF19}"/>
              </a:ext>
            </a:extLst>
          </p:cNvPr>
          <p:cNvSpPr/>
          <p:nvPr/>
        </p:nvSpPr>
        <p:spPr>
          <a:xfrm>
            <a:off x="450991" y="1897962"/>
            <a:ext cx="11416791" cy="4655238"/>
          </a:xfrm>
          <a:prstGeom prst="rect">
            <a:avLst/>
          </a:prstGeom>
          <a:noFill/>
          <a:ln>
            <a:noFill/>
          </a:ln>
        </p:spPr>
        <p:style>
          <a:lnRef idx="0">
            <a:schemeClr val="accent1"/>
          </a:lnRef>
          <a:fillRef idx="1">
            <a:schemeClr val="accent1"/>
          </a:fillRef>
          <a:effectRef idx="0">
            <a:schemeClr val="dk1"/>
          </a:effectRef>
          <a:fontRef idx="minor">
            <a:schemeClr val="lt1"/>
          </a:fontRef>
        </p:style>
        <p:txBody>
          <a:bodyPr wrap="square" lIns="0" tIns="0" rIns="0" bIns="0" rtlCol="0" anchor="t"/>
          <a:lstStyle/>
          <a:p>
            <a:pPr marL="0" marR="0" lvl="0" indent="0" algn="just" defTabSz="914400" rtl="0" eaLnBrk="1" fontAlgn="auto" latinLnBrk="0" hangingPunct="1">
              <a:lnSpc>
                <a:spcPct val="100000"/>
              </a:lnSpc>
              <a:spcBef>
                <a:spcPts val="0"/>
              </a:spcBef>
              <a:spcAft>
                <a:spcPts val="600"/>
              </a:spcAft>
              <a:buClrTx/>
              <a:buSzTx/>
              <a:buFontTx/>
              <a:buNone/>
              <a:tabLst/>
              <a:defRPr/>
            </a:pPr>
            <a:r>
              <a:rPr lang="en-US" sz="1000" dirty="0">
                <a:solidFill>
                  <a:srgbClr val="000000"/>
                </a:solidFill>
                <a:latin typeface="Arial"/>
              </a:rPr>
              <a:t>Since July 2024, researchers have identified over 60 unique TAG-110 victims that have been affected by custom malwares HATVIBE and CHERRYSPY. These victims span across 11 different countries however most of the victims have been confirmed to be </a:t>
            </a:r>
            <a:r>
              <a:rPr lang="en-US" sz="1000" dirty="0" err="1">
                <a:solidFill>
                  <a:srgbClr val="000000"/>
                </a:solidFill>
                <a:latin typeface="Arial"/>
              </a:rPr>
              <a:t>organisations</a:t>
            </a:r>
            <a:r>
              <a:rPr lang="en-US" sz="1000" dirty="0">
                <a:solidFill>
                  <a:srgbClr val="000000"/>
                </a:solidFill>
                <a:latin typeface="Arial"/>
              </a:rPr>
              <a:t> in the government, human rights and education sectors in Central Asia, although victims have also been documented in counties in Europe as well as China and India. According to reports this threat actors is likely linked to the Russian cyber-espionage group </a:t>
            </a:r>
            <a:r>
              <a:rPr lang="en-US" sz="1000" dirty="0" err="1">
                <a:solidFill>
                  <a:srgbClr val="000000"/>
                </a:solidFill>
                <a:latin typeface="Arial"/>
              </a:rPr>
              <a:t>BlueDelta</a:t>
            </a:r>
            <a:r>
              <a:rPr lang="en-US" sz="1000" dirty="0">
                <a:solidFill>
                  <a:srgbClr val="000000"/>
                </a:solidFill>
                <a:latin typeface="Arial"/>
              </a:rPr>
              <a:t>, which is also known commonly as APT28 or Fancy Bear. </a:t>
            </a:r>
            <a:r>
              <a:rPr lang="en-GB" sz="1000" dirty="0">
                <a:solidFill>
                  <a:srgbClr val="000000"/>
                </a:solidFill>
                <a:latin typeface="Arial"/>
              </a:rPr>
              <a:t>It is suspected that APT28 operates under the directives of Russia's military intelligence agency (GRU) and is attributed to various significant cyber assaults on Ukraine and its associated nations in recent times. Notable incidents include the reported breach of Germany's Social Democratic Party last year and the purported extensive espionage activities directed at Poland's governmental entities in May.</a:t>
            </a:r>
          </a:p>
          <a:p>
            <a:pPr marL="0" marR="0" lvl="0" indent="0" algn="just" defTabSz="914400" rtl="0" eaLnBrk="1" fontAlgn="auto" latinLnBrk="0" hangingPunct="1">
              <a:lnSpc>
                <a:spcPct val="100000"/>
              </a:lnSpc>
              <a:spcBef>
                <a:spcPts val="0"/>
              </a:spcBef>
              <a:spcAft>
                <a:spcPts val="600"/>
              </a:spcAft>
              <a:buClrTx/>
              <a:buSzTx/>
              <a:buFontTx/>
              <a:buNone/>
              <a:tabLst/>
              <a:defRPr/>
            </a:pPr>
            <a:r>
              <a:rPr lang="en-GB" sz="1000" dirty="0">
                <a:solidFill>
                  <a:srgbClr val="000000"/>
                </a:solidFill>
                <a:latin typeface="Arial"/>
              </a:rPr>
              <a:t>Since at least April 2023, TAG110 has been employing a personalized HTML Application (HTA) loader known as HATVIBE. The primary function of HATVIBE is to initiate the loading of additional malicious software, notably the backdoor CHERRYSPY. However, this tool could be leveraged by threat actors to execute any arbitrary Visual Basic Script (VBScript). Throughout this operation, HATVIBE was likely distributed via malicious Microsoft Word documents or through the exploitation of publicly accessible applications that possess vulnerabilities like </a:t>
            </a:r>
            <a:r>
              <a:rPr lang="en-GB" sz="1000" dirty="0">
                <a:solidFill>
                  <a:srgbClr val="000000"/>
                </a:solidFill>
                <a:latin typeface="Consolas" panose="020B0609020204030204" pitchFamily="49" charset="0"/>
              </a:rPr>
              <a:t>CVE-2024-23692</a:t>
            </a:r>
            <a:r>
              <a:rPr lang="en-GB" sz="1000" dirty="0">
                <a:solidFill>
                  <a:srgbClr val="000000"/>
                </a:solidFill>
                <a:latin typeface="Arial"/>
              </a:rPr>
              <a:t>. TAG110 ensures the persistence of HATVIBE by establishing a scheduled task that triggers the execution of the HTML Application HTA file using </a:t>
            </a:r>
            <a:r>
              <a:rPr lang="en-GB" sz="1000" dirty="0">
                <a:solidFill>
                  <a:srgbClr val="000000"/>
                </a:solidFill>
                <a:latin typeface="Consolas" panose="020B0609020204030204" pitchFamily="49" charset="0"/>
              </a:rPr>
              <a:t>mshta.exe</a:t>
            </a:r>
            <a:r>
              <a:rPr lang="en-GB" sz="1000" dirty="0">
                <a:solidFill>
                  <a:srgbClr val="000000"/>
                </a:solidFill>
                <a:latin typeface="Arial"/>
              </a:rPr>
              <a:t>. To enhance the stealth and complexity of this loader, TAG110 has implemented two layers of obfuscation: VBScript encoding and XOR encryption. HATVIBE establishes communication with its pre-defined command-and-control (C2) server through an HTTP PUT request. Encoded within the body of this request are critical details such as the username, computer name, and the XOR key essential for decrypting the payload. Upon receiving the HTTP response payload from the C2 server, HATVIBE verifies whether the data commences with the specific sequence "</a:t>
            </a:r>
            <a:r>
              <a:rPr lang="en-GB" sz="1000" dirty="0">
                <a:solidFill>
                  <a:srgbClr val="000000"/>
                </a:solidFill>
                <a:latin typeface="Consolas" panose="020B0609020204030204" pitchFamily="49" charset="0"/>
              </a:rPr>
              <a:t>sd5ddf3e3fg4gfds</a:t>
            </a:r>
            <a:r>
              <a:rPr lang="en-GB" sz="1000" dirty="0">
                <a:solidFill>
                  <a:srgbClr val="000000"/>
                </a:solidFill>
                <a:latin typeface="Arial"/>
              </a:rPr>
              <a:t>”. Upon meeting this criterion, HATVIBE proceeds to interpret everything following this sequence as VBScript commands for execution. The infrastructure supporting HATVIBE's C2 servers is configured using virtual private server (VPS) resources sourced from a variety of hosting providers, with domain registration handled through Namecheap.</a:t>
            </a:r>
          </a:p>
          <a:p>
            <a:pPr marL="0" marR="0" lvl="0" indent="0" algn="just" defTabSz="914400" rtl="0" eaLnBrk="1" fontAlgn="auto" latinLnBrk="0" hangingPunct="1">
              <a:lnSpc>
                <a:spcPct val="100000"/>
              </a:lnSpc>
              <a:spcBef>
                <a:spcPts val="0"/>
              </a:spcBef>
              <a:spcAft>
                <a:spcPts val="600"/>
              </a:spcAft>
              <a:buClrTx/>
              <a:buSzTx/>
              <a:buFontTx/>
              <a:buNone/>
              <a:tabLst/>
              <a:defRPr/>
            </a:pPr>
            <a:r>
              <a:rPr lang="en-GB" sz="1000" dirty="0">
                <a:solidFill>
                  <a:srgbClr val="000000"/>
                </a:solidFill>
                <a:latin typeface="Arial"/>
              </a:rPr>
              <a:t>CHERRYSPY, a customized Python backdoor utilized by TAG110 for espionage purposes since at least April 2023, has been consistently downloaded by HATVIBE alongside a Python interpreter for its execution. While historically obscured using </a:t>
            </a:r>
            <a:r>
              <a:rPr lang="en-GB" sz="1000" dirty="0" err="1">
                <a:solidFill>
                  <a:srgbClr val="000000"/>
                </a:solidFill>
                <a:latin typeface="Arial"/>
              </a:rPr>
              <a:t>Pyarmor</a:t>
            </a:r>
            <a:r>
              <a:rPr lang="en-GB" sz="1000" dirty="0">
                <a:solidFill>
                  <a:srgbClr val="000000"/>
                </a:solidFill>
                <a:latin typeface="Arial"/>
              </a:rPr>
              <a:t> and </a:t>
            </a:r>
            <a:r>
              <a:rPr lang="en-GB" sz="1000" dirty="0" err="1">
                <a:solidFill>
                  <a:srgbClr val="000000"/>
                </a:solidFill>
                <a:latin typeface="Arial"/>
              </a:rPr>
              <a:t>Themida</a:t>
            </a:r>
            <a:r>
              <a:rPr lang="en-GB" sz="1000" dirty="0">
                <a:solidFill>
                  <a:srgbClr val="000000"/>
                </a:solidFill>
                <a:latin typeface="Arial"/>
              </a:rPr>
              <a:t>, in the latest campaign, CHERRYSPY has been compiled into a Python Dynamic Module (.</a:t>
            </a:r>
            <a:r>
              <a:rPr lang="en-GB" sz="1000" dirty="0" err="1">
                <a:solidFill>
                  <a:srgbClr val="000000"/>
                </a:solidFill>
                <a:latin typeface="Arial"/>
              </a:rPr>
              <a:t>pyd</a:t>
            </a:r>
            <a:r>
              <a:rPr lang="en-GB" sz="1000" dirty="0">
                <a:solidFill>
                  <a:srgbClr val="000000"/>
                </a:solidFill>
                <a:latin typeface="Arial"/>
              </a:rPr>
              <a:t>) format. TAG110 ensures the enduring presence of CHERRYSPY by setting up a scheduled task to activate the .</a:t>
            </a:r>
            <a:r>
              <a:rPr lang="en-GB" sz="1000" dirty="0" err="1">
                <a:solidFill>
                  <a:srgbClr val="000000"/>
                </a:solidFill>
                <a:latin typeface="Arial"/>
              </a:rPr>
              <a:t>pyd</a:t>
            </a:r>
            <a:r>
              <a:rPr lang="en-GB" sz="1000" dirty="0">
                <a:solidFill>
                  <a:srgbClr val="000000"/>
                </a:solidFill>
                <a:latin typeface="Arial"/>
              </a:rPr>
              <a:t> file through a Python interpreter. Upon initiation, CHERRYSPY establishes a secure link to a fixed C2 server using HTTP POST requests, employing a blend of RSA and AES encryption techniques for secure key exchange and confidential data transfer. During this key exchange process, "USR_KAF," a predetermined 24-character identifier, and "USR_CRC," an SHA256 sum of the CHERRYSPY payload, are included. The C2 server reciprocates with an AES key and initialization vector (IV) for further communication encryption and decryption. Additionally, a new 32-character value for "USR_KAF" is provided. The pivotal role of CHERRYSPY lies in managing the orchestration of the backdoor, featuring a continuous loop that retrieves new tasks from the C2 server, decrypts and assigns these tasks for execution, and oversees the lifecycle of worker threads. The infrastructure behind CHERRYSPY's C2 servers is built on virtual private servers (VPS) sourced from diverse hosting providers, with domain registration facilitated through Namecheap.</a:t>
            </a:r>
            <a:endParaRPr kumimoji="0" lang="en-GB" sz="1000" i="0" u="none" strike="noStrike" kern="1200" cap="none" spc="0" normalizeH="0" baseline="0" noProof="0" dirty="0">
              <a:ln>
                <a:noFill/>
              </a:ln>
              <a:solidFill>
                <a:srgbClr val="000000"/>
              </a:solidFill>
              <a:effectLst/>
              <a:uLnTx/>
              <a:uFillTx/>
              <a:latin typeface="Arial"/>
              <a:ea typeface="+mn-ea"/>
              <a:cs typeface="+mn-cs"/>
            </a:endParaRPr>
          </a:p>
          <a:p>
            <a:pPr marL="0" marR="0" lvl="0" indent="0" algn="just" defTabSz="914400" rtl="0" eaLnBrk="1" fontAlgn="auto" latinLnBrk="0" hangingPunct="1">
              <a:lnSpc>
                <a:spcPct val="100000"/>
              </a:lnSpc>
              <a:spcBef>
                <a:spcPts val="0"/>
              </a:spcBef>
              <a:spcAft>
                <a:spcPts val="60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Arial"/>
                <a:ea typeface="+mn-ea"/>
                <a:cs typeface="+mn-cs"/>
              </a:rPr>
              <a:t>Conclusion</a:t>
            </a:r>
          </a:p>
          <a:p>
            <a:pPr marL="0" marR="0" lvl="0" indent="0" algn="just" defTabSz="914400" rtl="0" eaLnBrk="1" fontAlgn="auto" latinLnBrk="0" hangingPunct="1">
              <a:lnSpc>
                <a:spcPct val="100000"/>
              </a:lnSpc>
              <a:spcBef>
                <a:spcPts val="0"/>
              </a:spcBef>
              <a:spcAft>
                <a:spcPts val="600"/>
              </a:spcAft>
              <a:buClrTx/>
              <a:buSzTx/>
              <a:buFontTx/>
              <a:buNone/>
              <a:tabLst/>
              <a:defRPr/>
            </a:pPr>
            <a:r>
              <a:rPr lang="en-GB" sz="1000" dirty="0">
                <a:solidFill>
                  <a:srgbClr val="000000"/>
                </a:solidFill>
                <a:latin typeface="Arial"/>
              </a:rPr>
              <a:t>T</a:t>
            </a:r>
            <a:r>
              <a:rPr kumimoji="0" lang="en-GB" sz="1000" i="0" u="none" strike="noStrike" kern="1200" cap="none" spc="0" normalizeH="0" baseline="0" noProof="0" dirty="0">
                <a:ln>
                  <a:noFill/>
                </a:ln>
                <a:solidFill>
                  <a:srgbClr val="000000"/>
                </a:solidFill>
                <a:effectLst/>
                <a:uLnTx/>
                <a:uFillTx/>
                <a:latin typeface="Arial"/>
                <a:ea typeface="+mn-ea"/>
                <a:cs typeface="+mn-cs"/>
              </a:rPr>
              <a:t>he TAG-110 campaign exemplifies the evolving sophistication of cyber-espionage tactics. The use of custom malware like HATVIBE and CHERRYSPY, coupled with advanced obfuscation and encryption techniques, highlights the persistent threat posed by state-sponsored actors.</a:t>
            </a:r>
            <a:endParaRPr lang="en-GB" sz="1000" dirty="0">
              <a:solidFill>
                <a:schemeClr val="tx1"/>
              </a:solidFill>
            </a:endParaRPr>
          </a:p>
          <a:p>
            <a:pPr algn="just">
              <a:spcAft>
                <a:spcPts val="600"/>
              </a:spcAft>
              <a:defRPr/>
            </a:pPr>
            <a:r>
              <a:rPr lang="en-US" sz="800" dirty="0">
                <a:solidFill>
                  <a:schemeClr val="tx1"/>
                </a:solidFill>
              </a:rPr>
              <a:t>Reference: </a:t>
            </a:r>
            <a:r>
              <a:rPr lang="en-US" sz="800" dirty="0">
                <a:solidFill>
                  <a:schemeClr val="tx1"/>
                </a:solidFill>
                <a:hlinkClick r:id="rId3"/>
              </a:rPr>
              <a:t>https://www.recordedfuture.com/research/russia-aligned-tag-110-targets-asia-and-europe</a:t>
            </a:r>
            <a:endParaRPr lang="en-US" sz="800" dirty="0">
              <a:solidFill>
                <a:schemeClr val="tx1"/>
              </a:solidFill>
            </a:endParaRPr>
          </a:p>
          <a:p>
            <a:pPr algn="just">
              <a:spcAft>
                <a:spcPts val="600"/>
              </a:spcAft>
              <a:defRPr/>
            </a:pPr>
            <a:endParaRPr lang="en-US" sz="800" dirty="0">
              <a:solidFill>
                <a:schemeClr val="tx1"/>
              </a:solidFill>
              <a:cs typeface="Arial"/>
            </a:endParaRPr>
          </a:p>
        </p:txBody>
      </p:sp>
      <p:graphicFrame>
        <p:nvGraphicFramePr>
          <p:cNvPr id="22" name="Content Placeholder 48">
            <a:extLst>
              <a:ext uri="{FF2B5EF4-FFF2-40B4-BE49-F238E27FC236}">
                <a16:creationId xmlns:a16="http://schemas.microsoft.com/office/drawing/2014/main" id="{C3FEEC5B-B8CA-C8EB-F523-44335C0CF8EA}"/>
              </a:ext>
            </a:extLst>
          </p:cNvPr>
          <p:cNvGraphicFramePr>
            <a:graphicFrameLocks/>
          </p:cNvGraphicFramePr>
          <p:nvPr/>
        </p:nvGraphicFramePr>
        <p:xfrm>
          <a:off x="9076857" y="236681"/>
          <a:ext cx="2782846" cy="1384397"/>
        </p:xfrm>
        <a:graphic>
          <a:graphicData uri="http://schemas.openxmlformats.org/drawingml/2006/table">
            <a:tbl>
              <a:tblPr>
                <a:tableStyleId>{5C22544A-7EE6-4342-B048-85BDC9FD1C3A}</a:tableStyleId>
              </a:tblPr>
              <a:tblGrid>
                <a:gridCol w="1391423">
                  <a:extLst>
                    <a:ext uri="{9D8B030D-6E8A-4147-A177-3AD203B41FA5}">
                      <a16:colId xmlns:a16="http://schemas.microsoft.com/office/drawing/2014/main" val="4000336458"/>
                    </a:ext>
                  </a:extLst>
                </a:gridCol>
                <a:gridCol w="1391423">
                  <a:extLst>
                    <a:ext uri="{9D8B030D-6E8A-4147-A177-3AD203B41FA5}">
                      <a16:colId xmlns:a16="http://schemas.microsoft.com/office/drawing/2014/main" val="1549506248"/>
                    </a:ext>
                  </a:extLst>
                </a:gridCol>
              </a:tblGrid>
              <a:tr h="217181">
                <a:tc>
                  <a:txBody>
                    <a:bodyPr/>
                    <a:lstStyle/>
                    <a:p>
                      <a:pPr marL="0" marR="0" algn="ctr">
                        <a:lnSpc>
                          <a:spcPct val="107000"/>
                        </a:lnSpc>
                        <a:spcBef>
                          <a:spcPts val="0"/>
                        </a:spcBef>
                        <a:spcAft>
                          <a:spcPts val="0"/>
                        </a:spcAft>
                      </a:pPr>
                      <a:r>
                        <a:rPr lang="en-US" sz="800" kern="1200">
                          <a:solidFill>
                            <a:schemeClr val="bg1">
                              <a:lumMod val="75000"/>
                            </a:schemeClr>
                          </a:solidFill>
                          <a:effectLst/>
                          <a:latin typeface="+mn-lt"/>
                          <a:ea typeface="+mn-ea"/>
                          <a:cs typeface="+mn-cs"/>
                        </a:rPr>
                        <a:t> Destructive</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0" kern="1200">
                          <a:solidFill>
                            <a:schemeClr val="bg1">
                              <a:lumMod val="75000"/>
                            </a:schemeClr>
                          </a:solidFill>
                          <a:effectLst/>
                          <a:latin typeface="+mn-lt"/>
                          <a:ea typeface="+mn-ea"/>
                          <a:cs typeface="+mn-cs"/>
                        </a:rPr>
                        <a:t>Data Exfiltration </a:t>
                      </a:r>
                    </a:p>
                  </a:txBody>
                  <a:tcPr marL="75672" marR="75672" marT="0" marB="0" anchor="ctr">
                    <a:solidFill>
                      <a:srgbClr val="FFDCA9"/>
                    </a:solidFill>
                  </a:tcPr>
                </a:tc>
                <a:extLst>
                  <a:ext uri="{0D108BD9-81ED-4DB2-BD59-A6C34878D82A}">
                    <a16:rowId xmlns:a16="http://schemas.microsoft.com/office/drawing/2014/main" val="87224529"/>
                  </a:ext>
                </a:extLst>
              </a:tr>
              <a:tr h="217181">
                <a:tc>
                  <a:txBody>
                    <a:bodyPr/>
                    <a:lstStyle/>
                    <a:p>
                      <a:pPr marL="0" marR="0" algn="ctr">
                        <a:lnSpc>
                          <a:spcPct val="107000"/>
                        </a:lnSpc>
                        <a:spcBef>
                          <a:spcPts val="0"/>
                        </a:spcBef>
                        <a:spcAft>
                          <a:spcPts val="0"/>
                        </a:spcAft>
                      </a:pPr>
                      <a:r>
                        <a:rPr lang="en-US" sz="800" b="1" kern="1200">
                          <a:solidFill>
                            <a:schemeClr val="tx1"/>
                          </a:solidFill>
                          <a:effectLst/>
                          <a:latin typeface="+mn-lt"/>
                          <a:ea typeface="+mn-ea"/>
                          <a:cs typeface="+mn-cs"/>
                        </a:rPr>
                        <a:t>Malware</a:t>
                      </a:r>
                      <a:r>
                        <a:rPr lang="en-US" sz="800" b="1" kern="1200">
                          <a:solidFill>
                            <a:schemeClr val="bg2">
                              <a:lumMod val="90000"/>
                            </a:schemeClr>
                          </a:solidFill>
                          <a:effectLst/>
                          <a:latin typeface="+mn-lt"/>
                          <a:ea typeface="+mn-ea"/>
                          <a:cs typeface="+mn-cs"/>
                        </a:rPr>
                        <a:t> </a:t>
                      </a:r>
                    </a:p>
                  </a:txBody>
                  <a:tcPr marL="75672" marR="75672" marT="0" marB="0" anchor="ctr">
                    <a:solidFill>
                      <a:srgbClr val="FFB600"/>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Attack on Cloud Services</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4228951359"/>
                  </a:ext>
                </a:extLst>
              </a:tr>
              <a:tr h="253999">
                <a:tc>
                  <a:txBody>
                    <a:bodyPr/>
                    <a:lstStyle/>
                    <a:p>
                      <a:pPr marL="0" marR="0" algn="ctr">
                        <a:lnSpc>
                          <a:spcPct val="107000"/>
                        </a:lnSpc>
                        <a:spcBef>
                          <a:spcPts val="0"/>
                        </a:spcBef>
                        <a:spcAft>
                          <a:spcPts val="0"/>
                        </a:spcAft>
                      </a:pPr>
                      <a:r>
                        <a:rPr lang="en-US" sz="800" b="1">
                          <a:solidFill>
                            <a:schemeClr val="bg1">
                              <a:lumMod val="75000"/>
                            </a:schemeClr>
                          </a:solidFill>
                          <a:effectLst/>
                        </a:rPr>
                        <a:t> </a:t>
                      </a:r>
                      <a:r>
                        <a:rPr lang="en-US" sz="800" b="0">
                          <a:solidFill>
                            <a:schemeClr val="bg1">
                              <a:lumMod val="75000"/>
                            </a:schemeClr>
                          </a:solidFill>
                          <a:effectLst/>
                        </a:rPr>
                        <a:t>DDoS</a:t>
                      </a:r>
                      <a:endParaRPr lang="en-US" sz="800" b="0">
                        <a:solidFill>
                          <a:schemeClr val="bg1">
                            <a:lumMod val="75000"/>
                          </a:schemeClr>
                        </a:solidFill>
                        <a:effectLst/>
                        <a:latin typeface="Georgia"/>
                        <a:ea typeface="SimSun"/>
                        <a:cs typeface="Times New Roman"/>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Operational Technology Compromise</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910209616"/>
                  </a:ext>
                </a:extLst>
              </a:tr>
              <a:tr h="217181">
                <a:tc>
                  <a:txBody>
                    <a:bodyPr/>
                    <a:lstStyle/>
                    <a:p>
                      <a:pPr marL="0" marR="0" algn="ctr">
                        <a:lnSpc>
                          <a:spcPct val="107000"/>
                        </a:lnSpc>
                        <a:spcBef>
                          <a:spcPts val="0"/>
                        </a:spcBef>
                        <a:spcAft>
                          <a:spcPts val="0"/>
                        </a:spcAft>
                      </a:pPr>
                      <a:r>
                        <a:rPr lang="en-US" sz="800">
                          <a:solidFill>
                            <a:schemeClr val="bg1">
                              <a:lumMod val="75000"/>
                            </a:schemeClr>
                          </a:solidFill>
                          <a:effectLst/>
                        </a:rPr>
                        <a:t> Web Defacement</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a:solidFill>
                            <a:schemeClr val="bg1">
                              <a:lumMod val="75000"/>
                            </a:schemeClr>
                          </a:solidFill>
                          <a:effectLst/>
                        </a:rPr>
                        <a:t> Malicious Insider</a:t>
                      </a:r>
                      <a:endParaRPr lang="en-US" sz="80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extLst>
                  <a:ext uri="{0D108BD9-81ED-4DB2-BD59-A6C34878D82A}">
                    <a16:rowId xmlns:a16="http://schemas.microsoft.com/office/drawing/2014/main" val="2087039893"/>
                  </a:ext>
                </a:extLst>
              </a:tr>
              <a:tr h="261674">
                <a:tc>
                  <a:txBody>
                    <a:bodyPr/>
                    <a:lstStyle/>
                    <a:p>
                      <a:pPr marL="0" marR="0" algn="ctr">
                        <a:lnSpc>
                          <a:spcPct val="107000"/>
                        </a:lnSpc>
                        <a:spcBef>
                          <a:spcPts val="0"/>
                        </a:spcBef>
                        <a:spcAft>
                          <a:spcPts val="0"/>
                        </a:spcAft>
                      </a:pPr>
                      <a:r>
                        <a:rPr lang="en-US" sz="800" b="0">
                          <a:solidFill>
                            <a:schemeClr val="bg1">
                              <a:lumMod val="75000"/>
                            </a:schemeClr>
                          </a:solidFill>
                          <a:effectLst/>
                        </a:rPr>
                        <a:t> Business Email Compromise</a:t>
                      </a:r>
                      <a:endParaRPr lang="en-US" sz="800" b="0">
                        <a:solidFill>
                          <a:schemeClr val="bg1">
                            <a:lumMod val="75000"/>
                          </a:schemeClr>
                        </a:solidFill>
                        <a:effectLst/>
                        <a:latin typeface="Georgia" panose="02040502050405020303" pitchFamily="18" charset="0"/>
                        <a:ea typeface="SimSun" panose="02010600030101010101" pitchFamily="2" charset="-122"/>
                        <a:cs typeface="Times New Roman" panose="02020603050405020304" pitchFamily="18" charset="0"/>
                      </a:endParaRPr>
                    </a:p>
                  </a:txBody>
                  <a:tcPr marL="75672" marR="75672" marT="0" marB="0" anchor="ctr">
                    <a:solidFill>
                      <a:srgbClr val="FFDCA9"/>
                    </a:solidFill>
                  </a:tcPr>
                </a:tc>
                <a:tc>
                  <a:txBody>
                    <a:bodyPr/>
                    <a:lstStyle/>
                    <a:p>
                      <a:pPr marL="0" marR="0" algn="ctr">
                        <a:lnSpc>
                          <a:spcPct val="107000"/>
                        </a:lnSpc>
                        <a:spcBef>
                          <a:spcPts val="0"/>
                        </a:spcBef>
                        <a:spcAft>
                          <a:spcPts val="0"/>
                        </a:spcAft>
                      </a:pPr>
                      <a:r>
                        <a:rPr lang="en-US" sz="800" b="0">
                          <a:solidFill>
                            <a:schemeClr val="bg1">
                              <a:lumMod val="75000"/>
                            </a:schemeClr>
                          </a:solidFill>
                          <a:effectLst/>
                        </a:rPr>
                        <a:t>Supply Chain</a:t>
                      </a:r>
                      <a:endParaRPr lang="en-US" sz="800" b="0" kern="1200">
                        <a:solidFill>
                          <a:schemeClr val="bg1">
                            <a:lumMod val="75000"/>
                          </a:schemeClr>
                        </a:solidFill>
                        <a:effectLst/>
                        <a:latin typeface="+mn-lt"/>
                        <a:ea typeface="+mn-ea"/>
                        <a:cs typeface="+mn-cs"/>
                      </a:endParaRPr>
                    </a:p>
                  </a:txBody>
                  <a:tcPr marL="75672" marR="75672" marT="0" marB="0" anchor="ctr">
                    <a:solidFill>
                      <a:srgbClr val="FFDCA9"/>
                    </a:solidFill>
                  </a:tcPr>
                </a:tc>
                <a:extLst>
                  <a:ext uri="{0D108BD9-81ED-4DB2-BD59-A6C34878D82A}">
                    <a16:rowId xmlns:a16="http://schemas.microsoft.com/office/drawing/2014/main" val="3647571878"/>
                  </a:ext>
                </a:extLst>
              </a:tr>
              <a:tr h="217181">
                <a:tc>
                  <a:txBody>
                    <a:bodyPr/>
                    <a:lstStyle/>
                    <a:p>
                      <a:pPr marL="0" marR="0" algn="ctr">
                        <a:lnSpc>
                          <a:spcPct val="107000"/>
                        </a:lnSpc>
                        <a:spcBef>
                          <a:spcPts val="0"/>
                        </a:spcBef>
                        <a:spcAft>
                          <a:spcPts val="0"/>
                        </a:spcAft>
                      </a:pPr>
                      <a:r>
                        <a:rPr lang="en-US" sz="800" b="0">
                          <a:solidFill>
                            <a:schemeClr val="bg1">
                              <a:lumMod val="75000"/>
                            </a:schemeClr>
                          </a:solidFill>
                          <a:effectLst/>
                        </a:rPr>
                        <a:t> </a:t>
                      </a:r>
                      <a:r>
                        <a:rPr lang="en-US" sz="800" b="0" kern="1200">
                          <a:solidFill>
                            <a:schemeClr val="bg1">
                              <a:lumMod val="75000"/>
                            </a:schemeClr>
                          </a:solidFill>
                          <a:effectLst/>
                          <a:latin typeface="+mn-lt"/>
                          <a:ea typeface="+mn-ea"/>
                          <a:cs typeface="+mn-cs"/>
                        </a:rPr>
                        <a:t>Cryptojacking</a:t>
                      </a:r>
                    </a:p>
                  </a:txBody>
                  <a:tcPr marL="75672" marR="75672" marT="0" marB="0" anchor="ctr">
                    <a:solidFill>
                      <a:srgbClr val="FFDCA9"/>
                    </a:solidFill>
                  </a:tcPr>
                </a:tc>
                <a:tc>
                  <a:txBody>
                    <a:bodyPr/>
                    <a:lstStyle/>
                    <a:p>
                      <a:pPr marL="0" marR="0" algn="ctr" defTabSz="914400" rtl="0" eaLnBrk="1" latinLnBrk="0" hangingPunct="1">
                        <a:lnSpc>
                          <a:spcPct val="107000"/>
                        </a:lnSpc>
                        <a:spcBef>
                          <a:spcPts val="0"/>
                        </a:spcBef>
                        <a:spcAft>
                          <a:spcPts val="0"/>
                        </a:spcAft>
                      </a:pPr>
                      <a:r>
                        <a:rPr lang="en-US" sz="800" b="0" kern="1200">
                          <a:solidFill>
                            <a:schemeClr val="bg1">
                              <a:lumMod val="75000"/>
                            </a:schemeClr>
                          </a:solidFill>
                          <a:effectLst/>
                          <a:latin typeface="+mn-lt"/>
                          <a:ea typeface="+mn-ea"/>
                          <a:cs typeface="+mn-cs"/>
                        </a:rPr>
                        <a:t>Ransomware</a:t>
                      </a:r>
                    </a:p>
                  </a:txBody>
                  <a:tcPr marL="75672" marR="75672" marT="0" marB="0" anchor="ctr">
                    <a:solidFill>
                      <a:srgbClr val="FFDCA9"/>
                    </a:solidFill>
                  </a:tcPr>
                </a:tc>
                <a:extLst>
                  <a:ext uri="{0D108BD9-81ED-4DB2-BD59-A6C34878D82A}">
                    <a16:rowId xmlns:a16="http://schemas.microsoft.com/office/drawing/2014/main" val="1631285251"/>
                  </a:ext>
                </a:extLst>
              </a:tr>
            </a:tbl>
          </a:graphicData>
        </a:graphic>
      </p:graphicFrame>
      <p:grpSp>
        <p:nvGrpSpPr>
          <p:cNvPr id="15" name="Group 14">
            <a:extLst>
              <a:ext uri="{FF2B5EF4-FFF2-40B4-BE49-F238E27FC236}">
                <a16:creationId xmlns:a16="http://schemas.microsoft.com/office/drawing/2014/main" id="{C3EBAFB8-4B5D-9E57-1ED4-6009ED533A4E}"/>
              </a:ext>
            </a:extLst>
          </p:cNvPr>
          <p:cNvGrpSpPr/>
          <p:nvPr/>
        </p:nvGrpSpPr>
        <p:grpSpPr>
          <a:xfrm>
            <a:off x="7238771" y="133732"/>
            <a:ext cx="1597970" cy="1597970"/>
            <a:chOff x="1835696" y="2780928"/>
            <a:chExt cx="2304256" cy="2304256"/>
          </a:xfrm>
        </p:grpSpPr>
        <p:grpSp>
          <p:nvGrpSpPr>
            <p:cNvPr id="16" name="Group 18">
              <a:extLst>
                <a:ext uri="{FF2B5EF4-FFF2-40B4-BE49-F238E27FC236}">
                  <a16:creationId xmlns:a16="http://schemas.microsoft.com/office/drawing/2014/main" id="{B65DFCB0-220F-C686-DCFE-F8C38E517DC7}"/>
                </a:ext>
              </a:extLst>
            </p:cNvPr>
            <p:cNvGrpSpPr>
              <a:grpSpLocks noChangeAspect="1"/>
            </p:cNvGrpSpPr>
            <p:nvPr/>
          </p:nvGrpSpPr>
          <p:grpSpPr bwMode="auto">
            <a:xfrm>
              <a:off x="1835696" y="2780928"/>
              <a:ext cx="2304256" cy="2304256"/>
              <a:chOff x="3474" y="1290"/>
              <a:chExt cx="1050" cy="1050"/>
            </a:xfrm>
            <a:solidFill>
              <a:schemeClr val="tx2"/>
            </a:solidFill>
          </p:grpSpPr>
          <p:sp>
            <p:nvSpPr>
              <p:cNvPr id="21" name="Freeform 19">
                <a:extLst>
                  <a:ext uri="{FF2B5EF4-FFF2-40B4-BE49-F238E27FC236}">
                    <a16:creationId xmlns:a16="http://schemas.microsoft.com/office/drawing/2014/main" id="{319A7E73-BE72-1103-3962-5A52C3B5A903}"/>
                  </a:ext>
                </a:extLst>
              </p:cNvPr>
              <p:cNvSpPr>
                <a:spLocks/>
              </p:cNvSpPr>
              <p:nvPr/>
            </p:nvSpPr>
            <p:spPr bwMode="auto">
              <a:xfrm>
                <a:off x="3999" y="1290"/>
                <a:ext cx="525" cy="525"/>
              </a:xfrm>
              <a:custGeom>
                <a:avLst/>
                <a:gdLst/>
                <a:ahLst/>
                <a:cxnLst>
                  <a:cxn ang="0">
                    <a:pos x="1400" y="1400"/>
                  </a:cxn>
                  <a:cxn ang="0">
                    <a:pos x="0" y="0"/>
                  </a:cxn>
                  <a:cxn ang="0">
                    <a:pos x="0" y="0"/>
                  </a:cxn>
                  <a:cxn ang="0">
                    <a:pos x="0" y="1400"/>
                  </a:cxn>
                  <a:cxn ang="0">
                    <a:pos x="1400" y="1400"/>
                  </a:cxn>
                </a:cxnLst>
                <a:rect l="0" t="0" r="r" b="b"/>
                <a:pathLst>
                  <a:path w="1400" h="1400">
                    <a:moveTo>
                      <a:pt x="1400" y="1400"/>
                    </a:moveTo>
                    <a:cubicBezTo>
                      <a:pt x="1400" y="627"/>
                      <a:pt x="774" y="0"/>
                      <a:pt x="0" y="0"/>
                    </a:cubicBezTo>
                    <a:cubicBezTo>
                      <a:pt x="0" y="0"/>
                      <a:pt x="0" y="0"/>
                      <a:pt x="0" y="0"/>
                    </a:cubicBezTo>
                    <a:lnTo>
                      <a:pt x="0" y="1400"/>
                    </a:lnTo>
                    <a:lnTo>
                      <a:pt x="1400" y="1400"/>
                    </a:lnTo>
                    <a:close/>
                  </a:path>
                </a:pathLst>
              </a:custGeom>
              <a:solidFill>
                <a:srgbClr val="F1BAC3"/>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F8DDE1"/>
                  </a:solidFill>
                  <a:effectLst/>
                  <a:uLnTx/>
                  <a:uFillTx/>
                  <a:latin typeface="Arial"/>
                  <a:ea typeface="+mn-ea"/>
                  <a:cs typeface="+mn-cs"/>
                </a:endParaRPr>
              </a:p>
            </p:txBody>
          </p:sp>
          <p:sp>
            <p:nvSpPr>
              <p:cNvPr id="26" name="Freeform 20">
                <a:extLst>
                  <a:ext uri="{FF2B5EF4-FFF2-40B4-BE49-F238E27FC236}">
                    <a16:creationId xmlns:a16="http://schemas.microsoft.com/office/drawing/2014/main" id="{E4884087-BED9-9527-3830-F10055237886}"/>
                  </a:ext>
                </a:extLst>
              </p:cNvPr>
              <p:cNvSpPr>
                <a:spLocks/>
              </p:cNvSpPr>
              <p:nvPr/>
            </p:nvSpPr>
            <p:spPr bwMode="auto">
              <a:xfrm>
                <a:off x="3999" y="1815"/>
                <a:ext cx="525" cy="525"/>
              </a:xfrm>
              <a:custGeom>
                <a:avLst/>
                <a:gdLst/>
                <a:ahLst/>
                <a:cxnLst>
                  <a:cxn ang="0">
                    <a:pos x="0" y="1400"/>
                  </a:cxn>
                  <a:cxn ang="0">
                    <a:pos x="1400" y="0"/>
                  </a:cxn>
                  <a:cxn ang="0">
                    <a:pos x="0" y="0"/>
                  </a:cxn>
                  <a:cxn ang="0">
                    <a:pos x="0" y="1400"/>
                  </a:cxn>
                </a:cxnLst>
                <a:rect l="0" t="0" r="r" b="b"/>
                <a:pathLst>
                  <a:path w="1400" h="1400">
                    <a:moveTo>
                      <a:pt x="0" y="1400"/>
                    </a:moveTo>
                    <a:cubicBezTo>
                      <a:pt x="774" y="1400"/>
                      <a:pt x="1400" y="774"/>
                      <a:pt x="1400" y="0"/>
                    </a:cubicBezTo>
                    <a:lnTo>
                      <a:pt x="0" y="0"/>
                    </a:lnTo>
                    <a:lnTo>
                      <a:pt x="0" y="1400"/>
                    </a:lnTo>
                    <a:close/>
                  </a:path>
                </a:pathLst>
              </a:custGeom>
              <a:solidFill>
                <a:srgbClr val="FFB600"/>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27" name="Freeform 21">
                <a:extLst>
                  <a:ext uri="{FF2B5EF4-FFF2-40B4-BE49-F238E27FC236}">
                    <a16:creationId xmlns:a16="http://schemas.microsoft.com/office/drawing/2014/main" id="{61386C29-2CB0-98CF-8F2B-091A534AE51E}"/>
                  </a:ext>
                </a:extLst>
              </p:cNvPr>
              <p:cNvSpPr>
                <a:spLocks/>
              </p:cNvSpPr>
              <p:nvPr/>
            </p:nvSpPr>
            <p:spPr bwMode="auto">
              <a:xfrm>
                <a:off x="3474" y="1815"/>
                <a:ext cx="525" cy="525"/>
              </a:xfrm>
              <a:custGeom>
                <a:avLst/>
                <a:gdLst/>
                <a:ahLst/>
                <a:cxnLst>
                  <a:cxn ang="0">
                    <a:pos x="0" y="0"/>
                  </a:cxn>
                  <a:cxn ang="0">
                    <a:pos x="1400" y="1400"/>
                  </a:cxn>
                  <a:cxn ang="0">
                    <a:pos x="1400" y="0"/>
                  </a:cxn>
                  <a:cxn ang="0">
                    <a:pos x="0" y="0"/>
                  </a:cxn>
                </a:cxnLst>
                <a:rect l="0" t="0" r="r" b="b"/>
                <a:pathLst>
                  <a:path w="1400" h="1400">
                    <a:moveTo>
                      <a:pt x="0" y="0"/>
                    </a:moveTo>
                    <a:cubicBezTo>
                      <a:pt x="0" y="774"/>
                      <a:pt x="627" y="1400"/>
                      <a:pt x="1400" y="1400"/>
                    </a:cubicBezTo>
                    <a:lnTo>
                      <a:pt x="1400" y="0"/>
                    </a:lnTo>
                    <a:lnTo>
                      <a:pt x="0" y="0"/>
                    </a:lnTo>
                    <a:close/>
                  </a:path>
                </a:pathLst>
              </a:custGeom>
              <a:solidFill>
                <a:srgbClr val="FEB791"/>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grpSp>
        <p:sp>
          <p:nvSpPr>
            <p:cNvPr id="18" name="TextBox 17">
              <a:extLst>
                <a:ext uri="{FF2B5EF4-FFF2-40B4-BE49-F238E27FC236}">
                  <a16:creationId xmlns:a16="http://schemas.microsoft.com/office/drawing/2014/main" id="{EB9C7863-F9FB-9699-4C4A-0655B9AA173B}"/>
                </a:ext>
              </a:extLst>
            </p:cNvPr>
            <p:cNvSpPr txBox="1"/>
            <p:nvPr/>
          </p:nvSpPr>
          <p:spPr>
            <a:xfrm>
              <a:off x="3056662" y="3352768"/>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Sabotage</a:t>
              </a:r>
            </a:p>
          </p:txBody>
        </p:sp>
        <p:sp>
          <p:nvSpPr>
            <p:cNvPr id="19" name="TextBox 18">
              <a:extLst>
                <a:ext uri="{FF2B5EF4-FFF2-40B4-BE49-F238E27FC236}">
                  <a16:creationId xmlns:a16="http://schemas.microsoft.com/office/drawing/2014/main" id="{A0C6CD28-B9B5-3710-322D-93E9955FECAB}"/>
                </a:ext>
              </a:extLst>
            </p:cNvPr>
            <p:cNvSpPr txBox="1"/>
            <p:nvPr/>
          </p:nvSpPr>
          <p:spPr>
            <a:xfrm>
              <a:off x="2003513" y="4297900"/>
              <a:ext cx="936104" cy="233001"/>
            </a:xfrm>
            <a:prstGeom prst="rect">
              <a:avLst/>
            </a:prstGeom>
            <a:noFill/>
          </p:spPr>
          <p:txBody>
            <a:bodyPr wrap="square" lIns="0" tIns="0" rIns="0" bIns="0" rtlCol="0">
              <a:spAutoFit/>
            </a:bodyPr>
            <a:lstStyle>
              <a:defPPr>
                <a:defRPr lang="en-US"/>
              </a:defPPr>
              <a:lvl1pPr algn="ctr">
                <a:lnSpc>
                  <a:spcPct val="100000"/>
                </a:lnSpc>
                <a:spcAft>
                  <a:spcPts val="600"/>
                </a:spcAft>
                <a:buSzPct val="100000"/>
                <a:defRPr sz="1050"/>
              </a:lvl1p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0" i="0" u="none" strike="noStrike" kern="1200" cap="none" spc="0" normalizeH="0" baseline="0" noProof="0">
                  <a:ln>
                    <a:noFill/>
                  </a:ln>
                  <a:solidFill>
                    <a:srgbClr val="7D7D7D">
                      <a:lumMod val="60000"/>
                      <a:lumOff val="40000"/>
                    </a:srgbClr>
                  </a:solidFill>
                  <a:effectLst/>
                  <a:uLnTx/>
                  <a:uFillTx/>
                  <a:latin typeface="Arial"/>
                  <a:ea typeface="+mn-ea"/>
                  <a:cs typeface="+mn-cs"/>
                </a:rPr>
                <a:t>Hacktivist</a:t>
              </a:r>
            </a:p>
          </p:txBody>
        </p:sp>
        <p:sp>
          <p:nvSpPr>
            <p:cNvPr id="20" name="TextBox 19">
              <a:extLst>
                <a:ext uri="{FF2B5EF4-FFF2-40B4-BE49-F238E27FC236}">
                  <a16:creationId xmlns:a16="http://schemas.microsoft.com/office/drawing/2014/main" id="{EA91EF0C-1909-F2A8-B7F0-71AC811B8539}"/>
                </a:ext>
              </a:extLst>
            </p:cNvPr>
            <p:cNvSpPr txBox="1"/>
            <p:nvPr/>
          </p:nvSpPr>
          <p:spPr>
            <a:xfrm>
              <a:off x="3056603" y="4299305"/>
              <a:ext cx="936104" cy="233001"/>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600"/>
                </a:spcAft>
                <a:buClrTx/>
                <a:buSzPct val="100000"/>
                <a:buFontTx/>
                <a:buNone/>
                <a:tabLst/>
                <a:defRPr/>
              </a:pPr>
              <a:r>
                <a:rPr kumimoji="0" lang="en-US" sz="1050" b="1" i="0" u="none" strike="noStrike" kern="1200" cap="none" spc="0" normalizeH="0" baseline="0" noProof="0">
                  <a:ln>
                    <a:noFill/>
                  </a:ln>
                  <a:solidFill>
                    <a:srgbClr val="000000"/>
                  </a:solidFill>
                  <a:effectLst/>
                  <a:uLnTx/>
                  <a:uFillTx/>
                  <a:latin typeface="Arial"/>
                  <a:ea typeface="+mn-ea"/>
                  <a:cs typeface="+mn-cs"/>
                </a:rPr>
                <a:t>Criminal</a:t>
              </a:r>
            </a:p>
          </p:txBody>
        </p:sp>
      </p:grpSp>
      <p:pic>
        <p:nvPicPr>
          <p:cNvPr id="10" name="Picture 9">
            <a:extLst>
              <a:ext uri="{FF2B5EF4-FFF2-40B4-BE49-F238E27FC236}">
                <a16:creationId xmlns:a16="http://schemas.microsoft.com/office/drawing/2014/main" id="{F013ACDC-9947-B93A-09D8-0D1F2072CD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26" t="19770" r="30759" b="29404"/>
          <a:stretch/>
        </p:blipFill>
        <p:spPr bwMode="auto">
          <a:xfrm>
            <a:off x="576865" y="972807"/>
            <a:ext cx="329415" cy="32004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5">
            <a:extLst>
              <a:ext uri="{FF2B5EF4-FFF2-40B4-BE49-F238E27FC236}">
                <a16:creationId xmlns:a16="http://schemas.microsoft.com/office/drawing/2014/main" id="{81121F5E-7146-DAFB-698F-34BBDB0549F5}"/>
              </a:ext>
            </a:extLst>
          </p:cNvPr>
          <p:cNvSpPr>
            <a:spLocks noGrp="1"/>
          </p:cNvSpPr>
          <p:nvPr>
            <p:ph type="sldNum" sz="quarter" idx="12"/>
          </p:nvPr>
        </p:nvSpPr>
        <p:spPr>
          <a:xfrm>
            <a:off x="10000861" y="6566784"/>
            <a:ext cx="1764792" cy="13716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B42608-26B0-470D-93D2-2037582864EE}" type="slidenum">
              <a:rPr kumimoji="0" lang="en-US" sz="750" b="0" i="0" u="none" strike="noStrike" kern="1200" cap="none" spc="0" normalizeH="0" baseline="0" noProof="0" dirty="0" smtClean="0">
                <a:ln>
                  <a:noFill/>
                </a:ln>
                <a:solidFill>
                  <a:srgbClr val="000000"/>
                </a:solidFill>
                <a:effectLst/>
                <a:uLnTx/>
                <a:uFillTx/>
                <a:latin typeface="Arial"/>
                <a:ea typeface="SimSun"/>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750" b="0" i="0" u="none" strike="noStrike" kern="1200" cap="none" spc="0" normalizeH="0" baseline="0" noProof="0">
              <a:ln>
                <a:noFill/>
              </a:ln>
              <a:solidFill>
                <a:srgbClr val="000000"/>
              </a:solidFill>
              <a:effectLst/>
              <a:uLnTx/>
              <a:uFillTx/>
              <a:latin typeface="Arial"/>
              <a:ea typeface="SimSun"/>
              <a:cs typeface="+mn-cs"/>
            </a:endParaRPr>
          </a:p>
        </p:txBody>
      </p:sp>
      <p:sp>
        <p:nvSpPr>
          <p:cNvPr id="6" name="Date Placeholder 3">
            <a:extLst>
              <a:ext uri="{FF2B5EF4-FFF2-40B4-BE49-F238E27FC236}">
                <a16:creationId xmlns:a16="http://schemas.microsoft.com/office/drawing/2014/main" id="{EA5FCEE1-0F1B-04D3-90DE-FE43944E9CE2}"/>
              </a:ext>
            </a:extLst>
          </p:cNvPr>
          <p:cNvSpPr>
            <a:spLocks noGrp="1"/>
          </p:cNvSpPr>
          <p:nvPr>
            <p:ph type="dt" sz="half" idx="2"/>
          </p:nvPr>
        </p:nvSpPr>
        <p:spPr>
          <a:xfrm>
            <a:off x="9364139" y="6393180"/>
            <a:ext cx="2384949" cy="173604"/>
          </a:xfrm>
        </p:spPr>
        <p:txBody>
          <a:bodyPr/>
          <a:lstStyle/>
          <a:p>
            <a:pPr algn="r">
              <a:defRPr/>
            </a:pPr>
            <a:r>
              <a:rPr lang="en-GB" sz="750">
                <a:latin typeface="Arial"/>
                <a:ea typeface="SimSun"/>
              </a:rPr>
              <a:t>23 November 2024 – 29 November 2024</a:t>
            </a:r>
            <a:endParaRPr lang="en-US" sz="750">
              <a:latin typeface="Arial"/>
              <a:ea typeface="SimSun"/>
            </a:endParaRPr>
          </a:p>
        </p:txBody>
      </p:sp>
      <p:grpSp>
        <p:nvGrpSpPr>
          <p:cNvPr id="7" name="Group 6">
            <a:extLst>
              <a:ext uri="{FF2B5EF4-FFF2-40B4-BE49-F238E27FC236}">
                <a16:creationId xmlns:a16="http://schemas.microsoft.com/office/drawing/2014/main" id="{AB4A73E2-02C5-2C9E-E4FE-BC81AF8D6A7A}"/>
              </a:ext>
            </a:extLst>
          </p:cNvPr>
          <p:cNvGrpSpPr/>
          <p:nvPr/>
        </p:nvGrpSpPr>
        <p:grpSpPr>
          <a:xfrm>
            <a:off x="3478674" y="1027671"/>
            <a:ext cx="1931759" cy="265176"/>
            <a:chOff x="443153" y="2437955"/>
            <a:chExt cx="1931759" cy="265176"/>
          </a:xfrm>
        </p:grpSpPr>
        <p:sp>
          <p:nvSpPr>
            <p:cNvPr id="9" name="TextBox 8">
              <a:extLst>
                <a:ext uri="{FF2B5EF4-FFF2-40B4-BE49-F238E27FC236}">
                  <a16:creationId xmlns:a16="http://schemas.microsoft.com/office/drawing/2014/main" id="{7E5A624C-CAC1-B673-65C4-4208B099C623}"/>
                </a:ext>
              </a:extLst>
            </p:cNvPr>
            <p:cNvSpPr txBox="1"/>
            <p:nvPr/>
          </p:nvSpPr>
          <p:spPr>
            <a:xfrm>
              <a:off x="790736" y="2515204"/>
              <a:ext cx="1584176" cy="123111"/>
            </a:xfrm>
            <a:prstGeom prst="rect">
              <a:avLst/>
            </a:prstGeom>
            <a:noFill/>
          </p:spPr>
          <p:txBody>
            <a:bodyPr wrap="square" lIns="0" tIns="0" rIns="0" bIns="0" rtlCol="0">
              <a:spAutoFit/>
            </a:bodyPr>
            <a:lstStyle/>
            <a:p>
              <a:pPr>
                <a:lnSpc>
                  <a:spcPct val="100000"/>
                </a:lnSpc>
                <a:spcAft>
                  <a:spcPts val="600"/>
                </a:spcAft>
                <a:buSzPct val="100000"/>
              </a:pPr>
              <a:r>
                <a:rPr lang="en-US" sz="800"/>
                <a:t>Government</a:t>
              </a:r>
            </a:p>
          </p:txBody>
        </p:sp>
        <p:sp>
          <p:nvSpPr>
            <p:cNvPr id="12" name="Freeform 30">
              <a:extLst>
                <a:ext uri="{FF2B5EF4-FFF2-40B4-BE49-F238E27FC236}">
                  <a16:creationId xmlns:a16="http://schemas.microsoft.com/office/drawing/2014/main" id="{39F2B798-3865-1CAD-5FC1-F6262374754E}"/>
                </a:ext>
              </a:extLst>
            </p:cNvPr>
            <p:cNvSpPr>
              <a:spLocks noChangeAspect="1" noEditPoints="1"/>
            </p:cNvSpPr>
            <p:nvPr/>
          </p:nvSpPr>
          <p:spPr bwMode="auto">
            <a:xfrm>
              <a:off x="443153" y="2437955"/>
              <a:ext cx="265176" cy="265176"/>
            </a:xfrm>
            <a:custGeom>
              <a:avLst/>
              <a:gdLst>
                <a:gd name="T0" fmla="*/ 0 w 395"/>
                <a:gd name="T1" fmla="*/ 396 h 396"/>
                <a:gd name="T2" fmla="*/ 395 w 395"/>
                <a:gd name="T3" fmla="*/ 0 h 396"/>
                <a:gd name="T4" fmla="*/ 378 w 395"/>
                <a:gd name="T5" fmla="*/ 379 h 396"/>
                <a:gd name="T6" fmla="*/ 17 w 395"/>
                <a:gd name="T7" fmla="*/ 16 h 396"/>
                <a:gd name="T8" fmla="*/ 378 w 395"/>
                <a:gd name="T9" fmla="*/ 379 h 396"/>
                <a:gd name="T10" fmla="*/ 50 w 395"/>
                <a:gd name="T11" fmla="*/ 346 h 396"/>
                <a:gd name="T12" fmla="*/ 343 w 395"/>
                <a:gd name="T13" fmla="*/ 329 h 396"/>
                <a:gd name="T14" fmla="*/ 343 w 395"/>
                <a:gd name="T15" fmla="*/ 140 h 396"/>
                <a:gd name="T16" fmla="*/ 207 w 395"/>
                <a:gd name="T17" fmla="*/ 115 h 396"/>
                <a:gd name="T18" fmla="*/ 237 w 395"/>
                <a:gd name="T19" fmla="*/ 130 h 396"/>
                <a:gd name="T20" fmla="*/ 289 w 395"/>
                <a:gd name="T21" fmla="*/ 75 h 396"/>
                <a:gd name="T22" fmla="*/ 255 w 395"/>
                <a:gd name="T23" fmla="*/ 54 h 396"/>
                <a:gd name="T24" fmla="*/ 190 w 395"/>
                <a:gd name="T25" fmla="*/ 140 h 396"/>
                <a:gd name="T26" fmla="*/ 50 w 395"/>
                <a:gd name="T27" fmla="*/ 157 h 396"/>
                <a:gd name="T28" fmla="*/ 343 w 395"/>
                <a:gd name="T29" fmla="*/ 140 h 396"/>
                <a:gd name="T30" fmla="*/ 273 w 395"/>
                <a:gd name="T31" fmla="*/ 114 h 396"/>
                <a:gd name="T32" fmla="*/ 255 w 395"/>
                <a:gd name="T33" fmla="*/ 92 h 396"/>
                <a:gd name="T34" fmla="*/ 207 w 395"/>
                <a:gd name="T35" fmla="*/ 71 h 396"/>
                <a:gd name="T36" fmla="*/ 237 w 395"/>
                <a:gd name="T37" fmla="*/ 75 h 396"/>
                <a:gd name="T38" fmla="*/ 207 w 395"/>
                <a:gd name="T39" fmla="*/ 98 h 396"/>
                <a:gd name="T40" fmla="*/ 123 w 395"/>
                <a:gd name="T41" fmla="*/ 320 h 396"/>
                <a:gd name="T42" fmla="*/ 73 w 395"/>
                <a:gd name="T43" fmla="*/ 167 h 396"/>
                <a:gd name="T44" fmla="*/ 123 w 395"/>
                <a:gd name="T45" fmla="*/ 320 h 396"/>
                <a:gd name="T46" fmla="*/ 106 w 395"/>
                <a:gd name="T47" fmla="*/ 185 h 396"/>
                <a:gd name="T48" fmla="*/ 90 w 395"/>
                <a:gd name="T49" fmla="*/ 302 h 396"/>
                <a:gd name="T50" fmla="*/ 189 w 395"/>
                <a:gd name="T51" fmla="*/ 320 h 396"/>
                <a:gd name="T52" fmla="*/ 138 w 395"/>
                <a:gd name="T53" fmla="*/ 167 h 396"/>
                <a:gd name="T54" fmla="*/ 189 w 395"/>
                <a:gd name="T55" fmla="*/ 320 h 396"/>
                <a:gd name="T56" fmla="*/ 172 w 395"/>
                <a:gd name="T57" fmla="*/ 185 h 396"/>
                <a:gd name="T58" fmla="*/ 155 w 395"/>
                <a:gd name="T59" fmla="*/ 302 h 396"/>
                <a:gd name="T60" fmla="*/ 255 w 395"/>
                <a:gd name="T61" fmla="*/ 320 h 396"/>
                <a:gd name="T62" fmla="*/ 204 w 395"/>
                <a:gd name="T63" fmla="*/ 167 h 396"/>
                <a:gd name="T64" fmla="*/ 255 w 395"/>
                <a:gd name="T65" fmla="*/ 320 h 396"/>
                <a:gd name="T66" fmla="*/ 237 w 395"/>
                <a:gd name="T67" fmla="*/ 185 h 396"/>
                <a:gd name="T68" fmla="*/ 220 w 395"/>
                <a:gd name="T69" fmla="*/ 302 h 396"/>
                <a:gd name="T70" fmla="*/ 320 w 395"/>
                <a:gd name="T71" fmla="*/ 320 h 396"/>
                <a:gd name="T72" fmla="*/ 269 w 395"/>
                <a:gd name="T73" fmla="*/ 167 h 396"/>
                <a:gd name="T74" fmla="*/ 320 w 395"/>
                <a:gd name="T75" fmla="*/ 320 h 396"/>
                <a:gd name="T76" fmla="*/ 304 w 395"/>
                <a:gd name="T77" fmla="*/ 185 h 396"/>
                <a:gd name="T78" fmla="*/ 287 w 395"/>
                <a:gd name="T79" fmla="*/ 302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5" h="396">
                  <a:moveTo>
                    <a:pt x="0" y="0"/>
                  </a:moveTo>
                  <a:lnTo>
                    <a:pt x="0" y="396"/>
                  </a:lnTo>
                  <a:lnTo>
                    <a:pt x="395" y="396"/>
                  </a:lnTo>
                  <a:lnTo>
                    <a:pt x="395" y="0"/>
                  </a:lnTo>
                  <a:lnTo>
                    <a:pt x="0" y="0"/>
                  </a:lnTo>
                  <a:close/>
                  <a:moveTo>
                    <a:pt x="378" y="379"/>
                  </a:moveTo>
                  <a:lnTo>
                    <a:pt x="17" y="379"/>
                  </a:lnTo>
                  <a:lnTo>
                    <a:pt x="17" y="16"/>
                  </a:lnTo>
                  <a:lnTo>
                    <a:pt x="378" y="16"/>
                  </a:lnTo>
                  <a:lnTo>
                    <a:pt x="378" y="379"/>
                  </a:lnTo>
                  <a:close/>
                  <a:moveTo>
                    <a:pt x="343" y="346"/>
                  </a:moveTo>
                  <a:lnTo>
                    <a:pt x="50" y="346"/>
                  </a:lnTo>
                  <a:lnTo>
                    <a:pt x="50" y="329"/>
                  </a:lnTo>
                  <a:lnTo>
                    <a:pt x="343" y="329"/>
                  </a:lnTo>
                  <a:lnTo>
                    <a:pt x="343" y="346"/>
                  </a:lnTo>
                  <a:close/>
                  <a:moveTo>
                    <a:pt x="343" y="140"/>
                  </a:moveTo>
                  <a:lnTo>
                    <a:pt x="207" y="140"/>
                  </a:lnTo>
                  <a:lnTo>
                    <a:pt x="207" y="115"/>
                  </a:lnTo>
                  <a:lnTo>
                    <a:pt x="237" y="115"/>
                  </a:lnTo>
                  <a:lnTo>
                    <a:pt x="237" y="130"/>
                  </a:lnTo>
                  <a:lnTo>
                    <a:pt x="289" y="130"/>
                  </a:lnTo>
                  <a:lnTo>
                    <a:pt x="289" y="75"/>
                  </a:lnTo>
                  <a:lnTo>
                    <a:pt x="255" y="75"/>
                  </a:lnTo>
                  <a:lnTo>
                    <a:pt x="255" y="54"/>
                  </a:lnTo>
                  <a:lnTo>
                    <a:pt x="190" y="54"/>
                  </a:lnTo>
                  <a:lnTo>
                    <a:pt x="190" y="140"/>
                  </a:lnTo>
                  <a:lnTo>
                    <a:pt x="50" y="140"/>
                  </a:lnTo>
                  <a:lnTo>
                    <a:pt x="50" y="157"/>
                  </a:lnTo>
                  <a:lnTo>
                    <a:pt x="343" y="157"/>
                  </a:lnTo>
                  <a:lnTo>
                    <a:pt x="343" y="140"/>
                  </a:lnTo>
                  <a:close/>
                  <a:moveTo>
                    <a:pt x="273" y="92"/>
                  </a:moveTo>
                  <a:lnTo>
                    <a:pt x="273" y="114"/>
                  </a:lnTo>
                  <a:lnTo>
                    <a:pt x="255" y="114"/>
                  </a:lnTo>
                  <a:lnTo>
                    <a:pt x="255" y="92"/>
                  </a:lnTo>
                  <a:lnTo>
                    <a:pt x="273" y="92"/>
                  </a:lnTo>
                  <a:close/>
                  <a:moveTo>
                    <a:pt x="207" y="71"/>
                  </a:moveTo>
                  <a:lnTo>
                    <a:pt x="237" y="71"/>
                  </a:lnTo>
                  <a:lnTo>
                    <a:pt x="237" y="75"/>
                  </a:lnTo>
                  <a:lnTo>
                    <a:pt x="237" y="98"/>
                  </a:lnTo>
                  <a:lnTo>
                    <a:pt x="207" y="98"/>
                  </a:lnTo>
                  <a:lnTo>
                    <a:pt x="207" y="71"/>
                  </a:lnTo>
                  <a:close/>
                  <a:moveTo>
                    <a:pt x="123" y="320"/>
                  </a:moveTo>
                  <a:lnTo>
                    <a:pt x="123" y="167"/>
                  </a:lnTo>
                  <a:lnTo>
                    <a:pt x="73" y="167"/>
                  </a:lnTo>
                  <a:lnTo>
                    <a:pt x="73" y="320"/>
                  </a:lnTo>
                  <a:lnTo>
                    <a:pt x="123" y="320"/>
                  </a:lnTo>
                  <a:close/>
                  <a:moveTo>
                    <a:pt x="90" y="185"/>
                  </a:moveTo>
                  <a:lnTo>
                    <a:pt x="106" y="185"/>
                  </a:lnTo>
                  <a:lnTo>
                    <a:pt x="106" y="302"/>
                  </a:lnTo>
                  <a:lnTo>
                    <a:pt x="90" y="302"/>
                  </a:lnTo>
                  <a:lnTo>
                    <a:pt x="90" y="185"/>
                  </a:lnTo>
                  <a:close/>
                  <a:moveTo>
                    <a:pt x="189" y="320"/>
                  </a:moveTo>
                  <a:lnTo>
                    <a:pt x="189" y="167"/>
                  </a:lnTo>
                  <a:lnTo>
                    <a:pt x="138" y="167"/>
                  </a:lnTo>
                  <a:lnTo>
                    <a:pt x="138" y="320"/>
                  </a:lnTo>
                  <a:lnTo>
                    <a:pt x="189" y="320"/>
                  </a:lnTo>
                  <a:close/>
                  <a:moveTo>
                    <a:pt x="155" y="185"/>
                  </a:moveTo>
                  <a:lnTo>
                    <a:pt x="172" y="185"/>
                  </a:lnTo>
                  <a:lnTo>
                    <a:pt x="172" y="302"/>
                  </a:lnTo>
                  <a:lnTo>
                    <a:pt x="155" y="302"/>
                  </a:lnTo>
                  <a:lnTo>
                    <a:pt x="155" y="185"/>
                  </a:lnTo>
                  <a:close/>
                  <a:moveTo>
                    <a:pt x="255" y="320"/>
                  </a:moveTo>
                  <a:lnTo>
                    <a:pt x="255" y="167"/>
                  </a:lnTo>
                  <a:lnTo>
                    <a:pt x="204" y="167"/>
                  </a:lnTo>
                  <a:lnTo>
                    <a:pt x="204" y="320"/>
                  </a:lnTo>
                  <a:lnTo>
                    <a:pt x="255" y="320"/>
                  </a:lnTo>
                  <a:close/>
                  <a:moveTo>
                    <a:pt x="220" y="185"/>
                  </a:moveTo>
                  <a:lnTo>
                    <a:pt x="237" y="185"/>
                  </a:lnTo>
                  <a:lnTo>
                    <a:pt x="237" y="302"/>
                  </a:lnTo>
                  <a:lnTo>
                    <a:pt x="220" y="302"/>
                  </a:lnTo>
                  <a:lnTo>
                    <a:pt x="220" y="185"/>
                  </a:lnTo>
                  <a:close/>
                  <a:moveTo>
                    <a:pt x="320" y="320"/>
                  </a:moveTo>
                  <a:lnTo>
                    <a:pt x="320" y="167"/>
                  </a:lnTo>
                  <a:lnTo>
                    <a:pt x="269" y="167"/>
                  </a:lnTo>
                  <a:lnTo>
                    <a:pt x="269" y="320"/>
                  </a:lnTo>
                  <a:lnTo>
                    <a:pt x="320" y="320"/>
                  </a:lnTo>
                  <a:close/>
                  <a:moveTo>
                    <a:pt x="287" y="185"/>
                  </a:moveTo>
                  <a:lnTo>
                    <a:pt x="304" y="185"/>
                  </a:lnTo>
                  <a:lnTo>
                    <a:pt x="304" y="302"/>
                  </a:lnTo>
                  <a:lnTo>
                    <a:pt x="287" y="302"/>
                  </a:lnTo>
                  <a:lnTo>
                    <a:pt x="287" y="185"/>
                  </a:lnTo>
                  <a:close/>
                </a:path>
              </a:pathLst>
            </a:custGeom>
            <a:solidFill>
              <a:schemeClr val="tx1"/>
            </a:solidFill>
            <a:ln>
              <a:noFill/>
            </a:ln>
          </p:spPr>
          <p:txBody>
            <a:bodyPr vert="horz" wrap="square" lIns="68580" tIns="34290" rIns="68580" bIns="34290" numCol="1" anchor="t" anchorCtr="0" compatLnSpc="1">
              <a:prstTxWarp prst="textNoShape">
                <a:avLst/>
              </a:prstTxWarp>
            </a:bodyPr>
            <a:lstStyle/>
            <a:p>
              <a:endParaRPr lang="en-US" sz="800">
                <a:solidFill>
                  <a:schemeClr val="accent1"/>
                </a:solidFill>
              </a:endParaRPr>
            </a:p>
          </p:txBody>
        </p:sp>
      </p:grpSp>
      <p:grpSp>
        <p:nvGrpSpPr>
          <p:cNvPr id="13" name="Group 12">
            <a:extLst>
              <a:ext uri="{FF2B5EF4-FFF2-40B4-BE49-F238E27FC236}">
                <a16:creationId xmlns:a16="http://schemas.microsoft.com/office/drawing/2014/main" id="{C86B5743-EF32-4B9C-082B-E4CE32041780}"/>
              </a:ext>
            </a:extLst>
          </p:cNvPr>
          <p:cNvGrpSpPr/>
          <p:nvPr/>
        </p:nvGrpSpPr>
        <p:grpSpPr>
          <a:xfrm>
            <a:off x="3479989" y="1396992"/>
            <a:ext cx="1940126" cy="274320"/>
            <a:chOff x="434786" y="3753494"/>
            <a:chExt cx="1940126" cy="274320"/>
          </a:xfrm>
        </p:grpSpPr>
        <p:sp>
          <p:nvSpPr>
            <p:cNvPr id="14" name="Freeform 73">
              <a:extLst>
                <a:ext uri="{FF2B5EF4-FFF2-40B4-BE49-F238E27FC236}">
                  <a16:creationId xmlns:a16="http://schemas.microsoft.com/office/drawing/2014/main" id="{25BB5C09-4741-0DCC-8256-682824D2F352}"/>
                </a:ext>
              </a:extLst>
            </p:cNvPr>
            <p:cNvSpPr>
              <a:spLocks noChangeAspect="1" noEditPoints="1"/>
            </p:cNvSpPr>
            <p:nvPr/>
          </p:nvSpPr>
          <p:spPr bwMode="auto">
            <a:xfrm>
              <a:off x="434786" y="3753494"/>
              <a:ext cx="273543" cy="274320"/>
            </a:xfrm>
            <a:custGeom>
              <a:avLst/>
              <a:gdLst>
                <a:gd name="T0" fmla="*/ 0 w 576"/>
                <a:gd name="T1" fmla="*/ 0 h 576"/>
                <a:gd name="T2" fmla="*/ 0 w 576"/>
                <a:gd name="T3" fmla="*/ 576 h 576"/>
                <a:gd name="T4" fmla="*/ 576 w 576"/>
                <a:gd name="T5" fmla="*/ 576 h 576"/>
                <a:gd name="T6" fmla="*/ 576 w 576"/>
                <a:gd name="T7" fmla="*/ 0 h 576"/>
                <a:gd name="T8" fmla="*/ 0 w 576"/>
                <a:gd name="T9" fmla="*/ 0 h 576"/>
                <a:gd name="T10" fmla="*/ 551 w 576"/>
                <a:gd name="T11" fmla="*/ 551 h 576"/>
                <a:gd name="T12" fmla="*/ 25 w 576"/>
                <a:gd name="T13" fmla="*/ 551 h 576"/>
                <a:gd name="T14" fmla="*/ 25 w 576"/>
                <a:gd name="T15" fmla="*/ 24 h 576"/>
                <a:gd name="T16" fmla="*/ 551 w 576"/>
                <a:gd name="T17" fmla="*/ 24 h 576"/>
                <a:gd name="T18" fmla="*/ 551 w 576"/>
                <a:gd name="T19" fmla="*/ 551 h 576"/>
                <a:gd name="T20" fmla="*/ 60 w 576"/>
                <a:gd name="T21" fmla="*/ 238 h 576"/>
                <a:gd name="T22" fmla="*/ 135 w 576"/>
                <a:gd name="T23" fmla="*/ 260 h 576"/>
                <a:gd name="T24" fmla="*/ 135 w 576"/>
                <a:gd name="T25" fmla="*/ 352 h 576"/>
                <a:gd name="T26" fmla="*/ 140 w 576"/>
                <a:gd name="T27" fmla="*/ 355 h 576"/>
                <a:gd name="T28" fmla="*/ 289 w 576"/>
                <a:gd name="T29" fmla="*/ 407 h 576"/>
                <a:gd name="T30" fmla="*/ 416 w 576"/>
                <a:gd name="T31" fmla="*/ 369 h 576"/>
                <a:gd name="T32" fmla="*/ 416 w 576"/>
                <a:gd name="T33" fmla="*/ 406 h 576"/>
                <a:gd name="T34" fmla="*/ 390 w 576"/>
                <a:gd name="T35" fmla="*/ 451 h 576"/>
                <a:gd name="T36" fmla="*/ 411 w 576"/>
                <a:gd name="T37" fmla="*/ 463 h 576"/>
                <a:gd name="T38" fmla="*/ 428 w 576"/>
                <a:gd name="T39" fmla="*/ 434 h 576"/>
                <a:gd name="T40" fmla="*/ 446 w 576"/>
                <a:gd name="T41" fmla="*/ 463 h 576"/>
                <a:gd name="T42" fmla="*/ 467 w 576"/>
                <a:gd name="T43" fmla="*/ 451 h 576"/>
                <a:gd name="T44" fmla="*/ 441 w 576"/>
                <a:gd name="T45" fmla="*/ 406 h 576"/>
                <a:gd name="T46" fmla="*/ 441 w 576"/>
                <a:gd name="T47" fmla="*/ 352 h 576"/>
                <a:gd name="T48" fmla="*/ 441 w 576"/>
                <a:gd name="T49" fmla="*/ 258 h 576"/>
                <a:gd name="T50" fmla="*/ 516 w 576"/>
                <a:gd name="T51" fmla="*/ 236 h 576"/>
                <a:gd name="T52" fmla="*/ 525 w 576"/>
                <a:gd name="T53" fmla="*/ 224 h 576"/>
                <a:gd name="T54" fmla="*/ 516 w 576"/>
                <a:gd name="T55" fmla="*/ 212 h 576"/>
                <a:gd name="T56" fmla="*/ 287 w 576"/>
                <a:gd name="T57" fmla="*/ 151 h 576"/>
                <a:gd name="T58" fmla="*/ 60 w 576"/>
                <a:gd name="T59" fmla="*/ 215 h 576"/>
                <a:gd name="T60" fmla="*/ 51 w 576"/>
                <a:gd name="T61" fmla="*/ 227 h 576"/>
                <a:gd name="T62" fmla="*/ 60 w 576"/>
                <a:gd name="T63" fmla="*/ 238 h 576"/>
                <a:gd name="T64" fmla="*/ 289 w 576"/>
                <a:gd name="T65" fmla="*/ 383 h 576"/>
                <a:gd name="T66" fmla="*/ 160 w 576"/>
                <a:gd name="T67" fmla="*/ 340 h 576"/>
                <a:gd name="T68" fmla="*/ 160 w 576"/>
                <a:gd name="T69" fmla="*/ 267 h 576"/>
                <a:gd name="T70" fmla="*/ 283 w 576"/>
                <a:gd name="T71" fmla="*/ 302 h 576"/>
                <a:gd name="T72" fmla="*/ 283 w 576"/>
                <a:gd name="T73" fmla="*/ 302 h 576"/>
                <a:gd name="T74" fmla="*/ 287 w 576"/>
                <a:gd name="T75" fmla="*/ 302 h 576"/>
                <a:gd name="T76" fmla="*/ 416 w 576"/>
                <a:gd name="T77" fmla="*/ 267 h 576"/>
                <a:gd name="T78" fmla="*/ 416 w 576"/>
                <a:gd name="T79" fmla="*/ 340 h 576"/>
                <a:gd name="T80" fmla="*/ 289 w 576"/>
                <a:gd name="T81" fmla="*/ 383 h 576"/>
                <a:gd name="T82" fmla="*/ 287 w 576"/>
                <a:gd name="T83" fmla="*/ 176 h 576"/>
                <a:gd name="T84" fmla="*/ 467 w 576"/>
                <a:gd name="T85" fmla="*/ 225 h 576"/>
                <a:gd name="T86" fmla="*/ 424 w 576"/>
                <a:gd name="T87" fmla="*/ 237 h 576"/>
                <a:gd name="T88" fmla="*/ 291 w 576"/>
                <a:gd name="T89" fmla="*/ 209 h 576"/>
                <a:gd name="T90" fmla="*/ 276 w 576"/>
                <a:gd name="T91" fmla="*/ 218 h 576"/>
                <a:gd name="T92" fmla="*/ 285 w 576"/>
                <a:gd name="T93" fmla="*/ 233 h 576"/>
                <a:gd name="T94" fmla="*/ 374 w 576"/>
                <a:gd name="T95" fmla="*/ 251 h 576"/>
                <a:gd name="T96" fmla="*/ 287 w 576"/>
                <a:gd name="T97" fmla="*/ 277 h 576"/>
                <a:gd name="T98" fmla="*/ 135 w 576"/>
                <a:gd name="T99" fmla="*/ 234 h 576"/>
                <a:gd name="T100" fmla="*/ 135 w 576"/>
                <a:gd name="T101" fmla="*/ 234 h 576"/>
                <a:gd name="T102" fmla="*/ 108 w 576"/>
                <a:gd name="T103" fmla="*/ 227 h 576"/>
                <a:gd name="T104" fmla="*/ 287 w 576"/>
                <a:gd name="T105" fmla="*/ 176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6" h="576">
                  <a:moveTo>
                    <a:pt x="0" y="0"/>
                  </a:moveTo>
                  <a:cubicBezTo>
                    <a:pt x="0" y="576"/>
                    <a:pt x="0" y="576"/>
                    <a:pt x="0" y="576"/>
                  </a:cubicBezTo>
                  <a:cubicBezTo>
                    <a:pt x="576" y="576"/>
                    <a:pt x="576" y="576"/>
                    <a:pt x="576" y="576"/>
                  </a:cubicBezTo>
                  <a:cubicBezTo>
                    <a:pt x="576" y="0"/>
                    <a:pt x="576" y="0"/>
                    <a:pt x="576" y="0"/>
                  </a:cubicBezTo>
                  <a:lnTo>
                    <a:pt x="0" y="0"/>
                  </a:lnTo>
                  <a:close/>
                  <a:moveTo>
                    <a:pt x="551" y="551"/>
                  </a:moveTo>
                  <a:cubicBezTo>
                    <a:pt x="25" y="551"/>
                    <a:pt x="25" y="551"/>
                    <a:pt x="25" y="551"/>
                  </a:cubicBezTo>
                  <a:cubicBezTo>
                    <a:pt x="25" y="24"/>
                    <a:pt x="25" y="24"/>
                    <a:pt x="25" y="24"/>
                  </a:cubicBezTo>
                  <a:cubicBezTo>
                    <a:pt x="551" y="24"/>
                    <a:pt x="551" y="24"/>
                    <a:pt x="551" y="24"/>
                  </a:cubicBezTo>
                  <a:lnTo>
                    <a:pt x="551" y="551"/>
                  </a:lnTo>
                  <a:close/>
                  <a:moveTo>
                    <a:pt x="60" y="238"/>
                  </a:moveTo>
                  <a:cubicBezTo>
                    <a:pt x="135" y="260"/>
                    <a:pt x="135" y="260"/>
                    <a:pt x="135" y="260"/>
                  </a:cubicBezTo>
                  <a:cubicBezTo>
                    <a:pt x="135" y="352"/>
                    <a:pt x="135" y="352"/>
                    <a:pt x="135" y="352"/>
                  </a:cubicBezTo>
                  <a:cubicBezTo>
                    <a:pt x="140" y="355"/>
                    <a:pt x="140" y="355"/>
                    <a:pt x="140" y="355"/>
                  </a:cubicBezTo>
                  <a:cubicBezTo>
                    <a:pt x="182" y="389"/>
                    <a:pt x="235" y="407"/>
                    <a:pt x="289" y="407"/>
                  </a:cubicBezTo>
                  <a:cubicBezTo>
                    <a:pt x="333" y="407"/>
                    <a:pt x="378" y="394"/>
                    <a:pt x="416" y="369"/>
                  </a:cubicBezTo>
                  <a:cubicBezTo>
                    <a:pt x="416" y="406"/>
                    <a:pt x="416" y="406"/>
                    <a:pt x="416" y="406"/>
                  </a:cubicBezTo>
                  <a:cubicBezTo>
                    <a:pt x="390" y="451"/>
                    <a:pt x="390" y="451"/>
                    <a:pt x="390" y="451"/>
                  </a:cubicBezTo>
                  <a:cubicBezTo>
                    <a:pt x="411" y="463"/>
                    <a:pt x="411" y="463"/>
                    <a:pt x="411" y="463"/>
                  </a:cubicBezTo>
                  <a:cubicBezTo>
                    <a:pt x="428" y="434"/>
                    <a:pt x="428" y="434"/>
                    <a:pt x="428" y="434"/>
                  </a:cubicBezTo>
                  <a:cubicBezTo>
                    <a:pt x="446" y="463"/>
                    <a:pt x="446" y="463"/>
                    <a:pt x="446" y="463"/>
                  </a:cubicBezTo>
                  <a:cubicBezTo>
                    <a:pt x="467" y="451"/>
                    <a:pt x="467" y="451"/>
                    <a:pt x="467" y="451"/>
                  </a:cubicBezTo>
                  <a:cubicBezTo>
                    <a:pt x="441" y="406"/>
                    <a:pt x="441" y="406"/>
                    <a:pt x="441" y="406"/>
                  </a:cubicBezTo>
                  <a:cubicBezTo>
                    <a:pt x="441" y="352"/>
                    <a:pt x="441" y="352"/>
                    <a:pt x="441" y="352"/>
                  </a:cubicBezTo>
                  <a:cubicBezTo>
                    <a:pt x="441" y="258"/>
                    <a:pt x="441" y="258"/>
                    <a:pt x="441" y="258"/>
                  </a:cubicBezTo>
                  <a:cubicBezTo>
                    <a:pt x="516" y="236"/>
                    <a:pt x="516" y="236"/>
                    <a:pt x="516" y="236"/>
                  </a:cubicBezTo>
                  <a:cubicBezTo>
                    <a:pt x="522" y="234"/>
                    <a:pt x="525" y="229"/>
                    <a:pt x="525" y="224"/>
                  </a:cubicBezTo>
                  <a:cubicBezTo>
                    <a:pt x="525" y="218"/>
                    <a:pt x="521" y="214"/>
                    <a:pt x="516" y="212"/>
                  </a:cubicBezTo>
                  <a:cubicBezTo>
                    <a:pt x="287" y="151"/>
                    <a:pt x="287" y="151"/>
                    <a:pt x="287" y="151"/>
                  </a:cubicBezTo>
                  <a:cubicBezTo>
                    <a:pt x="60" y="215"/>
                    <a:pt x="60" y="215"/>
                    <a:pt x="60" y="215"/>
                  </a:cubicBezTo>
                  <a:cubicBezTo>
                    <a:pt x="54" y="216"/>
                    <a:pt x="51" y="221"/>
                    <a:pt x="51" y="227"/>
                  </a:cubicBezTo>
                  <a:cubicBezTo>
                    <a:pt x="51" y="232"/>
                    <a:pt x="54" y="237"/>
                    <a:pt x="60" y="238"/>
                  </a:cubicBezTo>
                  <a:close/>
                  <a:moveTo>
                    <a:pt x="289" y="383"/>
                  </a:moveTo>
                  <a:cubicBezTo>
                    <a:pt x="241" y="383"/>
                    <a:pt x="197" y="368"/>
                    <a:pt x="160" y="340"/>
                  </a:cubicBezTo>
                  <a:cubicBezTo>
                    <a:pt x="160" y="267"/>
                    <a:pt x="160" y="267"/>
                    <a:pt x="160" y="267"/>
                  </a:cubicBezTo>
                  <a:cubicBezTo>
                    <a:pt x="283" y="302"/>
                    <a:pt x="283" y="302"/>
                    <a:pt x="283" y="302"/>
                  </a:cubicBezTo>
                  <a:cubicBezTo>
                    <a:pt x="283" y="302"/>
                    <a:pt x="283" y="302"/>
                    <a:pt x="283" y="302"/>
                  </a:cubicBezTo>
                  <a:cubicBezTo>
                    <a:pt x="287" y="302"/>
                    <a:pt x="287" y="302"/>
                    <a:pt x="287" y="302"/>
                  </a:cubicBezTo>
                  <a:cubicBezTo>
                    <a:pt x="416" y="267"/>
                    <a:pt x="416" y="267"/>
                    <a:pt x="416" y="267"/>
                  </a:cubicBezTo>
                  <a:cubicBezTo>
                    <a:pt x="416" y="340"/>
                    <a:pt x="416" y="340"/>
                    <a:pt x="416" y="340"/>
                  </a:cubicBezTo>
                  <a:cubicBezTo>
                    <a:pt x="378" y="368"/>
                    <a:pt x="334" y="383"/>
                    <a:pt x="289" y="383"/>
                  </a:cubicBezTo>
                  <a:close/>
                  <a:moveTo>
                    <a:pt x="287" y="176"/>
                  </a:moveTo>
                  <a:cubicBezTo>
                    <a:pt x="467" y="225"/>
                    <a:pt x="467" y="225"/>
                    <a:pt x="467" y="225"/>
                  </a:cubicBezTo>
                  <a:cubicBezTo>
                    <a:pt x="424" y="237"/>
                    <a:pt x="424" y="237"/>
                    <a:pt x="424" y="237"/>
                  </a:cubicBezTo>
                  <a:cubicBezTo>
                    <a:pt x="291" y="209"/>
                    <a:pt x="291" y="209"/>
                    <a:pt x="291" y="209"/>
                  </a:cubicBezTo>
                  <a:cubicBezTo>
                    <a:pt x="284" y="207"/>
                    <a:pt x="277" y="211"/>
                    <a:pt x="276" y="218"/>
                  </a:cubicBezTo>
                  <a:cubicBezTo>
                    <a:pt x="275" y="225"/>
                    <a:pt x="279" y="231"/>
                    <a:pt x="285" y="233"/>
                  </a:cubicBezTo>
                  <a:cubicBezTo>
                    <a:pt x="374" y="251"/>
                    <a:pt x="374" y="251"/>
                    <a:pt x="374" y="251"/>
                  </a:cubicBezTo>
                  <a:cubicBezTo>
                    <a:pt x="287" y="277"/>
                    <a:pt x="287" y="277"/>
                    <a:pt x="287" y="277"/>
                  </a:cubicBezTo>
                  <a:cubicBezTo>
                    <a:pt x="135" y="234"/>
                    <a:pt x="135" y="234"/>
                    <a:pt x="135" y="234"/>
                  </a:cubicBezTo>
                  <a:cubicBezTo>
                    <a:pt x="135" y="234"/>
                    <a:pt x="135" y="234"/>
                    <a:pt x="135" y="234"/>
                  </a:cubicBezTo>
                  <a:cubicBezTo>
                    <a:pt x="108" y="227"/>
                    <a:pt x="108" y="227"/>
                    <a:pt x="108" y="227"/>
                  </a:cubicBezTo>
                  <a:lnTo>
                    <a:pt x="287" y="176"/>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ja-JP" altLang="en-US"/>
            </a:p>
          </p:txBody>
        </p:sp>
        <p:sp>
          <p:nvSpPr>
            <p:cNvPr id="23" name="TextBox 22">
              <a:extLst>
                <a:ext uri="{FF2B5EF4-FFF2-40B4-BE49-F238E27FC236}">
                  <a16:creationId xmlns:a16="http://schemas.microsoft.com/office/drawing/2014/main" id="{D1A20D21-E3EA-EF60-7722-6144FF36FB42}"/>
                </a:ext>
              </a:extLst>
            </p:cNvPr>
            <p:cNvSpPr txBox="1"/>
            <p:nvPr/>
          </p:nvSpPr>
          <p:spPr>
            <a:xfrm>
              <a:off x="790736" y="3829098"/>
              <a:ext cx="1584176" cy="123111"/>
            </a:xfrm>
            <a:prstGeom prst="rect">
              <a:avLst/>
            </a:prstGeom>
            <a:noFill/>
          </p:spPr>
          <p:txBody>
            <a:bodyPr wrap="square" lIns="0" tIns="0" rIns="0" bIns="0" rtlCol="0">
              <a:spAutoFit/>
            </a:bodyPr>
            <a:lstStyle/>
            <a:p>
              <a:pPr>
                <a:lnSpc>
                  <a:spcPct val="100000"/>
                </a:lnSpc>
                <a:spcAft>
                  <a:spcPts val="600"/>
                </a:spcAft>
                <a:buSzPct val="100000"/>
              </a:pPr>
              <a:r>
                <a:rPr lang="en-US" sz="800"/>
                <a:t>Education</a:t>
              </a:r>
            </a:p>
          </p:txBody>
        </p:sp>
      </p:grpSp>
      <p:grpSp>
        <p:nvGrpSpPr>
          <p:cNvPr id="24" name="Graphic 4">
            <a:extLst>
              <a:ext uri="{FF2B5EF4-FFF2-40B4-BE49-F238E27FC236}">
                <a16:creationId xmlns:a16="http://schemas.microsoft.com/office/drawing/2014/main" id="{C1D5F41D-B939-38AC-2434-D89A716B4C5F}"/>
              </a:ext>
            </a:extLst>
          </p:cNvPr>
          <p:cNvGrpSpPr/>
          <p:nvPr/>
        </p:nvGrpSpPr>
        <p:grpSpPr>
          <a:xfrm>
            <a:off x="4962915" y="1026887"/>
            <a:ext cx="286170" cy="257204"/>
            <a:chOff x="3520420" y="1114925"/>
            <a:chExt cx="457200" cy="457199"/>
          </a:xfrm>
          <a:solidFill>
            <a:schemeClr val="tx1"/>
          </a:solidFill>
        </p:grpSpPr>
        <p:sp>
          <p:nvSpPr>
            <p:cNvPr id="25" name="Freeform 119">
              <a:extLst>
                <a:ext uri="{FF2B5EF4-FFF2-40B4-BE49-F238E27FC236}">
                  <a16:creationId xmlns:a16="http://schemas.microsoft.com/office/drawing/2014/main" id="{D0A961EA-BE50-297D-B7B0-EFFB2BBF8765}"/>
                </a:ext>
              </a:extLst>
            </p:cNvPr>
            <p:cNvSpPr/>
            <p:nvPr/>
          </p:nvSpPr>
          <p:spPr>
            <a:xfrm>
              <a:off x="3520420" y="1114925"/>
              <a:ext cx="457200" cy="457199"/>
            </a:xfrm>
            <a:custGeom>
              <a:avLst/>
              <a:gdLst>
                <a:gd name="connsiteX0" fmla="*/ 395383 w 457200"/>
                <a:gd name="connsiteY0" fmla="*/ 78486 h 457199"/>
                <a:gd name="connsiteX1" fmla="*/ 395383 w 457200"/>
                <a:gd name="connsiteY1" fmla="*/ 0 h 457199"/>
                <a:gd name="connsiteX2" fmla="*/ 0 w 457200"/>
                <a:gd name="connsiteY2" fmla="*/ 0 h 457199"/>
                <a:gd name="connsiteX3" fmla="*/ 0 w 457200"/>
                <a:gd name="connsiteY3" fmla="*/ 416528 h 457199"/>
                <a:gd name="connsiteX4" fmla="*/ 40640 w 457200"/>
                <a:gd name="connsiteY4" fmla="*/ 457200 h 457199"/>
                <a:gd name="connsiteX5" fmla="*/ 416560 w 457200"/>
                <a:gd name="connsiteY5" fmla="*/ 457200 h 457199"/>
                <a:gd name="connsiteX6" fmla="*/ 457200 w 457200"/>
                <a:gd name="connsiteY6" fmla="*/ 416528 h 457199"/>
                <a:gd name="connsiteX7" fmla="*/ 457200 w 457200"/>
                <a:gd name="connsiteY7" fmla="*/ 78486 h 457199"/>
                <a:gd name="connsiteX8" fmla="*/ 40672 w 457200"/>
                <a:gd name="connsiteY8" fmla="*/ 437706 h 457199"/>
                <a:gd name="connsiteX9" fmla="*/ 19463 w 457200"/>
                <a:gd name="connsiteY9" fmla="*/ 416497 h 457199"/>
                <a:gd name="connsiteX10" fmla="*/ 19463 w 457200"/>
                <a:gd name="connsiteY10" fmla="*/ 19463 h 457199"/>
                <a:gd name="connsiteX11" fmla="*/ 375920 w 457200"/>
                <a:gd name="connsiteY11" fmla="*/ 19463 h 457199"/>
                <a:gd name="connsiteX12" fmla="*/ 375920 w 457200"/>
                <a:gd name="connsiteY12" fmla="*/ 416528 h 457199"/>
                <a:gd name="connsiteX13" fmla="*/ 381889 w 457200"/>
                <a:gd name="connsiteY13" fmla="*/ 437737 h 457199"/>
                <a:gd name="connsiteX14" fmla="*/ 437769 w 457200"/>
                <a:gd name="connsiteY14" fmla="*/ 416497 h 457199"/>
                <a:gd name="connsiteX15" fmla="*/ 417395 w 457200"/>
                <a:gd name="connsiteY15" fmla="*/ 438509 h 457199"/>
                <a:gd name="connsiteX16" fmla="*/ 395383 w 457200"/>
                <a:gd name="connsiteY16" fmla="*/ 418138 h 457199"/>
                <a:gd name="connsiteX17" fmla="*/ 395383 w 457200"/>
                <a:gd name="connsiteY17" fmla="*/ 416497 h 457199"/>
                <a:gd name="connsiteX18" fmla="*/ 395383 w 457200"/>
                <a:gd name="connsiteY18" fmla="*/ 97981 h 457199"/>
                <a:gd name="connsiteX19" fmla="*/ 437769 w 457200"/>
                <a:gd name="connsiteY19" fmla="*/ 97981 h 457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57200" h="457199">
                  <a:moveTo>
                    <a:pt x="395383" y="78486"/>
                  </a:moveTo>
                  <a:lnTo>
                    <a:pt x="395383" y="0"/>
                  </a:lnTo>
                  <a:lnTo>
                    <a:pt x="0" y="0"/>
                  </a:lnTo>
                  <a:lnTo>
                    <a:pt x="0" y="416528"/>
                  </a:lnTo>
                  <a:cubicBezTo>
                    <a:pt x="17" y="438972"/>
                    <a:pt x="18197" y="457165"/>
                    <a:pt x="40640" y="457200"/>
                  </a:cubicBezTo>
                  <a:lnTo>
                    <a:pt x="416560" y="457200"/>
                  </a:lnTo>
                  <a:cubicBezTo>
                    <a:pt x="438995" y="457146"/>
                    <a:pt x="457165" y="438963"/>
                    <a:pt x="457200" y="416528"/>
                  </a:cubicBezTo>
                  <a:lnTo>
                    <a:pt x="457200" y="78486"/>
                  </a:lnTo>
                  <a:close/>
                  <a:moveTo>
                    <a:pt x="40672" y="437706"/>
                  </a:moveTo>
                  <a:cubicBezTo>
                    <a:pt x="28966" y="437686"/>
                    <a:pt x="19480" y="428203"/>
                    <a:pt x="19463" y="416497"/>
                  </a:cubicBezTo>
                  <a:lnTo>
                    <a:pt x="19463" y="19463"/>
                  </a:lnTo>
                  <a:lnTo>
                    <a:pt x="375920" y="19463"/>
                  </a:lnTo>
                  <a:lnTo>
                    <a:pt x="375920" y="416528"/>
                  </a:lnTo>
                  <a:cubicBezTo>
                    <a:pt x="375914" y="424015"/>
                    <a:pt x="377981" y="431356"/>
                    <a:pt x="381889" y="437737"/>
                  </a:cubicBezTo>
                  <a:close/>
                  <a:moveTo>
                    <a:pt x="437769" y="416497"/>
                  </a:moveTo>
                  <a:cubicBezTo>
                    <a:pt x="438223" y="428203"/>
                    <a:pt x="429101" y="438058"/>
                    <a:pt x="417395" y="438509"/>
                  </a:cubicBezTo>
                  <a:cubicBezTo>
                    <a:pt x="405692" y="438963"/>
                    <a:pt x="395837" y="429841"/>
                    <a:pt x="395383" y="418138"/>
                  </a:cubicBezTo>
                  <a:cubicBezTo>
                    <a:pt x="395361" y="417592"/>
                    <a:pt x="395361" y="417043"/>
                    <a:pt x="395383" y="416497"/>
                  </a:cubicBezTo>
                  <a:lnTo>
                    <a:pt x="395383" y="97981"/>
                  </a:lnTo>
                  <a:lnTo>
                    <a:pt x="437769" y="97981"/>
                  </a:lnTo>
                  <a:close/>
                </a:path>
              </a:pathLst>
            </a:custGeom>
            <a:grpFill/>
            <a:ln w="3175" cap="flat">
              <a:noFill/>
              <a:prstDash val="solid"/>
              <a:miter/>
            </a:ln>
          </p:spPr>
          <p:txBody>
            <a:bodyPr rtlCol="0" anchor="ctr"/>
            <a:lstStyle/>
            <a:p>
              <a:endParaRPr lang="en-GB" sz="700">
                <a:solidFill>
                  <a:schemeClr val="accent1"/>
                </a:solidFill>
              </a:endParaRPr>
            </a:p>
          </p:txBody>
        </p:sp>
        <p:sp>
          <p:nvSpPr>
            <p:cNvPr id="29" name="Freeform 120">
              <a:extLst>
                <a:ext uri="{FF2B5EF4-FFF2-40B4-BE49-F238E27FC236}">
                  <a16:creationId xmlns:a16="http://schemas.microsoft.com/office/drawing/2014/main" id="{643AC30A-14A2-6971-6BA0-C215851509D8}"/>
                </a:ext>
              </a:extLst>
            </p:cNvPr>
            <p:cNvSpPr/>
            <p:nvPr/>
          </p:nvSpPr>
          <p:spPr>
            <a:xfrm>
              <a:off x="3575538" y="1211001"/>
              <a:ext cx="285146" cy="19462"/>
            </a:xfrm>
            <a:custGeom>
              <a:avLst/>
              <a:gdLst>
                <a:gd name="connsiteX0" fmla="*/ 0 w 285146"/>
                <a:gd name="connsiteY0" fmla="*/ 0 h 19462"/>
                <a:gd name="connsiteX1" fmla="*/ 285147 w 285146"/>
                <a:gd name="connsiteY1" fmla="*/ 0 h 19462"/>
                <a:gd name="connsiteX2" fmla="*/ 285147 w 285146"/>
                <a:gd name="connsiteY2" fmla="*/ 19463 h 19462"/>
                <a:gd name="connsiteX3" fmla="*/ 0 w 28514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146" h="19462">
                  <a:moveTo>
                    <a:pt x="0" y="0"/>
                  </a:moveTo>
                  <a:lnTo>
                    <a:pt x="285147" y="0"/>
                  </a:lnTo>
                  <a:lnTo>
                    <a:pt x="285147"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31" name="Freeform 121">
              <a:extLst>
                <a:ext uri="{FF2B5EF4-FFF2-40B4-BE49-F238E27FC236}">
                  <a16:creationId xmlns:a16="http://schemas.microsoft.com/office/drawing/2014/main" id="{0BD5D484-BDB3-F43C-ED18-D5C8493FE23B}"/>
                </a:ext>
              </a:extLst>
            </p:cNvPr>
            <p:cNvSpPr/>
            <p:nvPr/>
          </p:nvSpPr>
          <p:spPr>
            <a:xfrm>
              <a:off x="3575538" y="1274405"/>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32" name="Freeform 122">
              <a:extLst>
                <a:ext uri="{FF2B5EF4-FFF2-40B4-BE49-F238E27FC236}">
                  <a16:creationId xmlns:a16="http://schemas.microsoft.com/office/drawing/2014/main" id="{010A7B22-A664-38E5-1C9D-3E180F250EDE}"/>
                </a:ext>
              </a:extLst>
            </p:cNvPr>
            <p:cNvSpPr/>
            <p:nvPr/>
          </p:nvSpPr>
          <p:spPr>
            <a:xfrm>
              <a:off x="3575538" y="1337810"/>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35" name="Freeform 124">
              <a:extLst>
                <a:ext uri="{FF2B5EF4-FFF2-40B4-BE49-F238E27FC236}">
                  <a16:creationId xmlns:a16="http://schemas.microsoft.com/office/drawing/2014/main" id="{684A1F86-3865-5757-F13F-4DF82F854D38}"/>
                </a:ext>
              </a:extLst>
            </p:cNvPr>
            <p:cNvSpPr/>
            <p:nvPr/>
          </p:nvSpPr>
          <p:spPr>
            <a:xfrm>
              <a:off x="3575538" y="1401215"/>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sp>
          <p:nvSpPr>
            <p:cNvPr id="36" name="Freeform 128">
              <a:extLst>
                <a:ext uri="{FF2B5EF4-FFF2-40B4-BE49-F238E27FC236}">
                  <a16:creationId xmlns:a16="http://schemas.microsoft.com/office/drawing/2014/main" id="{7C38734F-E41F-2FED-C9F8-A68F25704B09}"/>
                </a:ext>
              </a:extLst>
            </p:cNvPr>
            <p:cNvSpPr/>
            <p:nvPr/>
          </p:nvSpPr>
          <p:spPr>
            <a:xfrm>
              <a:off x="3575538" y="1464588"/>
              <a:ext cx="285496" cy="19462"/>
            </a:xfrm>
            <a:custGeom>
              <a:avLst/>
              <a:gdLst>
                <a:gd name="connsiteX0" fmla="*/ 0 w 285496"/>
                <a:gd name="connsiteY0" fmla="*/ 0 h 19462"/>
                <a:gd name="connsiteX1" fmla="*/ 285496 w 285496"/>
                <a:gd name="connsiteY1" fmla="*/ 0 h 19462"/>
                <a:gd name="connsiteX2" fmla="*/ 285496 w 285496"/>
                <a:gd name="connsiteY2" fmla="*/ 19463 h 19462"/>
                <a:gd name="connsiteX3" fmla="*/ 0 w 285496"/>
                <a:gd name="connsiteY3" fmla="*/ 19463 h 19462"/>
              </a:gdLst>
              <a:ahLst/>
              <a:cxnLst>
                <a:cxn ang="0">
                  <a:pos x="connsiteX0" y="connsiteY0"/>
                </a:cxn>
                <a:cxn ang="0">
                  <a:pos x="connsiteX1" y="connsiteY1"/>
                </a:cxn>
                <a:cxn ang="0">
                  <a:pos x="connsiteX2" y="connsiteY2"/>
                </a:cxn>
                <a:cxn ang="0">
                  <a:pos x="connsiteX3" y="connsiteY3"/>
                </a:cxn>
              </a:cxnLst>
              <a:rect l="l" t="t" r="r" b="b"/>
              <a:pathLst>
                <a:path w="285496" h="19462">
                  <a:moveTo>
                    <a:pt x="0" y="0"/>
                  </a:moveTo>
                  <a:lnTo>
                    <a:pt x="285496" y="0"/>
                  </a:lnTo>
                  <a:lnTo>
                    <a:pt x="285496" y="19463"/>
                  </a:lnTo>
                  <a:lnTo>
                    <a:pt x="0" y="19463"/>
                  </a:lnTo>
                  <a:close/>
                </a:path>
              </a:pathLst>
            </a:custGeom>
            <a:grpFill/>
            <a:ln w="3175" cap="flat">
              <a:noFill/>
              <a:prstDash val="solid"/>
              <a:miter/>
            </a:ln>
          </p:spPr>
          <p:txBody>
            <a:bodyPr rtlCol="0" anchor="ctr"/>
            <a:lstStyle/>
            <a:p>
              <a:endParaRPr lang="en-GB" sz="700">
                <a:solidFill>
                  <a:schemeClr val="accent1"/>
                </a:solidFill>
              </a:endParaRPr>
            </a:p>
          </p:txBody>
        </p:sp>
      </p:grpSp>
      <p:sp>
        <p:nvSpPr>
          <p:cNvPr id="37" name="TextBox 36">
            <a:extLst>
              <a:ext uri="{FF2B5EF4-FFF2-40B4-BE49-F238E27FC236}">
                <a16:creationId xmlns:a16="http://schemas.microsoft.com/office/drawing/2014/main" id="{543B8118-452E-160B-8954-49D8DC258E55}"/>
              </a:ext>
            </a:extLst>
          </p:cNvPr>
          <p:cNvSpPr txBox="1"/>
          <p:nvPr/>
        </p:nvSpPr>
        <p:spPr>
          <a:xfrm>
            <a:off x="5385836" y="1094806"/>
            <a:ext cx="1584176" cy="123111"/>
          </a:xfrm>
          <a:prstGeom prst="rect">
            <a:avLst/>
          </a:prstGeom>
          <a:noFill/>
        </p:spPr>
        <p:txBody>
          <a:bodyPr wrap="square" lIns="0" tIns="0" rIns="0" bIns="0" rtlCol="0">
            <a:spAutoFit/>
          </a:bodyPr>
          <a:lstStyle/>
          <a:p>
            <a:pPr>
              <a:lnSpc>
                <a:spcPct val="100000"/>
              </a:lnSpc>
              <a:spcAft>
                <a:spcPts val="600"/>
              </a:spcAft>
              <a:buSzPct val="100000"/>
            </a:pPr>
            <a:r>
              <a:rPr lang="en-US" sz="800"/>
              <a:t>Research</a:t>
            </a:r>
          </a:p>
        </p:txBody>
      </p:sp>
      <p:sp>
        <p:nvSpPr>
          <p:cNvPr id="38" name="TextBox 80">
            <a:extLst>
              <a:ext uri="{FF2B5EF4-FFF2-40B4-BE49-F238E27FC236}">
                <a16:creationId xmlns:a16="http://schemas.microsoft.com/office/drawing/2014/main" id="{5E60CA9E-BDDC-CAAE-7BD7-1D38EC6711C2}"/>
              </a:ext>
            </a:extLst>
          </p:cNvPr>
          <p:cNvSpPr txBox="1"/>
          <p:nvPr/>
        </p:nvSpPr>
        <p:spPr>
          <a:xfrm>
            <a:off x="980329" y="1017108"/>
            <a:ext cx="1584176" cy="24622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spcAft>
                <a:spcPts val="600"/>
              </a:spcAft>
              <a:buSzPct val="100000"/>
            </a:pPr>
            <a:r>
              <a:rPr lang="en-US" sz="800"/>
              <a:t>China, Ukraine, Central Asia, India, Israel and Balkans </a:t>
            </a:r>
          </a:p>
        </p:txBody>
      </p:sp>
      <p:sp>
        <p:nvSpPr>
          <p:cNvPr id="39" name="Freeform 22">
            <a:extLst>
              <a:ext uri="{FF2B5EF4-FFF2-40B4-BE49-F238E27FC236}">
                <a16:creationId xmlns:a16="http://schemas.microsoft.com/office/drawing/2014/main" id="{2792D2B7-C1C8-F4A6-2533-8F12C1126D03}"/>
              </a:ext>
            </a:extLst>
          </p:cNvPr>
          <p:cNvSpPr>
            <a:spLocks/>
          </p:cNvSpPr>
          <p:nvPr/>
        </p:nvSpPr>
        <p:spPr bwMode="auto">
          <a:xfrm>
            <a:off x="7238771" y="133732"/>
            <a:ext cx="798985" cy="798985"/>
          </a:xfrm>
          <a:custGeom>
            <a:avLst/>
            <a:gdLst/>
            <a:ahLst/>
            <a:cxnLst>
              <a:cxn ang="0">
                <a:pos x="1400" y="0"/>
              </a:cxn>
              <a:cxn ang="0">
                <a:pos x="0" y="1400"/>
              </a:cxn>
              <a:cxn ang="0">
                <a:pos x="1400" y="1400"/>
              </a:cxn>
              <a:cxn ang="0">
                <a:pos x="1400" y="0"/>
              </a:cxn>
            </a:cxnLst>
            <a:rect l="0" t="0" r="r" b="b"/>
            <a:pathLst>
              <a:path w="1400" h="1400">
                <a:moveTo>
                  <a:pt x="1400" y="0"/>
                </a:moveTo>
                <a:cubicBezTo>
                  <a:pt x="627" y="0"/>
                  <a:pt x="0" y="627"/>
                  <a:pt x="0" y="1400"/>
                </a:cubicBezTo>
                <a:lnTo>
                  <a:pt x="1400" y="1400"/>
                </a:lnTo>
                <a:lnTo>
                  <a:pt x="1400" y="0"/>
                </a:lnTo>
                <a:close/>
              </a:path>
            </a:pathLst>
          </a:custGeom>
          <a:solidFill>
            <a:srgbClr val="7D7D7D"/>
          </a:solidFill>
          <a:ln w="0">
            <a:solidFill>
              <a:schemeClr val="bg1"/>
            </a:solidFill>
            <a:prstDash val="solid"/>
            <a:round/>
            <a:headEnd/>
            <a:tailEnd/>
          </a:ln>
        </p:spPr>
        <p:txBody>
          <a:bodyPr vert="horz" wrap="square" lIns="78191" tIns="39096" rIns="78191" bIns="39096"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898" b="0" i="0" u="none" strike="noStrike" kern="1200" cap="none" spc="0" normalizeH="0" baseline="0" noProof="0">
              <a:ln>
                <a:noFill/>
              </a:ln>
              <a:solidFill>
                <a:srgbClr val="000000"/>
              </a:solidFill>
              <a:effectLst/>
              <a:uLnTx/>
              <a:uFillTx/>
              <a:latin typeface="Arial"/>
              <a:ea typeface="+mn-ea"/>
              <a:cs typeface="+mn-cs"/>
            </a:endParaRPr>
          </a:p>
        </p:txBody>
      </p:sp>
      <p:sp>
        <p:nvSpPr>
          <p:cNvPr id="40" name="TextBox 39">
            <a:extLst>
              <a:ext uri="{FF2B5EF4-FFF2-40B4-BE49-F238E27FC236}">
                <a16:creationId xmlns:a16="http://schemas.microsoft.com/office/drawing/2014/main" id="{D04FB3FC-1268-1161-0332-9B8642888574}"/>
              </a:ext>
            </a:extLst>
          </p:cNvPr>
          <p:cNvSpPr txBox="1"/>
          <p:nvPr/>
        </p:nvSpPr>
        <p:spPr>
          <a:xfrm>
            <a:off x="7354279" y="530295"/>
            <a:ext cx="683477" cy="161583"/>
          </a:xfrm>
          <a:prstGeom prst="rect">
            <a:avLst/>
          </a:prstGeom>
          <a:noFill/>
        </p:spPr>
        <p:txBody>
          <a:bodyPr wrap="square" lIns="0" tIns="0" rIns="0" bIns="0" rtlCol="0" anchor="t">
            <a:spAutoFit/>
          </a:bodyPr>
          <a:lstStyle/>
          <a:p>
            <a:pPr algn="ctr">
              <a:spcAft>
                <a:spcPts val="600"/>
              </a:spcAft>
              <a:defRPr/>
            </a:pPr>
            <a:r>
              <a:rPr lang="en-US" sz="1050" b="1">
                <a:latin typeface="Arial"/>
              </a:rPr>
              <a:t>Espionage</a:t>
            </a:r>
            <a:endParaRPr lang="en-US" sz="1050" b="1">
              <a:cs typeface="Arial"/>
            </a:endParaRPr>
          </a:p>
        </p:txBody>
      </p:sp>
    </p:spTree>
    <p:extLst>
      <p:ext uri="{BB962C8B-B14F-4D97-AF65-F5344CB8AC3E}">
        <p14:creationId xmlns:p14="http://schemas.microsoft.com/office/powerpoint/2010/main" val="3295243092"/>
      </p:ext>
    </p:extLst>
  </p:cSld>
  <p:clrMapOvr>
    <a:masterClrMapping/>
  </p:clrMapOvr>
  <p:extLst>
    <p:ext uri="{6950BFC3-D8DA-4A85-94F7-54DA5524770B}">
      <p188:commentRel xmlns:p188="http://schemas.microsoft.com/office/powerpoint/2018/8/main" r:id="rId2"/>
    </p:ext>
  </p:extLst>
</p:sld>
</file>

<file path=ppt/tags/tag1.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0.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1.xml><?xml version="1.0" encoding="utf-8"?>
<p:tagLst xmlns:a="http://schemas.openxmlformats.org/drawingml/2006/main" xmlns:r="http://schemas.openxmlformats.org/officeDocument/2006/relationships" xmlns:p="http://schemas.openxmlformats.org/presentationml/2006/main">
  <p:tag name="SMARTOBJECT" val="SectionNumber"/>
  <p:tag name="SMARTWRITE" val="{SmartDividernumber}"/>
</p:tagLst>
</file>

<file path=ppt/tags/tag12.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13.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14.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15.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16.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17.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18.xml><?xml version="1.0" encoding="utf-8"?>
<p:tagLst xmlns:a="http://schemas.openxmlformats.org/drawingml/2006/main" xmlns:r="http://schemas.openxmlformats.org/officeDocument/2006/relationships" xmlns:p="http://schemas.openxmlformats.org/presentationml/2006/main">
  <p:tag name="SMARTOBJECT" val="SectionNumber"/>
  <p:tag name="SMARTWRITE" val="{SmartDividernumber}"/>
</p:tagLst>
</file>

<file path=ppt/tags/tag19.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0.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1.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22.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23.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4.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ags/tag25.xml><?xml version="1.0" encoding="utf-8"?>
<p:tagLst xmlns:a="http://schemas.openxmlformats.org/drawingml/2006/main" xmlns:r="http://schemas.openxmlformats.org/officeDocument/2006/relationships" xmlns:p="http://schemas.openxmlformats.org/presentationml/2006/main">
  <p:tag name="SMARTWRITE" val="{!PageNumber}"/>
  <p:tag name="SMARTOBJECT" val="Page Number v.2"/>
  <p:tag name="SMARTLOCKSHAPE" val="Yes"/>
</p:tagLst>
</file>

<file path=ppt/tags/tag26.xml><?xml version="1.0" encoding="utf-8"?>
<p:tagLst xmlns:a="http://schemas.openxmlformats.org/drawingml/2006/main" xmlns:r="http://schemas.openxmlformats.org/officeDocument/2006/relationships" xmlns:p="http://schemas.openxmlformats.org/presentationml/2006/main">
  <p:tag name="SMARTOBJECT" val="SectionNumber"/>
  <p:tag name="SMARTWRITE" val="{SmartDividernumber}"/>
</p:tagLst>
</file>

<file path=ppt/tags/tag27.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28.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29.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3.xml><?xml version="1.0" encoding="utf-8"?>
<p:tagLst xmlns:a="http://schemas.openxmlformats.org/drawingml/2006/main" xmlns:r="http://schemas.openxmlformats.org/officeDocument/2006/relationships" xmlns:p="http://schemas.openxmlformats.org/presentationml/2006/main">
  <p:tag name="SMARTOBJECT" val="SectionNumber"/>
  <p:tag name="SMARTWRITE" val="{SmartDividernumber}"/>
</p:tagLst>
</file>

<file path=ppt/tags/tag30.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4.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5.xml><?xml version="1.0" encoding="utf-8"?>
<p:tagLst xmlns:a="http://schemas.openxmlformats.org/drawingml/2006/main" xmlns:r="http://schemas.openxmlformats.org/officeDocument/2006/relationships" xmlns:p="http://schemas.openxmlformats.org/presentationml/2006/main">
  <p:tag name="SMARTSHAPETYPE" val="PresentationDisclaimer"/>
  <p:tag name="SMARTISVISIBLE" val="{@PresentationDisclaimer}!=No Disclaimer"/>
  <p:tag name="SMARTWRITE" val="{@PresentationDisclaimerText}"/>
</p:tagLst>
</file>

<file path=ppt/tags/tag6.xml><?xml version="1.0" encoding="utf-8"?>
<p:tagLst xmlns:a="http://schemas.openxmlformats.org/drawingml/2006/main" xmlns:r="http://schemas.openxmlformats.org/officeDocument/2006/relationships" xmlns:p="http://schemas.openxmlformats.org/presentationml/2006/main">
  <p:tag name="SMARTSLIDETYPE" val="Divider"/>
  <p:tag name="SMARTDIVIDERLEVEL" val="0"/>
  <p:tag name="SMARTDIVIDERTYPE" val="Section"/>
  <p:tag name="SHOW EXECUTIVE SUMMARY" val="No"/>
</p:tagLst>
</file>

<file path=ppt/tags/tag7.xml><?xml version="1.0" encoding="utf-8"?>
<p:tagLst xmlns:a="http://schemas.openxmlformats.org/drawingml/2006/main" xmlns:r="http://schemas.openxmlformats.org/officeDocument/2006/relationships" xmlns:p="http://schemas.openxmlformats.org/presentationml/2006/main">
  <p:tag name="SMARTLOCKSHAPE" val="Yes"/>
  <p:tag name="SMARTWRITE" val="{@Report date}"/>
</p:tagLst>
</file>

<file path=ppt/tags/tag8.xml><?xml version="1.0" encoding="utf-8"?>
<p:tagLst xmlns:a="http://schemas.openxmlformats.org/drawingml/2006/main" xmlns:r="http://schemas.openxmlformats.org/officeDocument/2006/relationships" xmlns:p="http://schemas.openxmlformats.org/presentationml/2006/main">
  <p:tag name="SMARTLOCKSHAPE" val="Yes"/>
  <p:tag name="SMARTWRITE" val="{@Title} • {@Subtitle}"/>
  <p:tag name="SMARTOBJECT" val="Section Footer v.2"/>
</p:tagLst>
</file>

<file path=ppt/tags/tag9.xml><?xml version="1.0" encoding="utf-8"?>
<p:tagLst xmlns:a="http://schemas.openxmlformats.org/drawingml/2006/main" xmlns:r="http://schemas.openxmlformats.org/officeDocument/2006/relationships" xmlns:p="http://schemas.openxmlformats.org/presentationml/2006/main">
  <p:tag name="SMARTREAD" val="{Smart Divider title}"/>
  <p:tag name="SMARTWRITE" val="{Smart Divider title}"/>
</p:tagLst>
</file>

<file path=ppt/theme/theme1.xml><?xml version="1.0" encoding="utf-8"?>
<a:theme xmlns:a="http://schemas.openxmlformats.org/drawingml/2006/main" name="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2.xml><?xml version="1.0" encoding="utf-8"?>
<a:theme xmlns:a="http://schemas.openxmlformats.org/drawingml/2006/main" name="2_PwC">
  <a:themeElements>
    <a:clrScheme name="PwC Colors">
      <a:dk1>
        <a:srgbClr val="000000"/>
      </a:dk1>
      <a:lt1>
        <a:srgbClr val="FFFFFF"/>
      </a:lt1>
      <a:dk2>
        <a:srgbClr val="7D7D7D"/>
      </a:dk2>
      <a:lt2>
        <a:srgbClr val="DEDEDE"/>
      </a:lt2>
      <a:accent1>
        <a:srgbClr val="D04A02"/>
      </a:accent1>
      <a:accent2>
        <a:srgbClr val="FFB600"/>
      </a:accent2>
      <a:accent3>
        <a:srgbClr val="E0301E"/>
      </a:accent3>
      <a:accent4>
        <a:srgbClr val="EB8C00"/>
      </a:accent4>
      <a:accent5>
        <a:srgbClr val="DB536A"/>
      </a:accent5>
      <a:accent6>
        <a:srgbClr val="464646"/>
      </a:accent6>
      <a:hlink>
        <a:srgbClr val="D04A02"/>
      </a:hlink>
      <a:folHlink>
        <a:srgbClr val="DB536A"/>
      </a:folHlink>
    </a:clrScheme>
    <a:fontScheme name="PwC Fonts">
      <a:majorFont>
        <a:latin typeface="Georgia"/>
        <a:ea typeface=""/>
        <a:cs typeface=""/>
      </a:majorFont>
      <a:minorFont>
        <a:latin typeface="Arial"/>
        <a:ea typeface=""/>
        <a:cs typeface=""/>
      </a:minorFont>
    </a:fontScheme>
    <a:fmtScheme name="PwC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rtlCol="0">
        <a:spAutoFit/>
      </a:bodyPr>
      <a:lstStyle>
        <a:defPPr>
          <a:lnSpc>
            <a:spcPct val="100000"/>
          </a:lnSpc>
          <a:spcAft>
            <a:spcPts val="600"/>
          </a:spcAft>
          <a:buSzPct val="100000"/>
          <a:defRPr sz="1600" dirty="0" err="1" smtClean="0"/>
        </a:defPPr>
      </a:lstStyle>
    </a:txDef>
  </a:objectDefaults>
  <a:extraClrSchemeLst/>
  <a:custClrLst>
    <a:custClr name="Dark Orange 2">
      <a:srgbClr val="571F01"/>
    </a:custClr>
    <a:custClr name="Dark Orange 1">
      <a:srgbClr val="933401"/>
    </a:custClr>
    <a:custClr name="Primary Orange">
      <a:srgbClr val="D04A02"/>
    </a:custClr>
    <a:custClr name="Light Orange 1">
      <a:srgbClr val="FD6412"/>
    </a:custClr>
    <a:custClr name="Light Orange 2">
      <a:srgbClr val="FEB791"/>
    </a:custClr>
    <a:custClr name="Dark Tangerine 2">
      <a:srgbClr val="714300"/>
    </a:custClr>
    <a:custClr name="Dark Tangerine 1">
      <a:srgbClr val="AE6800"/>
    </a:custClr>
    <a:custClr name="Primary Tangerine">
      <a:srgbClr val="EB8C00"/>
    </a:custClr>
    <a:custClr name="Light Tangerine 1">
      <a:srgbClr val="FFA929"/>
    </a:custClr>
    <a:custClr name="Light Tangerine 2">
      <a:srgbClr val="FFDCA9"/>
    </a:custClr>
    <a:custClr name="Dark Yellow 2">
      <a:srgbClr val="855F00"/>
    </a:custClr>
    <a:custClr name="Dark Yellow 1">
      <a:srgbClr val="C28A00"/>
    </a:custClr>
    <a:custClr name="Primary Yellow">
      <a:srgbClr val="FFB600"/>
    </a:custClr>
    <a:custClr name="Light Yellow 1">
      <a:srgbClr val="FFC83D"/>
    </a:custClr>
    <a:custClr name="Light Yellow 2">
      <a:srgbClr val="FFECBD"/>
    </a:custClr>
    <a:custClr name="Dark Rose 2">
      <a:srgbClr val="6E2A35"/>
    </a:custClr>
    <a:custClr name="Dark Rose 1">
      <a:srgbClr val="A43E50"/>
    </a:custClr>
    <a:custClr name="Primary Rose">
      <a:srgbClr val="DB536A"/>
    </a:custClr>
    <a:custClr name="Light Rose 1">
      <a:srgbClr val="E27588"/>
    </a:custClr>
    <a:custClr name="Light Rose 2">
      <a:srgbClr val="F1BAC3"/>
    </a:custClr>
    <a:custClr name="Dark Red 2">
      <a:srgbClr val="741910"/>
    </a:custClr>
    <a:custClr name="Dark Red 1">
      <a:srgbClr val="AA2417"/>
    </a:custClr>
    <a:custClr name="Primary Red">
      <a:srgbClr val="E0301E"/>
    </a:custClr>
    <a:custClr name="Light Red 1">
      <a:srgbClr val="E86153"/>
    </a:custClr>
    <a:custClr name="Light Red 2">
      <a:srgbClr val="F7C8C4"/>
    </a:custClr>
    <a:custClr name="Black">
      <a:srgbClr val="000000"/>
    </a:custClr>
    <a:custClr name="Dark Grey">
      <a:srgbClr val="2D2D2D"/>
    </a:custClr>
    <a:custClr name="Medium Grey">
      <a:srgbClr val="464646"/>
    </a:custClr>
    <a:custClr name="Grey">
      <a:srgbClr val="7D7D7D"/>
    </a:custClr>
    <a:custClr name="Light Grey">
      <a:srgbClr val="DEDEDE"/>
    </a:custClr>
    <a:custClr name="Dark Purple 2">
      <a:srgbClr val="4B06B2"/>
    </a:custClr>
    <a:custClr name="Dark Purple 1">
      <a:srgbClr val="6A1CE2"/>
    </a:custClr>
    <a:custClr name="Secondary Purple">
      <a:srgbClr val="9013FE"/>
    </a:custClr>
    <a:custClr name="Light Purple 1">
      <a:srgbClr val="B15AFE"/>
    </a:custClr>
    <a:custClr name="Light Purple 2">
      <a:srgbClr val="DEB8FF"/>
    </a:custClr>
    <a:custClr name="Dark Blue 2">
      <a:srgbClr val="003DAB"/>
    </a:custClr>
    <a:custClr name="Dark Blue 1">
      <a:srgbClr val="0060D7"/>
    </a:custClr>
    <a:custClr name="Secondary Blue">
      <a:srgbClr val="0089EB"/>
    </a:custClr>
    <a:custClr name="Light Blue 1">
      <a:srgbClr val="4DACF1"/>
    </a:custClr>
    <a:custClr name="Light Blue 2">
      <a:srgbClr val="B3DCF9"/>
    </a:custClr>
    <a:custClr name="Dark Green 2">
      <a:srgbClr val="175C2C"/>
    </a:custClr>
    <a:custClr name="Dark Green 1">
      <a:srgbClr val="2C8646"/>
    </a:custClr>
    <a:custClr name="Secondary Green">
      <a:srgbClr val="4EB523"/>
    </a:custClr>
    <a:custClr name="Light Green 1">
      <a:srgbClr val="86DB4F"/>
    </a:custClr>
    <a:custClr name="Light Green 2">
      <a:srgbClr val="C4FC9F"/>
    </a:custClr>
    <a:custClr name="Status Red">
      <a:srgbClr val="E0301E"/>
    </a:custClr>
    <a:custClr name="Status Yellow">
      <a:srgbClr val="FFB600"/>
    </a:custClr>
    <a:custClr name="Status Green">
      <a:srgbClr val="175C2C"/>
    </a:custClr>
  </a:custClrLst>
  <a:extLst>
    <a:ext uri="{05A4C25C-085E-4340-85A3-A5531E510DB2}">
      <thm15:themeFamily xmlns:thm15="http://schemas.microsoft.com/office/thememl/2012/main" name="PwC 16x9 PowerPoint.potx" id="{D4DCA9A9-A671-44E4-915A-C83629F99A90}" vid="{6074E35A-D868-441C-8EFF-8DE4FA24430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ppt/theme/themeOverride2.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ppt/theme/themeOverride3.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ppt/theme/themeOverride4.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ppt/theme/themeOverride5.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ppt/theme/themeOverride6.xml><?xml version="1.0" encoding="utf-8"?>
<a:themeOverride xmlns:a="http://schemas.openxmlformats.org/drawingml/2006/main">
  <a:clrScheme name="PwC Rose">
    <a:dk1>
      <a:srgbClr val="000000"/>
    </a:dk1>
    <a:lt1>
      <a:srgbClr val="FFFFFF"/>
    </a:lt1>
    <a:dk2>
      <a:srgbClr val="DB536A"/>
    </a:dk2>
    <a:lt2>
      <a:srgbClr val="FFFFFF"/>
    </a:lt2>
    <a:accent1>
      <a:srgbClr val="DB536A"/>
    </a:accent1>
    <a:accent2>
      <a:srgbClr val="602320"/>
    </a:accent2>
    <a:accent3>
      <a:srgbClr val="E0301E"/>
    </a:accent3>
    <a:accent4>
      <a:srgbClr val="A32020"/>
    </a:accent4>
    <a:accent5>
      <a:srgbClr val="FFB600"/>
    </a:accent5>
    <a:accent6>
      <a:srgbClr val="DC6900"/>
    </a:accent6>
    <a:hlink>
      <a:srgbClr val="DB536A"/>
    </a:hlink>
    <a:folHlink>
      <a:srgbClr val="DB536A"/>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0DC420E24042A44EBEF05E6F42F05BB1" ma:contentTypeVersion="2" ma:contentTypeDescription="新建文档。" ma:contentTypeScope="" ma:versionID="367dfb98b137ce89c9958f9fa5880654">
  <xsd:schema xmlns:xsd="http://www.w3.org/2001/XMLSchema" xmlns:xs="http://www.w3.org/2001/XMLSchema" xmlns:p="http://schemas.microsoft.com/office/2006/metadata/properties" xmlns:ns2="2b996e60-7c0d-4a17-89a4-2b0c5a00aeca" targetNamespace="http://schemas.microsoft.com/office/2006/metadata/properties" ma:root="true" ma:fieldsID="c462838d161865bb8fd159388727b9ad" ns2:_="">
    <xsd:import namespace="2b996e60-7c0d-4a17-89a4-2b0c5a00aeca"/>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996e60-7c0d-4a17-89a4-2b0c5a00aeca" elementFormDefault="qualified">
    <xsd:import namespace="http://schemas.microsoft.com/office/2006/documentManagement/types"/>
    <xsd:import namespace="http://schemas.microsoft.com/office/infopath/2007/PartnerControls"/>
    <xsd:element name="SharedWithUsers" ma:index="8"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589E98-1FBB-4009-A677-8474F7F41D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996e60-7c0d-4a17-89a4-2b0c5a00ae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D42A2E-B90B-4516-9681-54947176CAC5}">
  <ds:schemaRefs>
    <ds:schemaRef ds:uri="2b996e60-7c0d-4a17-89a4-2b0c5a00aeca"/>
    <ds:schemaRef ds:uri="http://purl.org/dc/elements/1.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B5C0F608-3C1A-4A1D-9DE4-DCE8B79002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TotalTime>
  <Words>5667</Words>
  <Application>Microsoft Office PowerPoint</Application>
  <PresentationFormat>Widescreen</PresentationFormat>
  <Paragraphs>855</Paragraphs>
  <Slides>21</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consol</vt:lpstr>
      <vt:lpstr>Arial</vt:lpstr>
      <vt:lpstr>Calibri</vt:lpstr>
      <vt:lpstr>Consolas</vt:lpstr>
      <vt:lpstr>Georgia</vt:lpstr>
      <vt:lpstr>PwC</vt:lpstr>
      <vt:lpstr>2_PwC</vt:lpstr>
      <vt:lpstr>PowerPoint Presentation</vt:lpstr>
      <vt:lpstr>Table of Contents</vt:lpstr>
      <vt:lpstr>PowerPoint Presentation</vt:lpstr>
      <vt:lpstr>PowerPoint Presentation</vt:lpstr>
      <vt:lpstr>PowerPoint Presentation</vt:lpstr>
      <vt:lpstr>Appendices / Technical Analysis</vt:lpstr>
      <vt:lpstr>PowerPoint Presentation</vt:lpstr>
      <vt:lpstr>PowerPoint Presentation</vt:lpstr>
      <vt:lpstr>PowerPoint Presentation</vt:lpstr>
      <vt:lpstr>Appendices</vt:lpstr>
      <vt:lpstr>Indicators of Compromise: LockBit3.0 and Other Open-Source Tooling Observed in Asia Pacific </vt:lpstr>
      <vt:lpstr>Indicators of Compromise: Earth Estries an Aggressive Grouping of APTs: Insights on their Long-Term Targeted Attacks </vt:lpstr>
      <vt:lpstr>Indicators of Compromise: TAG-110 observed attacks in Asia and Europe using HATVIBE and CHERRYSPY loaders </vt:lpstr>
      <vt:lpstr>Weekly OSINT Snapshot</vt:lpstr>
      <vt:lpstr>Critical Vulnerability Alert (CVA) Weekly Summary</vt:lpstr>
      <vt:lpstr>Our Approach</vt:lpstr>
      <vt:lpstr>CVE Summary (1.1)</vt:lpstr>
      <vt:lpstr>Criteria (1.2)</vt:lpstr>
      <vt:lpstr>CVE Summary (2.1)</vt:lpstr>
      <vt:lpstr>Criteria (2.2)</vt:lpstr>
      <vt:lpstr>PowerPoint Presentation</vt:lpstr>
    </vt:vector>
  </TitlesOfParts>
  <Company>PricewaterhouseCoopers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Danni Evans</dc:creator>
  <cp:lastModifiedBy>Herbert MH Kwok (HK - ASR)</cp:lastModifiedBy>
  <cp:revision>23</cp:revision>
  <dcterms:created xsi:type="dcterms:W3CDTF">2022-11-23T11:28:22Z</dcterms:created>
  <dcterms:modified xsi:type="dcterms:W3CDTF">2024-12-16T03:37:28Z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0x0101000DC420E24042A44EBEF05E6F42F05BB1</vt:lpwstr>
  </property>
</Properties>
</file>