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9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F41D2-C8C6-4912-AFE7-48C1000DB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30D7CC-6F9E-4BCA-BD4F-A9AF0B17A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C4E42A-D6D9-452B-8345-7611944D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E847-3996-40AB-BA7B-2C368343AE3E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2E7532-BD1F-493D-9087-E7A28A47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F94222-62C0-411D-9D9F-6E71C6E0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153E-3A99-4D3D-85FB-4C0962348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72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4298F-7EB6-4056-B614-8D3FC7E8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F8759B-96ED-4A4B-A679-0D08B80A4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681AD6-95F2-4CBE-B06B-CBDD74C29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E847-3996-40AB-BA7B-2C368343AE3E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5B5C28-A71C-41C7-A06B-1D258789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2308C5-E464-4EA4-9394-FD37BE14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153E-3A99-4D3D-85FB-4C0962348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89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D2DDAD-0C8F-453C-B6CE-89178ED7C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7948BC-2C41-404E-AEF8-97E507926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E34FCA-C96A-4DC1-BAA2-C66D5E09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E847-3996-40AB-BA7B-2C368343AE3E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5DB952-4431-45D7-A183-97C428EE3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94B82B-8008-4935-AEFA-0CC69C19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153E-3A99-4D3D-85FB-4C0962348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45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46D71-DB2A-43FC-8A4E-E3A6A778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7DCCC9-3625-402E-85EC-35EF32DB7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EDC058-D802-4FFC-B4C0-6011E3E6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E847-3996-40AB-BA7B-2C368343AE3E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80CC30-12DC-4DF3-BB90-5C522949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6EC707-A11D-40F3-A679-7BCA1686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153E-3A99-4D3D-85FB-4C0962348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19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218FE-B40D-4E0A-87E5-8AE36112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EA2A75-3782-4A7A-B5DF-EABC608E8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50C1E3-219D-4A45-88A0-4BDB09AE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E847-3996-40AB-BA7B-2C368343AE3E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A985F3-0F50-447D-9FD2-8E41FC52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EE24A4-7D78-4106-BE72-4F808166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153E-3A99-4D3D-85FB-4C0962348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84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77B0D-3D22-4055-8995-75DBC2A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C9CE9-33E6-41C1-810E-AFD1F6592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7DB141-7452-472F-9256-66CAD855B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21A631-015F-4808-9F44-DC3179A05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E847-3996-40AB-BA7B-2C368343AE3E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16F4E3-1BAE-45C8-B8D0-A6F94BC2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3E9697-51BE-4F74-A48C-751C27D3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153E-3A99-4D3D-85FB-4C0962348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03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D76A1-B537-46CB-A118-91E1773E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887430-76D7-4594-8A46-6B8BF2D8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14F346-69F5-47B7-A4D6-09BE9AB08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C5FBF9-D94C-4A0D-BBAD-851109222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0D8DF3C-2BBC-463C-8014-F217C3A98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8707A7A-A3FE-4942-8E7C-0018CF656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E847-3996-40AB-BA7B-2C368343AE3E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C4B9DD8-7501-4190-B522-6C61B3DD9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F8F660-3F43-45A6-9307-35160114F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153E-3A99-4D3D-85FB-4C0962348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5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94BC0-03F3-45D5-8F24-E5C93744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A4A40EB-48A3-4969-9B57-38F2BA0F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E847-3996-40AB-BA7B-2C368343AE3E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C69154-5CBF-471A-BE26-0B8A550B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B7545C-B65E-4480-83B9-77CF9699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153E-3A99-4D3D-85FB-4C0962348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9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328D3A-5E55-4933-B60D-737D57EC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E847-3996-40AB-BA7B-2C368343AE3E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4223F79-4CD6-4A26-A643-6E9104C9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1B1E2B-A788-40F5-B4BA-1440BC29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153E-3A99-4D3D-85FB-4C0962348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31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7D314-FFEA-4D0E-B786-A9F4835C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1A9B43-B81A-4391-9407-062A17A90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F5BFB8-41D4-42A3-827A-F0F166DE9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CD601A-113C-46A9-96D3-33DE66A50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E847-3996-40AB-BA7B-2C368343AE3E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304202-AB99-4FDB-9792-18B22EC4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7EAA65-C243-4EFF-ABB8-A5DE69E9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153E-3A99-4D3D-85FB-4C0962348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E8387-FC60-4549-ACDB-DD68E87A5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BBF0414-C852-42E7-A8BB-503BA9D22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8EF29A-4ED7-473D-87E0-236970DB1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4FCFE6-9115-48FB-9A59-541B3EDC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E847-3996-40AB-BA7B-2C368343AE3E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A777B6-8B41-4701-BE61-541AC706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CA00FA-5AB2-4DBF-AC09-7D47D6BB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153E-3A99-4D3D-85FB-4C0962348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86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95B29CA-15EB-400D-B723-7FB64DA90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894972-2535-4400-BD3F-1D6656716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5FE641-93C2-4954-9BC9-3F2078D8C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5E847-3996-40AB-BA7B-2C368343AE3E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FCD734-A89C-4020-BC0E-90AC9C2A3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D4B77C-A508-43D0-B4AC-514E6DBFA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0153E-3A99-4D3D-85FB-4C0962348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77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CFBD8-FDD5-4B12-A1C0-736F92BB7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Vamos </a:t>
            </a:r>
            <a:r>
              <a:rPr lang="pt-BR"/>
              <a:t>que vamos</a:t>
            </a:r>
            <a:br>
              <a:rPr lang="pt-BR"/>
            </a:b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614191-0835-4318-A435-E0FF36BCD7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4404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Vamos que vamos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Vamos que vamos </dc:title>
  <dc:creator>Herbert Guimaraes borges ribeiro</dc:creator>
  <cp:lastModifiedBy>Herbert Guimaraes borges ribeiro</cp:lastModifiedBy>
  <cp:revision>1</cp:revision>
  <dcterms:created xsi:type="dcterms:W3CDTF">2020-09-30T22:00:07Z</dcterms:created>
  <dcterms:modified xsi:type="dcterms:W3CDTF">2020-09-30T22:00:15Z</dcterms:modified>
</cp:coreProperties>
</file>