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4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6/19/2023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76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5B9D68-34F0-E0C1-9E0D-E28F37B40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de-DE" dirty="0"/>
              <a:t>Von Markus Hauser &amp; Promberger David</a:t>
            </a:r>
            <a:endParaRPr lang="de-AT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BAB4AD-7835-7041-7CB6-995E730A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7225" y="2714393"/>
            <a:ext cx="4598775" cy="96574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05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5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05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04226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FunkyShapesDarkVTI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Promberger David</dc:creator>
  <cp:lastModifiedBy>Promberger David</cp:lastModifiedBy>
  <cp:revision>1</cp:revision>
  <dcterms:created xsi:type="dcterms:W3CDTF">2023-06-19T17:35:17Z</dcterms:created>
  <dcterms:modified xsi:type="dcterms:W3CDTF">2023-06-19T17:38:57Z</dcterms:modified>
</cp:coreProperties>
</file>