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5"/>
    <p:restoredTop sz="94643"/>
  </p:normalViewPr>
  <p:slideViewPr>
    <p:cSldViewPr snapToGrid="0" snapToObjects="1">
      <p:cViewPr>
        <p:scale>
          <a:sx n="96" d="100"/>
          <a:sy n="96" d="100"/>
        </p:scale>
        <p:origin x="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68CB-08AC-2E4A-AD43-E21FBB838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D9352-6232-E949-B486-D15885F6F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7FEF1-C6CC-054A-A6D6-CB8AE3E8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29A2-0A6B-0F41-A829-4FD8A45BF601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1C7F-3050-EC46-A2B4-E4B881B1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B9655-C2F2-E349-A58A-02FB1458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966-E45A-5D4F-9A3C-2BDE85D4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3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2310-6F46-434B-BF3C-C93FA307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A31A5-EEEC-974F-BB43-86FB51DE5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FE4C-A390-A84A-91C2-E812F83B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29A2-0A6B-0F41-A829-4FD8A45BF601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092DB-4146-9D43-B1FF-EEA22E76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0A50A-2A90-154A-BC94-5A317672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966-E45A-5D4F-9A3C-2BDE85D4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9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59B22-F06E-524C-A53F-CEEDF04B3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7C530-0E33-C44A-8436-F8008C6A4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C682B-96EF-144B-8D8E-3DEE7BDA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29A2-0A6B-0F41-A829-4FD8A45BF601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3766-9487-FD40-A45A-3EE81E60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98989-44F7-B94C-BAF0-DE1BF72C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966-E45A-5D4F-9A3C-2BDE85D4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2F85-8313-754B-92D3-6BA7F593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4466-2F15-DB43-B19D-597597D7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3E377-2D67-0E48-BB53-1E604358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29A2-0A6B-0F41-A829-4FD8A45BF601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51B65-BB4A-CE4D-8989-52E6E8DA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CA73-44AE-4344-9D41-7A3F85AE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966-E45A-5D4F-9A3C-2BDE85D4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3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DCA7-76DD-1E40-A4A3-2B3ABAFD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2861B-3A31-F14C-985E-B85AF4F2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17F63-0600-E647-AE97-F7059FCC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29A2-0A6B-0F41-A829-4FD8A45BF601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2AFF0-062C-2544-B7DE-49A267F5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B07B-82C8-1647-A5A5-502B6B54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966-E45A-5D4F-9A3C-2BDE85D4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4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9F5E-47D6-054E-8F2A-D77585C0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F68E-1955-854F-BD89-3472D6F37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1A200-8D74-9E41-9A78-A04C47B34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48536-CB3A-0C40-838B-CD2535D5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29A2-0A6B-0F41-A829-4FD8A45BF601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4322-B9B3-E444-86DB-1BEEDE98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B1F7F-1041-CA49-80D2-3B7A9DC3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966-E45A-5D4F-9A3C-2BDE85D4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D633-8C32-C045-910C-ADFE3D6B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1B3C5-870D-6E40-B183-96599D4B7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4BE9C-286C-2440-8C4F-94FEA771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0C2AC-F989-4A40-977D-E29F7D4BE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7AD71-D8F0-9E46-BBD9-9CE3A6EFC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BD11E-B3C1-7042-AE63-2088969C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29A2-0A6B-0F41-A829-4FD8A45BF601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42D6A-4D30-054C-B3DB-40380A73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91282-E7F5-6147-892C-E2DA7641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966-E45A-5D4F-9A3C-2BDE85D4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1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C1A9-31C6-9B43-B07E-8C71ABFC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381D9-486C-E54C-A205-21EFAF68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29A2-0A6B-0F41-A829-4FD8A45BF601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4695E-C41F-8147-AD2E-32E186E8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CC71C-C678-C949-A2ED-25769BE4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966-E45A-5D4F-9A3C-2BDE85D4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BC393-7014-FD4D-986D-97571EE7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29A2-0A6B-0F41-A829-4FD8A45BF601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86EF3-3762-4E40-85F7-A0C24C6A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F5E74-7ABF-F64A-8DBC-13EA1C7F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966-E45A-5D4F-9A3C-2BDE85D4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FCBD-D1C6-A341-855C-1C920289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8BA6-BC10-D641-B480-4A3E65686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A008E-A413-9342-94DE-D5E7B5823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98ED8-61F6-DF4B-A0CA-8440B75A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29A2-0A6B-0F41-A829-4FD8A45BF601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5692F-5863-AF41-A0EE-078AEB46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9A11-0521-CF44-A637-9D731494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966-E45A-5D4F-9A3C-2BDE85D4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6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F828-6EB9-3D4B-B46D-BBC08D7E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924EC-E033-1B4A-B701-4EEDDC05C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DECCD-0850-B84B-B6AE-1A3056E2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BA647-B1BC-4748-8CD9-75ACECC7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29A2-0A6B-0F41-A829-4FD8A45BF601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747DF-993F-8642-9D7D-6808C5FE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90598-7476-C84D-B23C-DD1BF539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966-E45A-5D4F-9A3C-2BDE85D4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6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EF27B-3FB8-F547-BD4C-99A75EBA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0D14C-D1C3-1A49-9CFC-185981AE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26B50-3B58-6747-9CD6-E427A9EB7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29A2-0A6B-0F41-A829-4FD8A45BF601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2467C-1AE0-304E-9A3E-252D62555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1BBF-4FA0-F744-B44B-8C8D369AF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AB966-E45A-5D4F-9A3C-2BDE85D4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5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EF31D-511E-C049-83E8-81A05FBBEA91}"/>
              </a:ext>
            </a:extLst>
          </p:cNvPr>
          <p:cNvSpPr txBox="1"/>
          <p:nvPr/>
        </p:nvSpPr>
        <p:spPr>
          <a:xfrm>
            <a:off x="1704814" y="2355741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Recommendation system </a:t>
            </a:r>
          </a:p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for food warehouse construction</a:t>
            </a:r>
          </a:p>
        </p:txBody>
      </p:sp>
    </p:spTree>
    <p:extLst>
      <p:ext uri="{BB962C8B-B14F-4D97-AF65-F5344CB8AC3E}">
        <p14:creationId xmlns:p14="http://schemas.microsoft.com/office/powerpoint/2010/main" val="381124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53766-02E9-9147-8905-5DA3FFFF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7" y="-28396"/>
            <a:ext cx="11499742" cy="6886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AEDF91-E3FA-3A47-98A5-20FC7D1398A0}"/>
              </a:ext>
            </a:extLst>
          </p:cNvPr>
          <p:cNvSpPr txBox="1"/>
          <p:nvPr/>
        </p:nvSpPr>
        <p:spPr>
          <a:xfrm>
            <a:off x="7292188" y="5153891"/>
            <a:ext cx="423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Neighborhoods</a:t>
            </a:r>
            <a:r>
              <a:rPr lang="zh-CN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Toronto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6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EB4A32-6DA1-2244-912F-4E2898A1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5" y="23817"/>
            <a:ext cx="11432886" cy="6834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388287-C288-5541-A9A8-3046AD29B891}"/>
              </a:ext>
            </a:extLst>
          </p:cNvPr>
          <p:cNvSpPr txBox="1"/>
          <p:nvPr/>
        </p:nvSpPr>
        <p:spPr>
          <a:xfrm>
            <a:off x="7222915" y="5320146"/>
            <a:ext cx="423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Neighborhoods</a:t>
            </a:r>
            <a:r>
              <a:rPr lang="zh-CN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Etobicoke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8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9C744A-AFA3-C341-B90A-D4E64086A122}"/>
              </a:ext>
            </a:extLst>
          </p:cNvPr>
          <p:cNvSpPr txBox="1"/>
          <p:nvPr/>
        </p:nvSpPr>
        <p:spPr>
          <a:xfrm>
            <a:off x="461897" y="387927"/>
            <a:ext cx="4151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zh-CN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zh-CN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care</a:t>
            </a:r>
            <a:r>
              <a:rPr lang="zh-CN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about: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2D912-E8E3-0D4D-87A9-F422C7F441DC}"/>
              </a:ext>
            </a:extLst>
          </p:cNvPr>
          <p:cNvSpPr txBox="1"/>
          <p:nvPr/>
        </p:nvSpPr>
        <p:spPr>
          <a:xfrm>
            <a:off x="461897" y="1117967"/>
            <a:ext cx="2771633" cy="5632311"/>
          </a:xfrm>
          <a:prstGeom prst="rect">
            <a:avLst/>
          </a:prstGeom>
          <a:noFill/>
        </p:spPr>
        <p:txBody>
          <a:bodyPr wrap="square" numCol="1" rtlCol="0" anchor="t" anchorCtr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Café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Bakery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Fish &amp; Chips Shop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Restaurant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Pizza Place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Mexican Restaurant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Chinese Restaurant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Sandwich Place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Ice Cream Shop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Breakfast Spot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American Restaurant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Dessert Shop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Italian Restaurant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Indian Restaurant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Fried Chicken Joint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Fast Food Restaurant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Caribbean Restaurant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Moroccan Restaurant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1A7BA-9935-924A-8631-D5094774BE82}"/>
              </a:ext>
            </a:extLst>
          </p:cNvPr>
          <p:cNvSpPr/>
          <p:nvPr/>
        </p:nvSpPr>
        <p:spPr>
          <a:xfrm>
            <a:off x="5844208" y="810190"/>
            <a:ext cx="396240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Donut Shop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Sushi Restaurant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French Restaurant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Tapas Restaurant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Seafood Restaurant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Thai Restaurant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Burger Joint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Greek Restaurant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Gourmet Shop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Cupcake Shop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Eastern European Restaurant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Wings Joint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Burrito Place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Middle Eastern Restaurant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BBQ Joint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Comfort Food Restaurant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Asian Restaurant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Buffet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Mediterranean Restaurant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125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E6283-E280-0A46-BBB4-3C87585ED657}"/>
              </a:ext>
            </a:extLst>
          </p:cNvPr>
          <p:cNvSpPr txBox="1"/>
          <p:nvPr/>
        </p:nvSpPr>
        <p:spPr>
          <a:xfrm>
            <a:off x="475149" y="387927"/>
            <a:ext cx="4151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means</a:t>
            </a:r>
            <a:r>
              <a:rPr lang="zh-CN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6F2EBA-E285-9D4A-B107-16E53218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963" y="1457186"/>
            <a:ext cx="5765425" cy="4877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5E8A44-476C-364C-B3D2-4DC183596925}"/>
              </a:ext>
            </a:extLst>
          </p:cNvPr>
          <p:cNvSpPr txBox="1"/>
          <p:nvPr/>
        </p:nvSpPr>
        <p:spPr>
          <a:xfrm>
            <a:off x="1190767" y="3603475"/>
            <a:ext cx="2387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clusters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7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E6283-E280-0A46-BBB4-3C87585ED657}"/>
              </a:ext>
            </a:extLst>
          </p:cNvPr>
          <p:cNvSpPr txBox="1"/>
          <p:nvPr/>
        </p:nvSpPr>
        <p:spPr>
          <a:xfrm>
            <a:off x="475149" y="387927"/>
            <a:ext cx="4151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zh-CN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Neighborhoods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8FC1F-9BCD-AA4F-A7C5-F3BAE09967C4}"/>
              </a:ext>
            </a:extLst>
          </p:cNvPr>
          <p:cNvSpPr txBox="1"/>
          <p:nvPr/>
        </p:nvSpPr>
        <p:spPr>
          <a:xfrm>
            <a:off x="1099930" y="2117336"/>
            <a:ext cx="102571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Mimico NW , The Queensway West , South of Bloor , Kingsway Park South West , Royal York South West</a:t>
            </a:r>
          </a:p>
          <a:p>
            <a:pPr marL="514350" indent="-514350">
              <a:buAutoNum type="arabicPeriod"/>
            </a:pP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2.The Kingsway , Montgomery Road , Old Mill North</a:t>
            </a:r>
          </a:p>
          <a:p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3.New Toronto , Mimico South , Humber Bay Shores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97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144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caoyichun@outlook.com</dc:creator>
  <cp:lastModifiedBy>caoyichun@outlook.com</cp:lastModifiedBy>
  <cp:revision>2</cp:revision>
  <dcterms:created xsi:type="dcterms:W3CDTF">2020-03-22T08:42:49Z</dcterms:created>
  <dcterms:modified xsi:type="dcterms:W3CDTF">2020-03-22T08:57:08Z</dcterms:modified>
</cp:coreProperties>
</file>