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248F1-8B8D-BB4C-854F-6C7E5306F6FB}" type="datetimeFigureOut">
              <a:t>6/3/13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141BD-EF36-D342-B15B-99CDF278B6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 userDrawn="1"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9" name="Group 37"/>
          <p:cNvGrpSpPr>
            <a:grpSpLocks/>
          </p:cNvGrpSpPr>
          <p:nvPr/>
        </p:nvGrpSpPr>
        <p:grpSpPr bwMode="auto">
          <a:xfrm>
            <a:off x="3200400" y="1252545"/>
            <a:ext cx="5638800" cy="4478339"/>
            <a:chOff x="2016" y="1269"/>
            <a:chExt cx="3552" cy="2821"/>
          </a:xfrm>
        </p:grpSpPr>
        <p:sp>
          <p:nvSpPr>
            <p:cNvPr id="23583" name="AutoShape 31"/>
            <p:cNvSpPr>
              <a:spLocks noChangeArrowheads="1"/>
            </p:cNvSpPr>
            <p:nvPr/>
          </p:nvSpPr>
          <p:spPr bwMode="auto">
            <a:xfrm>
              <a:off x="3408" y="1450"/>
              <a:ext cx="2160" cy="2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6" name="AutoShape 4"/>
            <p:cNvSpPr>
              <a:spLocks noChangeArrowheads="1"/>
            </p:cNvSpPr>
            <p:nvPr/>
          </p:nvSpPr>
          <p:spPr bwMode="auto">
            <a:xfrm>
              <a:off x="2016" y="1546"/>
              <a:ext cx="960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800"/>
            </a:p>
          </p:txBody>
        </p:sp>
        <p:sp>
          <p:nvSpPr>
            <p:cNvPr id="23557" name="AutoShape 5"/>
            <p:cNvSpPr>
              <a:spLocks noChangeArrowheads="1"/>
            </p:cNvSpPr>
            <p:nvPr/>
          </p:nvSpPr>
          <p:spPr bwMode="auto">
            <a:xfrm>
              <a:off x="2016" y="2938"/>
              <a:ext cx="960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800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2027" y="1357"/>
              <a:ext cx="7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Symbol Table</a:t>
              </a:r>
              <a:endParaRPr lang="en-US" sz="1400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2102" y="2759"/>
              <a:ext cx="6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Label Table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5040" y="1914"/>
              <a:ext cx="31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First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3650" y="1269"/>
              <a:ext cx="5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Program</a:t>
              </a:r>
            </a:p>
          </p:txBody>
        </p:sp>
      </p:grp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263525" y="968381"/>
            <a:ext cx="7737475" cy="4457700"/>
            <a:chOff x="166" y="1090"/>
            <a:chExt cx="4874" cy="2808"/>
          </a:xfrm>
        </p:grpSpPr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3600" y="164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3600" y="212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3600" y="308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3600" y="356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3600" y="260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128" y="197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128" y="245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128" y="293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128" y="341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150" y="1738"/>
              <a:ext cx="63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X </a:t>
              </a:r>
              <a:r>
                <a:rPr lang="en-US" sz="1400">
                  <a:sym typeface="Wingdings 3" charset="0"/>
                </a:rPr>
                <a:t></a:t>
              </a:r>
              <a:r>
                <a:rPr lang="en-US" sz="1400"/>
                <a:t> [____]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2102" y="3167"/>
              <a:ext cx="6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L1 </a:t>
              </a:r>
              <a:r>
                <a:rPr lang="en-US" sz="1400">
                  <a:sym typeface="Wingdings 3" charset="0"/>
                </a:rPr>
                <a:t></a:t>
              </a:r>
              <a:r>
                <a:rPr lang="en-US" sz="1400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713" y="2290"/>
              <a:ext cx="887" cy="9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408" y="3250"/>
              <a:ext cx="1192" cy="111"/>
            </a:xfrm>
            <a:prstGeom prst="curvedConnector4">
              <a:avLst>
                <a:gd name="adj1" fmla="val 37191"/>
                <a:gd name="adj2" fmla="val 2810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 flipV="1">
              <a:off x="4656" y="1810"/>
              <a:ext cx="384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166" y="1090"/>
              <a:ext cx="1466" cy="8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charset="0"/>
                </a:rPr>
                <a:t>   store x 10 ;</a:t>
              </a:r>
            </a:p>
            <a:p>
              <a:r>
                <a:rPr lang="en-US" sz="1400">
                  <a:latin typeface="Courier New" charset="0"/>
                </a:rPr>
                <a:t>L1:</a:t>
              </a:r>
            </a:p>
            <a:p>
              <a:r>
                <a:rPr lang="en-US" sz="1400">
                  <a:latin typeface="Courier New" charset="0"/>
                </a:rPr>
                <a:t>   print x ;</a:t>
              </a:r>
            </a:p>
            <a:p>
              <a:r>
                <a:rPr lang="en-US" sz="1400">
                  <a:latin typeface="Courier New" charset="0"/>
                </a:rPr>
                <a:t>   store x (- x 1) ;</a:t>
              </a:r>
            </a:p>
            <a:p>
              <a:r>
                <a:rPr lang="en-US" sz="1400">
                  <a:latin typeface="Courier New" charset="0"/>
                </a:rPr>
                <a:t>   jumpT x L1 ;</a:t>
              </a:r>
            </a:p>
            <a:p>
              <a:r>
                <a:rPr lang="en-US" sz="1400">
                  <a:latin typeface="Courier New" charset="0"/>
                </a:rPr>
                <a:t>   stop ;</a:t>
              </a:r>
            </a:p>
          </p:txBody>
        </p:sp>
        <p:sp>
          <p:nvSpPr>
            <p:cNvPr id="23587" name="AutoShape 35"/>
            <p:cNvSpPr>
              <a:spLocks noChangeArrowheads="1"/>
            </p:cNvSpPr>
            <p:nvPr/>
          </p:nvSpPr>
          <p:spPr bwMode="auto">
            <a:xfrm rot="5400000">
              <a:off x="778" y="2438"/>
              <a:ext cx="537" cy="462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98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</TotalTime>
  <Words>66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2</cp:revision>
  <dcterms:created xsi:type="dcterms:W3CDTF">2013-06-03T15:55:03Z</dcterms:created>
  <dcterms:modified xsi:type="dcterms:W3CDTF">2013-06-03T16:04:09Z</dcterms:modified>
</cp:coreProperties>
</file>