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6" d="100"/>
          <a:sy n="76" d="100"/>
        </p:scale>
        <p:origin x="-1248" y="-104"/>
      </p:cViewPr>
      <p:guideLst>
        <p:guide orient="horz" pos="2160"/>
        <p:guide pos="36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6662" y="2043176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Arial"/>
                <a:cs typeface="Arial"/>
              </a:rPr>
              <a:t>exp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5442" y="2873785"/>
            <a:ext cx="30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+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8500" y="2837382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Arial"/>
                <a:cs typeface="Arial"/>
              </a:rPr>
              <a:t>exp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3477" y="286761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Arial"/>
                <a:cs typeface="Arial"/>
              </a:rPr>
              <a:t>exp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0353" y="3722922"/>
            <a:ext cx="252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-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60186" y="376496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Arial"/>
                <a:cs typeface="Arial"/>
              </a:rPr>
              <a:t>exp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57392" y="3756346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Arial"/>
                <a:cs typeface="Arial"/>
              </a:rPr>
              <a:t>exp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00037" y="443903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z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1906" y="373474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x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1047687" y="2381730"/>
            <a:ext cx="796718" cy="492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1844405" y="2381730"/>
            <a:ext cx="11838" cy="455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1855535" y="3175936"/>
            <a:ext cx="708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1844405" y="2381730"/>
            <a:ext cx="1256815" cy="4858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2606850" y="3206172"/>
            <a:ext cx="494370" cy="516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3101220" y="3206172"/>
            <a:ext cx="16709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3101220" y="3206172"/>
            <a:ext cx="713915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3815135" y="4094900"/>
            <a:ext cx="28531" cy="3441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94097" y="4403748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15" name="Straight Connector 14"/>
          <p:cNvCxnSpPr>
            <a:stCxn id="9" idx="2"/>
            <a:endCxn id="2" idx="0"/>
          </p:cNvCxnSpPr>
          <p:nvPr/>
        </p:nvCxnSpPr>
        <p:spPr>
          <a:xfrm>
            <a:off x="3117929" y="4103521"/>
            <a:ext cx="20743" cy="3002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4394467" y="3212339"/>
            <a:ext cx="978408" cy="484632"/>
          </a:xfrm>
          <a:prstGeom prst="right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534545" y="2387103"/>
            <a:ext cx="30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+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28404" y="318130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x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56418" y="3211545"/>
            <a:ext cx="252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-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38439" y="410889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y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770079" y="410027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z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46" name="Straight Connector 45"/>
          <p:cNvCxnSpPr>
            <a:stCxn id="37" idx="0"/>
            <a:endCxn id="34" idx="2"/>
          </p:cNvCxnSpPr>
          <p:nvPr/>
        </p:nvCxnSpPr>
        <p:spPr>
          <a:xfrm flipV="1">
            <a:off x="6172033" y="2725657"/>
            <a:ext cx="514757" cy="455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4" idx="2"/>
            <a:endCxn id="38" idx="0"/>
          </p:cNvCxnSpPr>
          <p:nvPr/>
        </p:nvCxnSpPr>
        <p:spPr>
          <a:xfrm>
            <a:off x="6686790" y="2725657"/>
            <a:ext cx="596125" cy="4858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8" idx="2"/>
            <a:endCxn id="41" idx="0"/>
          </p:cNvCxnSpPr>
          <p:nvPr/>
        </p:nvCxnSpPr>
        <p:spPr>
          <a:xfrm flipH="1">
            <a:off x="6788480" y="3550099"/>
            <a:ext cx="494435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0"/>
            <a:endCxn id="38" idx="2"/>
          </p:cNvCxnSpPr>
          <p:nvPr/>
        </p:nvCxnSpPr>
        <p:spPr>
          <a:xfrm flipH="1" flipV="1">
            <a:off x="7282915" y="3550099"/>
            <a:ext cx="63079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53937" y="5247421"/>
            <a:ext cx="117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Parse Tree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31695" y="5230709"/>
            <a:ext cx="211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Abstract Syntax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9376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12906</TotalTime>
  <Words>20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Theme</vt:lpstr>
      <vt:lpstr>csc402-ln001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 Hamel</cp:lastModifiedBy>
  <cp:revision>9</cp:revision>
  <dcterms:created xsi:type="dcterms:W3CDTF">2013-04-29T13:55:17Z</dcterms:created>
  <dcterms:modified xsi:type="dcterms:W3CDTF">2017-05-19T13:30:06Z</dcterms:modified>
</cp:coreProperties>
</file>