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6600" y="2251192"/>
            <a:ext cx="2133600" cy="2514600"/>
            <a:chOff x="3352800" y="2819400"/>
            <a:chExt cx="2133600" cy="2514600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200400" y="3089392"/>
            <a:ext cx="914400" cy="914400"/>
            <a:chOff x="1632" y="2304"/>
            <a:chExt cx="576" cy="57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AST</a:t>
              </a:r>
            </a:p>
          </p:txBody>
        </p:sp>
      </p:grp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461125" y="1630480"/>
            <a:ext cx="20437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Walker for the</a:t>
            </a:r>
            <a:endParaRPr lang="en-US" dirty="0"/>
          </a:p>
          <a:p>
            <a:r>
              <a:rPr lang="en-US" dirty="0" smtClean="0"/>
              <a:t>Cuppa1 Interpreter</a:t>
            </a:r>
          </a:p>
        </p:txBody>
      </p:sp>
      <p:cxnSp>
        <p:nvCxnSpPr>
          <p:cNvPr id="45" name="AutoShape 27"/>
          <p:cNvCxnSpPr>
            <a:cxnSpLocks noChangeShapeType="1"/>
            <a:stCxn id="43" idx="1"/>
          </p:cNvCxnSpPr>
          <p:nvPr/>
        </p:nvCxnSpPr>
        <p:spPr bwMode="auto">
          <a:xfrm flipH="1">
            <a:off x="5486401" y="1953646"/>
            <a:ext cx="974724" cy="1911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838200" y="32798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Input</a:t>
            </a:r>
            <a:endParaRPr lang="en-US" sz="2400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6858000" y="32417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9" name="AutoShape 32"/>
          <p:cNvCxnSpPr>
            <a:cxnSpLocks noChangeShapeType="1"/>
            <a:stCxn id="47" idx="3"/>
            <a:endCxn id="41" idx="2"/>
          </p:cNvCxnSpPr>
          <p:nvPr/>
        </p:nvCxnSpPr>
        <p:spPr bwMode="auto">
          <a:xfrm>
            <a:off x="1828800" y="3546592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2130425" y="321939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51" name="AutoShape 34"/>
          <p:cNvSpPr>
            <a:spLocks/>
          </p:cNvSpPr>
          <p:nvPr/>
        </p:nvSpPr>
        <p:spPr bwMode="auto">
          <a:xfrm>
            <a:off x="4876800" y="2987792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35"/>
          <p:cNvCxnSpPr>
            <a:cxnSpLocks noChangeShapeType="1"/>
            <a:stCxn id="51" idx="1"/>
            <a:endCxn id="48" idx="1"/>
          </p:cNvCxnSpPr>
          <p:nvPr/>
        </p:nvCxnSpPr>
        <p:spPr bwMode="auto">
          <a:xfrm flipV="1">
            <a:off x="4953000" y="3508492"/>
            <a:ext cx="1905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6019800" y="3176618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139331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679</TotalTime>
  <Words>11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2017-05-23T16:51:04Z</dcterms:created>
  <dcterms:modified xsi:type="dcterms:W3CDTF">2017-05-24T13:00:34Z</dcterms:modified>
</cp:coreProperties>
</file>