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7"/>
          <p:cNvGrpSpPr>
            <a:grpSpLocks/>
          </p:cNvGrpSpPr>
          <p:nvPr/>
        </p:nvGrpSpPr>
        <p:grpSpPr bwMode="auto">
          <a:xfrm>
            <a:off x="3352800" y="3233824"/>
            <a:ext cx="914400" cy="914400"/>
            <a:chOff x="1632" y="2304"/>
            <a:chExt cx="576" cy="576"/>
          </a:xfrm>
        </p:grpSpPr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H="1">
            <a:off x="5334000" y="2014624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 flipH="1">
            <a:off x="5562600" y="2705187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990600" y="3424324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7010400" y="3386224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37" name="AutoShape 26"/>
          <p:cNvCxnSpPr>
            <a:cxnSpLocks noChangeShapeType="1"/>
            <a:stCxn id="35" idx="3"/>
            <a:endCxn id="31" idx="2"/>
          </p:cNvCxnSpPr>
          <p:nvPr/>
        </p:nvCxnSpPr>
        <p:spPr bwMode="auto">
          <a:xfrm>
            <a:off x="1981200" y="3691024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2282825" y="3386224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39" name="AutoShape 28"/>
          <p:cNvSpPr>
            <a:spLocks/>
          </p:cNvSpPr>
          <p:nvPr/>
        </p:nvSpPr>
        <p:spPr bwMode="auto">
          <a:xfrm>
            <a:off x="5638800" y="3132224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29"/>
          <p:cNvCxnSpPr>
            <a:cxnSpLocks noChangeShapeType="1"/>
            <a:stCxn id="39" idx="1"/>
            <a:endCxn id="36" idx="1"/>
          </p:cNvCxnSpPr>
          <p:nvPr/>
        </p:nvCxnSpPr>
        <p:spPr bwMode="auto">
          <a:xfrm flipV="1">
            <a:off x="5715000" y="3652924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6019800" y="3354474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6324600" y="1735224"/>
            <a:ext cx="1583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Variable Usage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Tree Walker</a:t>
            </a:r>
            <a:endParaRPr lang="en-US" sz="1600" dirty="0"/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613525" y="2409912"/>
            <a:ext cx="13286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Pretty Print</a:t>
            </a:r>
            <a:br>
              <a:rPr lang="en-US" dirty="0"/>
            </a:br>
            <a:r>
              <a:rPr lang="en-US" dirty="0" smtClean="0"/>
              <a:t>Tree Walker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19424"/>
            <a:ext cx="2133600" cy="2514600"/>
            <a:chOff x="3352800" y="2819400"/>
            <a:chExt cx="2133600" cy="2514600"/>
          </a:xfrm>
        </p:grpSpPr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55"/>
          <p:cNvGrpSpPr/>
          <p:nvPr/>
        </p:nvGrpSpPr>
        <p:grpSpPr>
          <a:xfrm>
            <a:off x="3352800" y="2471824"/>
            <a:ext cx="2133600" cy="2514600"/>
            <a:chOff x="3352800" y="2819400"/>
            <a:chExt cx="2133600" cy="2514600"/>
          </a:xfrm>
        </p:grpSpPr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46421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2017-05-25T14:37:37Z</dcterms:created>
  <dcterms:modified xsi:type="dcterms:W3CDTF">2017-05-25T14:40:06Z</dcterms:modified>
</cp:coreProperties>
</file>