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661E8-5456-1A4E-A723-95BD40C4A9D6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ED654-CF84-FD43-B09D-D0A36211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Syntax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Bytecode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(Class File)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Semantic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9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</cp:revision>
  <dcterms:created xsi:type="dcterms:W3CDTF">2013-01-11T01:31:37Z</dcterms:created>
  <dcterms:modified xsi:type="dcterms:W3CDTF">2013-01-11T01:33:00Z</dcterms:modified>
</cp:coreProperties>
</file>