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312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37440" y="2140803"/>
            <a:ext cx="4536866" cy="830997"/>
            <a:chOff x="1637440" y="2140803"/>
            <a:chExt cx="4536866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3447080" y="2140803"/>
              <a:ext cx="1447800" cy="83099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Syntax</a:t>
              </a:r>
            </a:p>
            <a:p>
              <a:pPr algn="ctr"/>
              <a:r>
                <a:rPr lang="en-US" sz="2400" dirty="0" smtClean="0"/>
                <a:t>Analysis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85080" y="2217003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08509" y="2217003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7440" y="2286000"/>
              <a:ext cx="97144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Program</a:t>
              </a:r>
              <a:br>
                <a:rPr lang="en-US" dirty="0" smtClean="0"/>
              </a:br>
              <a:r>
                <a:rPr lang="en-US" dirty="0" smtClean="0"/>
                <a:t>Text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7280" y="237207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5891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2</cp:revision>
  <dcterms:created xsi:type="dcterms:W3CDTF">2013-01-09T14:14:29Z</dcterms:created>
  <dcterms:modified xsi:type="dcterms:W3CDTF">2013-01-09T14:56:15Z</dcterms:modified>
</cp:coreProperties>
</file>