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1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7080" y="2140803"/>
            <a:ext cx="1582120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Semantic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2829" y="22170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4230" y="2363728"/>
            <a:ext cx="138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nnotated 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526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</cp:revision>
  <dcterms:created xsi:type="dcterms:W3CDTF">2013-01-09T14:35:36Z</dcterms:created>
  <dcterms:modified xsi:type="dcterms:W3CDTF">2013-01-09T14:36:44Z</dcterms:modified>
</cp:coreProperties>
</file>