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F7BEE-6329-734A-83C8-2D87AD16DB1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E2D5A-C721-3541-9135-39DECE30B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A5330-840C-714C-B2B2-505B33C7D761}" type="slidenum">
              <a:rPr lang="en-US"/>
              <a:pPr/>
              <a:t>1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66840" y="2064603"/>
            <a:ext cx="1447800" cy="83099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Syntax</a:t>
            </a:r>
          </a:p>
          <a:p>
            <a:pPr algn="ctr"/>
            <a:r>
              <a:rPr lang="en-US" sz="2400" dirty="0" smtClean="0"/>
              <a:t>Analysis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04840" y="2140803"/>
            <a:ext cx="648371" cy="672525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8269" y="2140803"/>
            <a:ext cx="648371" cy="672525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2209800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Program</a:t>
            </a:r>
            <a:br>
              <a:rPr lang="en-US" dirty="0" smtClean="0"/>
            </a:b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86200" y="1676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440" y="2064603"/>
            <a:ext cx="1582120" cy="83099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Semantic</a:t>
            </a:r>
          </a:p>
          <a:p>
            <a:pPr algn="ctr"/>
            <a:r>
              <a:rPr lang="en-US" sz="2400" dirty="0" smtClean="0"/>
              <a:t>Analysis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68189" y="2140803"/>
            <a:ext cx="648371" cy="672525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9590" y="2151241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Program</a:t>
            </a:r>
          </a:p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6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</TotalTime>
  <Words>9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</cp:lastModifiedBy>
  <cp:revision>1</cp:revision>
  <dcterms:created xsi:type="dcterms:W3CDTF">2013-01-10T15:25:57Z</dcterms:created>
  <dcterms:modified xsi:type="dcterms:W3CDTF">2013-01-10T15:27:08Z</dcterms:modified>
</cp:coreProperties>
</file>