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31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59098-ABC8-9C46-B289-60065C8D4984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276C0-E4C1-7048-8346-A9F447DF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7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9124" y="1905000"/>
            <a:ext cx="8605935" cy="923754"/>
            <a:chOff x="203826" y="1676400"/>
            <a:chExt cx="10073985" cy="1136928"/>
          </a:xfrm>
        </p:grpSpPr>
        <p:sp>
          <p:nvSpPr>
            <p:cNvPr id="8" name="TextBox 7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Syntax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Program</a:t>
              </a:r>
              <a:br>
                <a:rPr lang="en-US" sz="1200" dirty="0" smtClean="0"/>
              </a:br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Semantic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Code</a:t>
              </a:r>
            </a:p>
            <a:p>
              <a:pPr algn="ctr"/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Target</a:t>
              </a:r>
              <a:br>
                <a:rPr lang="en-US" sz="1200" dirty="0" smtClean="0"/>
              </a:br>
              <a:r>
                <a:rPr lang="en-US" sz="1200" dirty="0" smtClean="0"/>
                <a:t>Language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27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</TotalTime>
  <Words>11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</cp:revision>
  <dcterms:created xsi:type="dcterms:W3CDTF">2013-01-11T01:02:07Z</dcterms:created>
  <dcterms:modified xsi:type="dcterms:W3CDTF">2013-01-11T01:03:50Z</dcterms:modified>
</cp:coreProperties>
</file>