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1312" y="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7E3F6-6B28-4644-A8A7-923DD8924DBF}" type="datetimeFigureOut">
              <a:rPr lang="en-US" smtClean="0"/>
              <a:t>1/10/13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97255-BE0C-9841-A18D-C3468A7C1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14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024CCB-95AA-9B4C-8863-6A1B948E11E7}" type="slidenum">
              <a:rPr lang="en-US"/>
              <a:pPr/>
              <a:t>1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03699" y="2220415"/>
            <a:ext cx="1236817" cy="584776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Syntax</a:t>
            </a:r>
          </a:p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52743" y="2282327"/>
            <a:ext cx="553886" cy="546427"/>
          </a:xfrm>
          <a:prstGeom prst="rightArrow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37586" y="2282327"/>
            <a:ext cx="553886" cy="546427"/>
          </a:xfrm>
          <a:prstGeom prst="rightArrow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2338388"/>
            <a:ext cx="774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Program</a:t>
            </a:r>
            <a:br>
              <a:rPr lang="en-US" sz="1200" dirty="0" smtClean="0"/>
            </a:br>
            <a:r>
              <a:rPr lang="en-US" sz="1200" dirty="0" smtClean="0"/>
              <a:t>Text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887075" y="1905000"/>
            <a:ext cx="333038" cy="275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43872" y="2200229"/>
            <a:ext cx="1546849" cy="584776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Code</a:t>
            </a:r>
          </a:p>
          <a:p>
            <a:pPr algn="ctr"/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20913" y="2262142"/>
            <a:ext cx="553886" cy="546427"/>
          </a:xfrm>
          <a:prstGeom prst="rightArrow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92874" y="2299289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Target</a:t>
            </a:r>
            <a:br>
              <a:rPr lang="en-US" sz="1200" dirty="0" smtClean="0"/>
            </a:br>
            <a:r>
              <a:rPr lang="en-US" sz="1200" dirty="0" smtClean="0"/>
              <a:t>Language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16519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</TotalTime>
  <Words>8</Words>
  <Application>Microsoft Macintosh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Theme</vt:lpstr>
      <vt:lpstr>csc402-ln001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</cp:lastModifiedBy>
  <cp:revision>1</cp:revision>
  <dcterms:created xsi:type="dcterms:W3CDTF">2013-01-11T01:07:20Z</dcterms:created>
  <dcterms:modified xsi:type="dcterms:W3CDTF">2013-01-11T01:08:37Z</dcterms:modified>
</cp:coreProperties>
</file>