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9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1263" y="1457158"/>
            <a:ext cx="2553369" cy="1497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000000"/>
                </a:solidFill>
              </a:rPr>
              <a:t>Java</a:t>
            </a:r>
          </a:p>
          <a:p>
            <a:pPr algn="ctr"/>
            <a:r>
              <a:rPr lang="en-US" sz="2400" smtClean="0">
                <a:solidFill>
                  <a:srgbClr val="000000"/>
                </a:solidFill>
              </a:rPr>
              <a:t>Processor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0727" y="1974863"/>
            <a:ext cx="553886" cy="546427"/>
          </a:xfrm>
          <a:prstGeom prst="rightArrow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08180" y="1974863"/>
            <a:ext cx="553886" cy="546427"/>
          </a:xfrm>
          <a:prstGeom prst="rightArrow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84547" y="1870508"/>
            <a:ext cx="900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/>
              <a:t>Java</a:t>
            </a:r>
          </a:p>
          <a:p>
            <a:pPr algn="ctr"/>
            <a:r>
              <a:rPr lang="en-US" sz="1600" smtClean="0"/>
              <a:t>Program</a:t>
            </a:r>
          </a:p>
          <a:p>
            <a:pPr algn="ctr"/>
            <a:r>
              <a:rPr lang="en-US" sz="1600" smtClean="0"/>
              <a:t>Text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423368" y="1941623"/>
            <a:ext cx="9007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/>
              <a:t>Program</a:t>
            </a:r>
          </a:p>
          <a:p>
            <a:pPr algn="ctr"/>
            <a:r>
              <a:rPr lang="en-US" sz="1600" smtClean="0"/>
              <a:t>Output</a:t>
            </a:r>
            <a:endParaRPr lang="en-US" sz="1600" dirty="0"/>
          </a:p>
        </p:txBody>
      </p:sp>
      <p:sp>
        <p:nvSpPr>
          <p:cNvPr id="11" name="Left Brace 10"/>
          <p:cNvSpPr/>
          <p:nvPr/>
        </p:nvSpPr>
        <p:spPr>
          <a:xfrm rot="5400000">
            <a:off x="4091170" y="801679"/>
            <a:ext cx="441162" cy="5094228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87766" y="3890204"/>
            <a:ext cx="1236817" cy="36933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Compiler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36810" y="3818436"/>
            <a:ext cx="553886" cy="546427"/>
          </a:xfrm>
          <a:prstGeom prst="rightArrow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21653" y="3818436"/>
            <a:ext cx="553886" cy="546427"/>
          </a:xfrm>
          <a:prstGeom prst="rightArrow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77046" y="3441109"/>
            <a:ext cx="106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Bytecode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27939" y="3883386"/>
            <a:ext cx="1546849" cy="36933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JVM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04980" y="3798251"/>
            <a:ext cx="553886" cy="546427"/>
          </a:xfrm>
          <a:prstGeom prst="rightArrow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1756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9</TotalTime>
  <Words>10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Theme</vt:lpstr>
      <vt:lpstr>csc402-ln001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</cp:lastModifiedBy>
  <cp:revision>3</cp:revision>
  <dcterms:created xsi:type="dcterms:W3CDTF">2013-01-18T01:45:01Z</dcterms:created>
  <dcterms:modified xsi:type="dcterms:W3CDTF">2013-01-18T01:54:14Z</dcterms:modified>
</cp:coreProperties>
</file>