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312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D33E8-CD7F-054D-82C4-0E560C0122D9}" type="datetimeFigureOut">
              <a:rPr lang="en-US" smtClean="0"/>
              <a:t>1/11/13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C4E38-7F13-184C-AB1B-A112AC8A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10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7FBBC-F979-CB4A-85E2-731F53961D63}" type="slidenum">
              <a:rPr lang="en-US"/>
              <a:pPr/>
              <a:t>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39725" y="1177925"/>
            <a:ext cx="3352800" cy="23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 </a:t>
            </a:r>
            <a:r>
              <a:rPr lang="en-US" sz="900" dirty="0">
                <a:latin typeface="Courier New" charset="0"/>
              </a:rPr>
              <a:t>{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0;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x) {</a:t>
            </a:r>
          </a:p>
          <a:p>
            <a:r>
              <a:rPr lang="en-US" sz="900" dirty="0">
                <a:latin typeface="Courier New" charset="0"/>
              </a:rPr>
              <a:t>       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x;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(String[] </a:t>
            </a:r>
            <a:r>
              <a:rPr lang="en-US" sz="900" dirty="0" err="1">
                <a:latin typeface="Courier New" charset="0"/>
              </a:rPr>
              <a:t>args</a:t>
            </a:r>
            <a:r>
              <a:rPr lang="en-US" sz="900" dirty="0">
                <a:latin typeface="Courier New" charset="0"/>
              </a:rPr>
              <a:t>) {</a:t>
            </a:r>
          </a:p>
          <a:p>
            <a:r>
              <a:rPr lang="en-US" sz="900" dirty="0">
                <a:latin typeface="Courier New" charset="0"/>
              </a:rPr>
              <a:t>        Funny a[] = new Funny[10];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    for 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j = 0; j &lt; 10; j++) {</a:t>
            </a:r>
          </a:p>
          <a:p>
            <a:r>
              <a:rPr lang="en-US" sz="900" dirty="0">
                <a:latin typeface="Courier New" charset="0"/>
              </a:rPr>
              <a:t>            a[j] = new Funny(j);</a:t>
            </a:r>
          </a:p>
          <a:p>
            <a:r>
              <a:rPr lang="en-US" sz="900" dirty="0">
                <a:latin typeface="Courier New" charset="0"/>
              </a:rPr>
              <a:t>        }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r>
              <a:rPr lang="en-US" sz="900" dirty="0">
                <a:latin typeface="Courier New" charset="0"/>
              </a:rPr>
              <a:t>}</a:t>
            </a:r>
            <a:endParaRPr lang="en-US" sz="1000" dirty="0">
              <a:latin typeface="Courier New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000500" y="1184949"/>
            <a:ext cx="4755892" cy="480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</a:t>
            </a:r>
            <a:r>
              <a:rPr lang="en-US" sz="900" dirty="0">
                <a:latin typeface="Courier New" charset="0"/>
              </a:rPr>
              <a:t> extends </a:t>
            </a:r>
            <a:r>
              <a:rPr lang="en-US" sz="900" dirty="0" err="1">
                <a:latin typeface="Courier New" charset="0"/>
              </a:rPr>
              <a:t>java.lang.Object</a:t>
            </a:r>
            <a:r>
              <a:rPr lang="en-US" sz="900" dirty="0">
                <a:latin typeface="Courier New" charset="0"/>
              </a:rPr>
              <a:t>{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;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aload_0</a:t>
            </a:r>
          </a:p>
          <a:p>
            <a:r>
              <a:rPr lang="en-US" sz="900" dirty="0">
                <a:latin typeface="Courier New" charset="0"/>
              </a:rPr>
              <a:t>   1: 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#1; //Method java/</a:t>
            </a:r>
            <a:r>
              <a:rPr lang="en-US" sz="900" dirty="0" err="1">
                <a:latin typeface="Courier New" charset="0"/>
              </a:rPr>
              <a:t>lang</a:t>
            </a:r>
            <a:r>
              <a:rPr lang="en-US" sz="900" dirty="0">
                <a:latin typeface="Courier New" charset="0"/>
              </a:rPr>
              <a:t>/Object."&lt;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&gt;":()V</a:t>
            </a:r>
          </a:p>
          <a:p>
            <a:r>
              <a:rPr lang="en-US" sz="900" dirty="0">
                <a:latin typeface="Courier New" charset="0"/>
              </a:rPr>
              <a:t>   4:   aload_0</a:t>
            </a:r>
          </a:p>
          <a:p>
            <a:r>
              <a:rPr lang="en-US" sz="900" dirty="0">
                <a:latin typeface="Courier New" charset="0"/>
              </a:rPr>
              <a:t>   5:   iconst_0</a:t>
            </a:r>
          </a:p>
          <a:p>
            <a:r>
              <a:rPr lang="en-US" sz="900" dirty="0">
                <a:latin typeface="Courier New" charset="0"/>
              </a:rPr>
              <a:t>   6: 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9:   aload_0</a:t>
            </a:r>
          </a:p>
          <a:p>
            <a:r>
              <a:rPr lang="en-US" sz="900" dirty="0">
                <a:latin typeface="Courier New" charset="0"/>
              </a:rPr>
              <a:t>   10:  iload_1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14:  return</a:t>
            </a:r>
          </a:p>
          <a:p>
            <a:r>
              <a:rPr lang="en-US" sz="900" dirty="0">
                <a:latin typeface="Courier New" charset="0"/>
              </a:rPr>
              <a:t>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java.lang.String</a:t>
            </a:r>
            <a:r>
              <a:rPr lang="en-US" sz="900" dirty="0">
                <a:latin typeface="Courier New" charset="0"/>
              </a:rPr>
              <a:t>[]);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2:   </a:t>
            </a:r>
            <a:r>
              <a:rPr lang="en-US" sz="900" dirty="0" err="1">
                <a:latin typeface="Courier New" charset="0"/>
              </a:rPr>
              <a:t>anewarray</a:t>
            </a:r>
            <a:r>
              <a:rPr lang="en-US" sz="900" dirty="0">
                <a:latin typeface="Courier New" charset="0"/>
              </a:rPr>
              <a:t>       #3; //class Funny</a:t>
            </a:r>
          </a:p>
          <a:p>
            <a:r>
              <a:rPr lang="en-US" sz="900" dirty="0">
                <a:latin typeface="Courier New" charset="0"/>
              </a:rPr>
              <a:t>   5:   astore_1</a:t>
            </a:r>
          </a:p>
          <a:p>
            <a:r>
              <a:rPr lang="en-US" sz="900" dirty="0">
                <a:latin typeface="Courier New" charset="0"/>
              </a:rPr>
              <a:t>   6:   iconst_0</a:t>
            </a:r>
          </a:p>
          <a:p>
            <a:r>
              <a:rPr lang="en-US" sz="900" dirty="0">
                <a:latin typeface="Courier New" charset="0"/>
              </a:rPr>
              <a:t>   7:   istore_2</a:t>
            </a:r>
          </a:p>
          <a:p>
            <a:r>
              <a:rPr lang="en-US" sz="900" dirty="0">
                <a:latin typeface="Courier New" charset="0"/>
              </a:rPr>
              <a:t>   8:   iload_2</a:t>
            </a:r>
          </a:p>
          <a:p>
            <a:r>
              <a:rPr lang="en-US" sz="900" dirty="0">
                <a:latin typeface="Courier New" charset="0"/>
              </a:rPr>
              <a:t>   9: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if_icmpge</a:t>
            </a:r>
            <a:r>
              <a:rPr lang="en-US" sz="900" dirty="0">
                <a:latin typeface="Courier New" charset="0"/>
              </a:rPr>
              <a:t>       31</a:t>
            </a:r>
          </a:p>
          <a:p>
            <a:r>
              <a:rPr lang="en-US" sz="900" dirty="0">
                <a:latin typeface="Courier New" charset="0"/>
              </a:rPr>
              <a:t>   14:  aload_1</a:t>
            </a:r>
          </a:p>
          <a:p>
            <a:r>
              <a:rPr lang="en-US" sz="900" dirty="0">
                <a:latin typeface="Courier New" charset="0"/>
              </a:rPr>
              <a:t>   15:  iload_2</a:t>
            </a:r>
          </a:p>
          <a:p>
            <a:r>
              <a:rPr lang="en-US" sz="900" dirty="0">
                <a:latin typeface="Courier New" charset="0"/>
              </a:rPr>
              <a:t>   16:  new     #3; //class Funny</a:t>
            </a:r>
          </a:p>
          <a:p>
            <a:r>
              <a:rPr lang="en-US" sz="900" dirty="0">
                <a:latin typeface="Courier New" charset="0"/>
              </a:rPr>
              <a:t>   19:  dup</a:t>
            </a:r>
          </a:p>
          <a:p>
            <a:r>
              <a:rPr lang="en-US" sz="900" dirty="0">
                <a:latin typeface="Courier New" charset="0"/>
              </a:rPr>
              <a:t>   20:  iload_2</a:t>
            </a:r>
          </a:p>
          <a:p>
            <a:r>
              <a:rPr lang="en-US" sz="900" dirty="0">
                <a:latin typeface="Courier New" charset="0"/>
              </a:rPr>
              <a:t>   21: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#4; //Method 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&gt;":(I)V</a:t>
            </a:r>
          </a:p>
          <a:p>
            <a:r>
              <a:rPr lang="en-US" sz="900" dirty="0">
                <a:latin typeface="Courier New" charset="0"/>
              </a:rPr>
              <a:t>   24:  </a:t>
            </a:r>
            <a:r>
              <a:rPr lang="en-US" sz="900" dirty="0" err="1">
                <a:latin typeface="Courier New" charset="0"/>
              </a:rPr>
              <a:t>aastore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25:  </a:t>
            </a:r>
            <a:r>
              <a:rPr lang="en-US" sz="900" dirty="0" err="1">
                <a:latin typeface="Courier New" charset="0"/>
              </a:rPr>
              <a:t>iinc</a:t>
            </a:r>
            <a:r>
              <a:rPr lang="en-US" sz="900" dirty="0">
                <a:latin typeface="Courier New" charset="0"/>
              </a:rPr>
              <a:t>    2, 1</a:t>
            </a:r>
          </a:p>
          <a:p>
            <a:r>
              <a:rPr lang="en-US" sz="900" dirty="0">
                <a:latin typeface="Courier New" charset="0"/>
              </a:rPr>
              <a:t>   28:  </a:t>
            </a:r>
            <a:r>
              <a:rPr lang="en-US" sz="900" dirty="0" err="1">
                <a:latin typeface="Courier New" charset="0"/>
              </a:rPr>
              <a:t>goto</a:t>
            </a:r>
            <a:r>
              <a:rPr lang="en-US" sz="900" dirty="0">
                <a:latin typeface="Courier New" charset="0"/>
              </a:rPr>
              <a:t>    8</a:t>
            </a:r>
          </a:p>
          <a:p>
            <a:r>
              <a:rPr lang="en-US" sz="900" dirty="0">
                <a:latin typeface="Courier New" charset="0"/>
              </a:rPr>
              <a:t>   31:  return</a:t>
            </a:r>
          </a:p>
          <a:p>
            <a:r>
              <a:rPr lang="en-US" sz="900" dirty="0">
                <a:latin typeface="Courier New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23850" y="8032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Java: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984625" y="772457"/>
            <a:ext cx="108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Bytecode:</a:t>
            </a: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 flipV="1">
            <a:off x="2686050" y="3594100"/>
            <a:ext cx="814388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646238" y="3743325"/>
            <a:ext cx="88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compile</a:t>
            </a: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533650" y="4918075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549525" y="54403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interpret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392238" y="4898895"/>
            <a:ext cx="971440" cy="584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Program</a:t>
            </a:r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5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</TotalTime>
  <Words>304</Words>
  <Application>Microsoft Macintosh PowerPoint</Application>
  <PresentationFormat>On-screen Show (4:3)</PresentationFormat>
  <Paragraphs>57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2</cp:revision>
  <dcterms:created xsi:type="dcterms:W3CDTF">2013-01-11T01:14:32Z</dcterms:created>
  <dcterms:modified xsi:type="dcterms:W3CDTF">2013-01-11T13:28:14Z</dcterms:modified>
</cp:coreProperties>
</file>