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31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827AD-D593-824C-9AEA-C8146A1A393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B897A-71BB-884F-B5D4-1DF2777F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6106-637F-C043-88C3-6124759B9DD3}" type="slidenum">
              <a:rPr lang="en-US"/>
              <a:pPr/>
              <a:t>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8906" y="2666456"/>
            <a:ext cx="8709123" cy="991144"/>
            <a:chOff x="262100" y="1676400"/>
            <a:chExt cx="10194777" cy="1219869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Syntax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100" y="2176545"/>
              <a:ext cx="790362" cy="719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Java</a:t>
              </a:r>
            </a:p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39" y="2093602"/>
              <a:ext cx="1582120" cy="71972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Semantic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Code</a:t>
              </a:r>
            </a:p>
            <a:p>
              <a:pPr algn="ctr"/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39270" y="2211563"/>
              <a:ext cx="1217607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B</a:t>
              </a:r>
              <a:r>
                <a:rPr lang="en-US" dirty="0" err="1" smtClean="0"/>
                <a:t>ytecode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96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</TotalTime>
  <Words>12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1</cp:revision>
  <dcterms:created xsi:type="dcterms:W3CDTF">2013-01-11T01:26:27Z</dcterms:created>
  <dcterms:modified xsi:type="dcterms:W3CDTF">2013-01-11T01:27:34Z</dcterms:modified>
</cp:coreProperties>
</file>