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784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D7F07-1B54-6F44-98A6-BB19D3C8B0B6}" type="datetimeFigureOut">
              <a:rPr lang="en-US" smtClean="0"/>
              <a:t>1/29/13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B7E1B-F179-734D-9607-2C0D35AD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4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7E1B-F179-734D-9607-2C0D35AD7E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6145" y="853149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Sentence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4548" y="1752599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8288" y="2402228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4052" y="2408796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0964" y="2394465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6093" y="307518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x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6779" y="311163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*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5965" y="3118203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76623" y="3103872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36578" y="383118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46402" y="3810874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z</a:t>
            </a:r>
          </a:p>
        </p:txBody>
      </p:sp>
      <p:cxnSp>
        <p:nvCxnSpPr>
          <p:cNvPr id="16" name="Straight Connector 15"/>
          <p:cNvCxnSpPr>
            <a:stCxn id="4" idx="2"/>
            <a:endCxn id="5" idx="0"/>
          </p:cNvCxnSpPr>
          <p:nvPr/>
        </p:nvCxnSpPr>
        <p:spPr>
          <a:xfrm flipH="1">
            <a:off x="3796486" y="1222481"/>
            <a:ext cx="3031" cy="53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8" idx="0"/>
          </p:cNvCxnSpPr>
          <p:nvPr/>
        </p:nvCxnSpPr>
        <p:spPr>
          <a:xfrm flipH="1">
            <a:off x="1952902" y="2121931"/>
            <a:ext cx="1843584" cy="272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6" idx="0"/>
          </p:cNvCxnSpPr>
          <p:nvPr/>
        </p:nvCxnSpPr>
        <p:spPr>
          <a:xfrm>
            <a:off x="3796486" y="2121931"/>
            <a:ext cx="3396" cy="280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7" idx="0"/>
          </p:cNvCxnSpPr>
          <p:nvPr/>
        </p:nvCxnSpPr>
        <p:spPr>
          <a:xfrm>
            <a:off x="3796486" y="2121931"/>
            <a:ext cx="2139504" cy="286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2"/>
            <a:endCxn id="9" idx="0"/>
          </p:cNvCxnSpPr>
          <p:nvPr/>
        </p:nvCxnSpPr>
        <p:spPr>
          <a:xfrm>
            <a:off x="1952902" y="2763797"/>
            <a:ext cx="4785" cy="311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12" idx="0"/>
          </p:cNvCxnSpPr>
          <p:nvPr/>
        </p:nvCxnSpPr>
        <p:spPr>
          <a:xfrm flipH="1">
            <a:off x="4808561" y="2778128"/>
            <a:ext cx="1127429" cy="3257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2"/>
            <a:endCxn id="10" idx="0"/>
          </p:cNvCxnSpPr>
          <p:nvPr/>
        </p:nvCxnSpPr>
        <p:spPr>
          <a:xfrm>
            <a:off x="5935990" y="2778128"/>
            <a:ext cx="2383" cy="333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2"/>
            <a:endCxn id="11" idx="0"/>
          </p:cNvCxnSpPr>
          <p:nvPr/>
        </p:nvCxnSpPr>
        <p:spPr>
          <a:xfrm>
            <a:off x="5935990" y="2778128"/>
            <a:ext cx="1271913" cy="340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2" idx="2"/>
            <a:endCxn id="13" idx="0"/>
          </p:cNvCxnSpPr>
          <p:nvPr/>
        </p:nvCxnSpPr>
        <p:spPr>
          <a:xfrm flipH="1">
            <a:off x="4799443" y="3473204"/>
            <a:ext cx="9118" cy="3579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2"/>
            <a:endCxn id="14" idx="0"/>
          </p:cNvCxnSpPr>
          <p:nvPr/>
        </p:nvCxnSpPr>
        <p:spPr>
          <a:xfrm>
            <a:off x="7207903" y="3487535"/>
            <a:ext cx="93" cy="323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00331" y="5545262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x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34892" y="5548861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36578" y="554526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76779" y="5545262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*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46402" y="5545262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z</a:t>
            </a:r>
          </a:p>
        </p:txBody>
      </p:sp>
      <p:cxnSp>
        <p:nvCxnSpPr>
          <p:cNvPr id="43" name="Straight Connector 42"/>
          <p:cNvCxnSpPr>
            <a:stCxn id="9" idx="2"/>
            <a:endCxn id="37" idx="0"/>
          </p:cNvCxnSpPr>
          <p:nvPr/>
        </p:nvCxnSpPr>
        <p:spPr>
          <a:xfrm>
            <a:off x="1957687" y="3444517"/>
            <a:ext cx="4238" cy="2100745"/>
          </a:xfrm>
          <a:prstGeom prst="line">
            <a:avLst/>
          </a:prstGeom>
          <a:ln w="158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2"/>
            <a:endCxn id="38" idx="0"/>
          </p:cNvCxnSpPr>
          <p:nvPr/>
        </p:nvCxnSpPr>
        <p:spPr>
          <a:xfrm flipH="1">
            <a:off x="3796486" y="2771560"/>
            <a:ext cx="3396" cy="2777301"/>
          </a:xfrm>
          <a:prstGeom prst="line">
            <a:avLst/>
          </a:prstGeom>
          <a:ln w="158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3" idx="2"/>
            <a:endCxn id="39" idx="0"/>
          </p:cNvCxnSpPr>
          <p:nvPr/>
        </p:nvCxnSpPr>
        <p:spPr>
          <a:xfrm>
            <a:off x="4799443" y="4200521"/>
            <a:ext cx="0" cy="1344741"/>
          </a:xfrm>
          <a:prstGeom prst="line">
            <a:avLst/>
          </a:prstGeom>
          <a:ln w="158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2"/>
            <a:endCxn id="40" idx="0"/>
          </p:cNvCxnSpPr>
          <p:nvPr/>
        </p:nvCxnSpPr>
        <p:spPr>
          <a:xfrm>
            <a:off x="5938373" y="3480967"/>
            <a:ext cx="0" cy="2064295"/>
          </a:xfrm>
          <a:prstGeom prst="line">
            <a:avLst/>
          </a:prstGeom>
          <a:ln w="158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" idx="2"/>
            <a:endCxn id="41" idx="0"/>
          </p:cNvCxnSpPr>
          <p:nvPr/>
        </p:nvCxnSpPr>
        <p:spPr>
          <a:xfrm>
            <a:off x="7207996" y="4180206"/>
            <a:ext cx="0" cy="1365056"/>
          </a:xfrm>
          <a:prstGeom prst="line">
            <a:avLst/>
          </a:prstGeom>
          <a:ln w="158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796092" y="5548861"/>
            <a:ext cx="5573497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11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47</TotalTime>
  <Words>17</Words>
  <Application>Microsoft Macintosh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</cp:lastModifiedBy>
  <cp:revision>9</cp:revision>
  <dcterms:created xsi:type="dcterms:W3CDTF">2013-01-18T14:55:26Z</dcterms:created>
  <dcterms:modified xsi:type="dcterms:W3CDTF">2013-01-29T16:37:47Z</dcterms:modified>
</cp:coreProperties>
</file>