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39" y="1329631"/>
            <a:ext cx="102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stmt_list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7992" y="2097405"/>
            <a:ext cx="63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s</a:t>
            </a:r>
            <a:r>
              <a:rPr lang="en-US" i="1" dirty="0" err="1" smtClean="0">
                <a:latin typeface="Times"/>
                <a:cs typeface="Times"/>
              </a:rPr>
              <a:t>tmt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7355" y="2084446"/>
            <a:ext cx="102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</a:t>
            </a:r>
            <a:r>
              <a:rPr lang="en-US" i="1" dirty="0" err="1" smtClean="0">
                <a:latin typeface="Times"/>
                <a:cs typeface="Times"/>
              </a:rPr>
              <a:t>tmt_list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447" y="284896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s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6996" y="2848967"/>
            <a:ext cx="55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v</a:t>
            </a:r>
            <a:r>
              <a:rPr lang="en-US" i="1" dirty="0" err="1" smtClean="0">
                <a:latin typeface="Times"/>
                <a:cs typeface="Times"/>
              </a:rPr>
              <a:t>ar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67" y="2848967"/>
            <a:ext cx="56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dirty="0" err="1" smtClean="0">
                <a:latin typeface="Times"/>
                <a:cs typeface="Times"/>
              </a:rPr>
              <a:t>xp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1331" y="284896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12" name="Straight Connector 11"/>
          <p:cNvCxnSpPr>
            <a:stCxn id="4" idx="2"/>
            <a:endCxn id="5" idx="0"/>
          </p:cNvCxnSpPr>
          <p:nvPr/>
        </p:nvCxnSpPr>
        <p:spPr>
          <a:xfrm flipH="1">
            <a:off x="1943662" y="1698963"/>
            <a:ext cx="2109870" cy="398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0"/>
          </p:cNvCxnSpPr>
          <p:nvPr/>
        </p:nvCxnSpPr>
        <p:spPr>
          <a:xfrm>
            <a:off x="4053532" y="1698963"/>
            <a:ext cx="2278316" cy="385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7" idx="0"/>
          </p:cNvCxnSpPr>
          <p:nvPr/>
        </p:nvCxnSpPr>
        <p:spPr>
          <a:xfrm flipH="1">
            <a:off x="1025041" y="2466737"/>
            <a:ext cx="918621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  <a:endCxn id="8" idx="0"/>
          </p:cNvCxnSpPr>
          <p:nvPr/>
        </p:nvCxnSpPr>
        <p:spPr>
          <a:xfrm flipH="1">
            <a:off x="1594119" y="2466737"/>
            <a:ext cx="349543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  <a:endCxn id="9" idx="0"/>
          </p:cNvCxnSpPr>
          <p:nvPr/>
        </p:nvCxnSpPr>
        <p:spPr>
          <a:xfrm>
            <a:off x="1943662" y="2466737"/>
            <a:ext cx="36454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10" idx="0"/>
          </p:cNvCxnSpPr>
          <p:nvPr/>
        </p:nvCxnSpPr>
        <p:spPr>
          <a:xfrm>
            <a:off x="1943662" y="2466737"/>
            <a:ext cx="999263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27536" y="3600529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29" name="Straight Connector 28"/>
          <p:cNvCxnSpPr>
            <a:stCxn id="8" idx="2"/>
            <a:endCxn id="27" idx="0"/>
          </p:cNvCxnSpPr>
          <p:nvPr/>
        </p:nvCxnSpPr>
        <p:spPr>
          <a:xfrm flipH="1">
            <a:off x="1589130" y="3218299"/>
            <a:ext cx="4989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62251" y="3600529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989" y="4216002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1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34" name="Straight Connector 33"/>
          <p:cNvCxnSpPr>
            <a:stCxn id="9" idx="2"/>
            <a:endCxn id="31" idx="0"/>
          </p:cNvCxnSpPr>
          <p:nvPr/>
        </p:nvCxnSpPr>
        <p:spPr>
          <a:xfrm flipH="1">
            <a:off x="2303563" y="3218299"/>
            <a:ext cx="4639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2"/>
            <a:endCxn id="32" idx="0"/>
          </p:cNvCxnSpPr>
          <p:nvPr/>
        </p:nvCxnSpPr>
        <p:spPr>
          <a:xfrm>
            <a:off x="2303563" y="3969861"/>
            <a:ext cx="2020" cy="24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51735" y="2690377"/>
            <a:ext cx="63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s</a:t>
            </a:r>
            <a:r>
              <a:rPr lang="en-US" i="1" dirty="0" err="1" smtClean="0">
                <a:latin typeface="Times"/>
                <a:cs typeface="Times"/>
              </a:rPr>
              <a:t>tmt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56473" y="2751751"/>
            <a:ext cx="102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</a:t>
            </a:r>
            <a:r>
              <a:rPr lang="en-US" i="1" dirty="0" err="1" smtClean="0">
                <a:latin typeface="Times"/>
                <a:cs typeface="Times"/>
              </a:rPr>
              <a:t>tmt_list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6399" y="3441939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94198" y="3490415"/>
            <a:ext cx="56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dirty="0" err="1" smtClean="0">
                <a:latin typeface="Times"/>
                <a:cs typeface="Times"/>
              </a:rPr>
              <a:t>xp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8365" y="3441939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067405" y="2453778"/>
            <a:ext cx="1264443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6331848" y="2453778"/>
            <a:ext cx="1539118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157993" y="3059709"/>
            <a:ext cx="909412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067405" y="3059709"/>
            <a:ext cx="10228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067405" y="3059709"/>
            <a:ext cx="982554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4" idx="2"/>
            <a:endCxn id="69" idx="0"/>
          </p:cNvCxnSpPr>
          <p:nvPr/>
        </p:nvCxnSpPr>
        <p:spPr>
          <a:xfrm>
            <a:off x="5077633" y="3859747"/>
            <a:ext cx="9851" cy="31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04049" y="4174093"/>
            <a:ext cx="56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dirty="0" err="1" smtClean="0">
                <a:latin typeface="Times"/>
                <a:cs typeface="Times"/>
              </a:rPr>
              <a:t>xp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47044" y="4174093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(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73" name="Straight Connector 72"/>
          <p:cNvCxnSpPr>
            <a:stCxn id="44" idx="2"/>
            <a:endCxn id="71" idx="0"/>
          </p:cNvCxnSpPr>
          <p:nvPr/>
        </p:nvCxnSpPr>
        <p:spPr>
          <a:xfrm flipH="1">
            <a:off x="4508638" y="3859747"/>
            <a:ext cx="568995" cy="31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435588" y="4174093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)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76" name="Straight Connector 75"/>
          <p:cNvCxnSpPr>
            <a:stCxn id="44" idx="2"/>
            <a:endCxn id="74" idx="0"/>
          </p:cNvCxnSpPr>
          <p:nvPr/>
        </p:nvCxnSpPr>
        <p:spPr>
          <a:xfrm>
            <a:off x="5077633" y="3859747"/>
            <a:ext cx="519549" cy="31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790285" y="4851321"/>
            <a:ext cx="56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dirty="0" err="1" smtClean="0">
                <a:latin typeface="Times"/>
                <a:cs typeface="Times"/>
              </a:rPr>
              <a:t>xp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82906" y="4851321"/>
            <a:ext cx="56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dirty="0" err="1" smtClean="0">
                <a:latin typeface="Times"/>
                <a:cs typeface="Times"/>
              </a:rPr>
              <a:t>xp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75267" y="4851321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69" idx="2"/>
          </p:cNvCxnSpPr>
          <p:nvPr/>
        </p:nvCxnSpPr>
        <p:spPr>
          <a:xfrm flipV="1">
            <a:off x="4536861" y="4543425"/>
            <a:ext cx="550623" cy="307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9" idx="2"/>
            <a:endCxn id="80" idx="0"/>
          </p:cNvCxnSpPr>
          <p:nvPr/>
        </p:nvCxnSpPr>
        <p:spPr>
          <a:xfrm flipH="1">
            <a:off x="5073720" y="4543425"/>
            <a:ext cx="13764" cy="307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9" idx="2"/>
            <a:endCxn id="81" idx="0"/>
          </p:cNvCxnSpPr>
          <p:nvPr/>
        </p:nvCxnSpPr>
        <p:spPr>
          <a:xfrm>
            <a:off x="5087484" y="4543425"/>
            <a:ext cx="578857" cy="307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5620" y="5444355"/>
            <a:ext cx="55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v</a:t>
            </a:r>
            <a:r>
              <a:rPr lang="en-US" i="1" dirty="0" err="1" smtClean="0">
                <a:latin typeface="Times"/>
                <a:cs typeface="Times"/>
              </a:rPr>
              <a:t>ar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96160" y="613112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94" name="Straight Connector 93"/>
          <p:cNvCxnSpPr>
            <a:stCxn id="92" idx="2"/>
            <a:endCxn id="93" idx="0"/>
          </p:cNvCxnSpPr>
          <p:nvPr/>
        </p:nvCxnSpPr>
        <p:spPr>
          <a:xfrm flipH="1">
            <a:off x="5057754" y="5813687"/>
            <a:ext cx="4989" cy="317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361012" y="5460727"/>
            <a:ext cx="6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n</a:t>
            </a:r>
            <a:r>
              <a:rPr lang="en-US" i="1" dirty="0" err="1" smtClean="0">
                <a:latin typeface="Times"/>
                <a:cs typeface="Times"/>
              </a:rPr>
              <a:t>um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09332" y="614099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1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97" name="Straight Connector 96"/>
          <p:cNvCxnSpPr>
            <a:stCxn id="95" idx="2"/>
            <a:endCxn id="96" idx="0"/>
          </p:cNvCxnSpPr>
          <p:nvPr/>
        </p:nvCxnSpPr>
        <p:spPr>
          <a:xfrm flipH="1">
            <a:off x="5670926" y="5830059"/>
            <a:ext cx="12125" cy="310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0" idx="2"/>
            <a:endCxn id="92" idx="0"/>
          </p:cNvCxnSpPr>
          <p:nvPr/>
        </p:nvCxnSpPr>
        <p:spPr>
          <a:xfrm flipH="1">
            <a:off x="5062743" y="5220653"/>
            <a:ext cx="10977" cy="2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1" idx="2"/>
            <a:endCxn id="95" idx="0"/>
          </p:cNvCxnSpPr>
          <p:nvPr/>
        </p:nvCxnSpPr>
        <p:spPr>
          <a:xfrm>
            <a:off x="5666341" y="5220653"/>
            <a:ext cx="16710" cy="24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629826" y="3551890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“”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107" name="Straight Connector 106"/>
          <p:cNvCxnSpPr>
            <a:stCxn id="41" idx="2"/>
            <a:endCxn id="105" idx="0"/>
          </p:cNvCxnSpPr>
          <p:nvPr/>
        </p:nvCxnSpPr>
        <p:spPr>
          <a:xfrm flipH="1">
            <a:off x="7860681" y="3121083"/>
            <a:ext cx="10285" cy="4308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08148" y="492306"/>
            <a:ext cx="68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dirty="0" err="1" smtClean="0">
                <a:latin typeface="Times"/>
                <a:cs typeface="Times"/>
              </a:rPr>
              <a:t>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11" name="Straight Connector 10"/>
          <p:cNvCxnSpPr>
            <a:stCxn id="54" idx="2"/>
            <a:endCxn id="4" idx="0"/>
          </p:cNvCxnSpPr>
          <p:nvPr/>
        </p:nvCxnSpPr>
        <p:spPr>
          <a:xfrm>
            <a:off x="4051182" y="861638"/>
            <a:ext cx="2350" cy="467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560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29</TotalTime>
  <Words>28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8</cp:revision>
  <dcterms:created xsi:type="dcterms:W3CDTF">2013-01-22T19:42:42Z</dcterms:created>
  <dcterms:modified xsi:type="dcterms:W3CDTF">2017-05-07T12:33:54Z</dcterms:modified>
</cp:coreProperties>
</file>