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52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7D877-CFDC-224B-A2EB-15AE1AD87FC4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9F6FD-E2F5-C54E-B68E-5FDDF8E18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9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F6FD-E2F5-C54E-B68E-5FDDF8E18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0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56103" y="1751188"/>
            <a:ext cx="102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</a:t>
            </a:r>
            <a:r>
              <a:rPr lang="en-US" i="1" dirty="0" err="1" smtClean="0">
                <a:latin typeface="Times"/>
                <a:cs typeface="Times"/>
              </a:rPr>
              <a:t>tmt_list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74814" y="2357119"/>
            <a:ext cx="63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</a:t>
            </a:r>
            <a:r>
              <a:rPr lang="en-US" i="1" dirty="0" err="1" smtClean="0">
                <a:latin typeface="Times"/>
                <a:cs typeface="Times"/>
              </a:rPr>
              <a:t>tmt</a:t>
            </a:r>
            <a:r>
              <a:rPr lang="en-US" i="1" dirty="0" smtClean="0">
                <a:latin typeface="Times"/>
                <a:cs typeface="Times"/>
              </a:rPr>
              <a:t> 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79552" y="2418493"/>
            <a:ext cx="102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</a:t>
            </a:r>
            <a:r>
              <a:rPr lang="en-US" i="1" dirty="0" err="1" smtClean="0">
                <a:latin typeface="Times"/>
                <a:cs typeface="Times"/>
              </a:rPr>
              <a:t>tmt_list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23487" y="3108681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25968" y="3157157"/>
            <a:ext cx="56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dirty="0" err="1" smtClean="0">
                <a:latin typeface="Times"/>
                <a:cs typeface="Times"/>
              </a:rPr>
              <a:t>xp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15453" y="3108681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3390484" y="2120520"/>
            <a:ext cx="1480112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4870596" y="2120520"/>
            <a:ext cx="1323449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2485081" y="2726451"/>
            <a:ext cx="905403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3390484" y="2726451"/>
            <a:ext cx="18919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3390484" y="2726451"/>
            <a:ext cx="986563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26064" y="3872500"/>
            <a:ext cx="56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dirty="0" err="1" smtClean="0">
                <a:latin typeface="Times"/>
                <a:cs typeface="Times"/>
              </a:rPr>
              <a:t>xp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18685" y="3872500"/>
            <a:ext cx="56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dirty="0" err="1" smtClean="0">
                <a:latin typeface="Times"/>
                <a:cs typeface="Times"/>
              </a:rPr>
              <a:t>xp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02355" y="38725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44" idx="2"/>
          </p:cNvCxnSpPr>
          <p:nvPr/>
        </p:nvCxnSpPr>
        <p:spPr>
          <a:xfrm flipV="1">
            <a:off x="2863949" y="3526489"/>
            <a:ext cx="545454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0" idx="0"/>
          </p:cNvCxnSpPr>
          <p:nvPr/>
        </p:nvCxnSpPr>
        <p:spPr>
          <a:xfrm>
            <a:off x="3409403" y="3526489"/>
            <a:ext cx="96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  <a:endCxn id="81" idx="0"/>
          </p:cNvCxnSpPr>
          <p:nvPr/>
        </p:nvCxnSpPr>
        <p:spPr>
          <a:xfrm>
            <a:off x="3409403" y="3526489"/>
            <a:ext cx="592717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072493" y="4465534"/>
            <a:ext cx="6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n</a:t>
            </a:r>
            <a:r>
              <a:rPr lang="en-US" i="1" dirty="0" err="1" smtClean="0">
                <a:latin typeface="Times"/>
                <a:cs typeface="Times"/>
              </a:rPr>
              <a:t>um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233831" y="5152306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4" name="Straight Connector 93"/>
          <p:cNvCxnSpPr>
            <a:stCxn id="92" idx="2"/>
            <a:endCxn id="93" idx="0"/>
          </p:cNvCxnSpPr>
          <p:nvPr/>
        </p:nvCxnSpPr>
        <p:spPr>
          <a:xfrm>
            <a:off x="3394532" y="4834866"/>
            <a:ext cx="893" cy="317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80082" y="4481906"/>
            <a:ext cx="6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n</a:t>
            </a:r>
            <a:r>
              <a:rPr lang="en-US" i="1" dirty="0" err="1" smtClean="0">
                <a:latin typeface="Times"/>
                <a:cs typeface="Times"/>
              </a:rPr>
              <a:t>um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36420" y="5162169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2</a:t>
            </a:r>
          </a:p>
        </p:txBody>
      </p:sp>
      <p:cxnSp>
        <p:nvCxnSpPr>
          <p:cNvPr id="97" name="Straight Connector 96"/>
          <p:cNvCxnSpPr>
            <a:stCxn id="95" idx="2"/>
            <a:endCxn id="96" idx="0"/>
          </p:cNvCxnSpPr>
          <p:nvPr/>
        </p:nvCxnSpPr>
        <p:spPr>
          <a:xfrm flipH="1">
            <a:off x="3998014" y="4851238"/>
            <a:ext cx="4107" cy="310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0" idx="2"/>
            <a:endCxn id="92" idx="0"/>
          </p:cNvCxnSpPr>
          <p:nvPr/>
        </p:nvCxnSpPr>
        <p:spPr>
          <a:xfrm flipH="1">
            <a:off x="3394532" y="4241832"/>
            <a:ext cx="14967" cy="22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1" idx="2"/>
            <a:endCxn id="95" idx="0"/>
          </p:cNvCxnSpPr>
          <p:nvPr/>
        </p:nvCxnSpPr>
        <p:spPr>
          <a:xfrm>
            <a:off x="4002120" y="4241832"/>
            <a:ext cx="1" cy="24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956914" y="3218632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“”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107" name="Straight Connector 106"/>
          <p:cNvCxnSpPr>
            <a:stCxn id="41" idx="2"/>
            <a:endCxn id="105" idx="0"/>
          </p:cNvCxnSpPr>
          <p:nvPr/>
        </p:nvCxnSpPr>
        <p:spPr>
          <a:xfrm flipH="1">
            <a:off x="6187769" y="2787825"/>
            <a:ext cx="6276" cy="4308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33325" y="951088"/>
            <a:ext cx="68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</a:t>
            </a:r>
            <a:r>
              <a:rPr lang="en-US" i="1" dirty="0" err="1" smtClean="0">
                <a:latin typeface="Times"/>
                <a:cs typeface="Times"/>
              </a:rPr>
              <a:t>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3" name="Straight Connector 2"/>
          <p:cNvCxnSpPr>
            <a:stCxn id="29" idx="2"/>
            <a:endCxn id="6" idx="0"/>
          </p:cNvCxnSpPr>
          <p:nvPr/>
        </p:nvCxnSpPr>
        <p:spPr>
          <a:xfrm flipH="1">
            <a:off x="4870596" y="1320420"/>
            <a:ext cx="5763" cy="430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560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11075</TotalTime>
  <Words>17</Words>
  <Application>Microsoft Macintosh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12</cp:revision>
  <dcterms:created xsi:type="dcterms:W3CDTF">2013-01-22T19:42:42Z</dcterms:created>
  <dcterms:modified xsi:type="dcterms:W3CDTF">2017-05-08T15:51:47Z</dcterms:modified>
</cp:coreProperties>
</file>