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30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84896"/>
              </p:ext>
            </p:extLst>
          </p:nvPr>
        </p:nvGraphicFramePr>
        <p:xfrm>
          <a:off x="686110" y="1947916"/>
          <a:ext cx="76447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25"/>
                <a:gridCol w="1741827"/>
                <a:gridCol w="2202397"/>
                <a:gridCol w="2188885"/>
                <a:gridCol w="930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Step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Stack (</a:t>
                      </a:r>
                      <a:r>
                        <a:rPr lang="en-US" sz="1400" b="1" i="1" smtClean="0"/>
                        <a:t>S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Input Stream (</a:t>
                      </a:r>
                      <a:r>
                        <a:rPr lang="en-US" sz="1400" b="1" i="1" smtClean="0"/>
                        <a:t>I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Rule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Action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&lt;if&gt; e then p else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&lt;e&gt; then p else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e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e &lt;then&gt; p else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smtClean="0">
                          <a:latin typeface="Times"/>
                          <a:cs typeface="Times"/>
                        </a:rPr>
                        <a:t>Exp 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</a:t>
                      </a:r>
                      <a:r>
                        <a:rPr lang="en-US" sz="1400" i="1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</a:t>
                      </a: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Reduce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Exp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e &lt;then&gt; p else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Exp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then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e then &lt;p&gt; else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Exp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then p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e then p &lt;else&gt;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smtClean="0">
                          <a:latin typeface="Times"/>
                          <a:cs typeface="Times"/>
                        </a:rPr>
                        <a:t>Stmt 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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p</a:t>
                      </a: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Reduce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if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Exp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then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Stmt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if e then p &lt;else&gt; q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???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10075</TotalTime>
  <Words>137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18</cp:revision>
  <dcterms:created xsi:type="dcterms:W3CDTF">2013-01-28T15:24:16Z</dcterms:created>
  <dcterms:modified xsi:type="dcterms:W3CDTF">2017-05-09T00:44:41Z</dcterms:modified>
</cp:coreProperties>
</file>