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272" y="-112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5911" y="2797277"/>
            <a:ext cx="8540700" cy="923757"/>
            <a:chOff x="36530" y="1676400"/>
            <a:chExt cx="9997620" cy="1136928"/>
          </a:xfrm>
        </p:grpSpPr>
        <p:sp>
          <p:nvSpPr>
            <p:cNvPr id="4" name="TextBox 3"/>
            <p:cNvSpPr txBox="1"/>
            <p:nvPr/>
          </p:nvSpPr>
          <p:spPr>
            <a:xfrm>
              <a:off x="1885840" y="2147742"/>
              <a:ext cx="1447800" cy="64396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Syntax</a:t>
              </a:r>
            </a:p>
            <a:p>
              <a:pPr algn="ctr"/>
              <a:r>
                <a:rPr lang="en-US" sz="1400" dirty="0" smtClean="0">
                  <a:latin typeface="Arial"/>
                  <a:cs typeface="Arial"/>
                </a:rPr>
                <a:t>Analysis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30" y="2128816"/>
              <a:ext cx="1103509" cy="643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Grammar</a:t>
              </a:r>
              <a:br>
                <a:rPr lang="en-US" sz="1400" dirty="0" smtClean="0">
                  <a:latin typeface="Arial"/>
                  <a:cs typeface="Arial"/>
                </a:rPr>
              </a:br>
              <a:r>
                <a:rPr lang="en-US" sz="1400" dirty="0" smtClean="0">
                  <a:latin typeface="Arial"/>
                  <a:cs typeface="Arial"/>
                </a:rPr>
                <a:t>File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1" y="1676400"/>
              <a:ext cx="426330" cy="37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IR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439" y="2160113"/>
              <a:ext cx="1582120" cy="64396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Semantic</a:t>
              </a:r>
            </a:p>
            <a:p>
              <a:pPr algn="ctr"/>
              <a:r>
                <a:rPr lang="en-US" sz="1400" dirty="0" smtClean="0">
                  <a:latin typeface="Arial"/>
                  <a:cs typeface="Arial"/>
                </a:rPr>
                <a:t>Analysis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25359" y="1676400"/>
              <a:ext cx="426330" cy="37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IR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7514" y="2156152"/>
              <a:ext cx="1810719" cy="64396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Code</a:t>
              </a:r>
            </a:p>
            <a:p>
              <a:pPr algn="ctr"/>
              <a:r>
                <a:rPr lang="en-US" sz="1400" dirty="0" smtClean="0">
                  <a:latin typeface="Arial"/>
                  <a:cs typeface="Arial"/>
                </a:rPr>
                <a:t>Generation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43183" y="2115959"/>
              <a:ext cx="648371" cy="672525"/>
            </a:xfrm>
            <a:prstGeom prst="rightArrow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87495" y="2128426"/>
              <a:ext cx="846655" cy="643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/>
                  <a:cs typeface="Arial"/>
                </a:rPr>
                <a:t>Parser</a:t>
              </a:r>
              <a:r>
                <a:rPr lang="en-US" sz="1400" smtClean="0">
                  <a:latin typeface="Arial"/>
                  <a:cs typeface="Arial"/>
                </a:rPr>
                <a:t/>
              </a:r>
              <a:br>
                <a:rPr lang="en-US" sz="1400" smtClean="0">
                  <a:latin typeface="Arial"/>
                  <a:cs typeface="Arial"/>
                </a:rPr>
              </a:br>
              <a:r>
                <a:rPr lang="en-US" sz="1400" smtClean="0">
                  <a:latin typeface="Arial"/>
                  <a:cs typeface="Arial"/>
                </a:rPr>
                <a:t>Code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72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</TotalTime>
  <Words>10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3</cp:revision>
  <dcterms:created xsi:type="dcterms:W3CDTF">2013-02-22T14:38:50Z</dcterms:created>
  <dcterms:modified xsi:type="dcterms:W3CDTF">2013-04-24T14:55:10Z</dcterms:modified>
</cp:coreProperties>
</file>