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27300" y="2255448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symbol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5725" y="2995223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word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535238" y="374769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38400" y="4541448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sentence</a:t>
            </a:r>
          </a:p>
        </p:txBody>
      </p:sp>
      <p:cxnSp>
        <p:nvCxnSpPr>
          <p:cNvPr id="9" name="AutoShape 17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2938463" y="2591998"/>
            <a:ext cx="31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8"/>
          <p:cNvCxnSpPr>
            <a:cxnSpLocks noChangeShapeType="1"/>
          </p:cNvCxnSpPr>
          <p:nvPr/>
        </p:nvCxnSpPr>
        <p:spPr bwMode="auto">
          <a:xfrm>
            <a:off x="2667000" y="379056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0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2938463" y="3331773"/>
            <a:ext cx="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1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2938463" y="4084248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22"/>
          <p:cNvSpPr>
            <a:spLocks/>
          </p:cNvSpPr>
          <p:nvPr/>
        </p:nvSpPr>
        <p:spPr bwMode="auto">
          <a:xfrm>
            <a:off x="3533775" y="226656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3762375" y="2593585"/>
            <a:ext cx="362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Lexical structure (regular expressions)</a:t>
            </a:r>
          </a:p>
        </p:txBody>
      </p:sp>
      <p:sp>
        <p:nvSpPr>
          <p:cNvPr id="15" name="AutoShape 24"/>
          <p:cNvSpPr>
            <a:spLocks/>
          </p:cNvSpPr>
          <p:nvPr/>
        </p:nvSpPr>
        <p:spPr bwMode="auto">
          <a:xfrm>
            <a:off x="3914775" y="3104760"/>
            <a:ext cx="76200" cy="16764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219575" y="3758810"/>
            <a:ext cx="278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 structure (grammars)</a:t>
            </a:r>
          </a:p>
        </p:txBody>
      </p:sp>
    </p:spTree>
    <p:extLst>
      <p:ext uri="{BB962C8B-B14F-4D97-AF65-F5344CB8AC3E}">
        <p14:creationId xmlns:p14="http://schemas.microsoft.com/office/powerpoint/2010/main" val="19747440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</TotalTime>
  <Words>15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</cp:revision>
  <dcterms:created xsi:type="dcterms:W3CDTF">2013-03-06T14:34:22Z</dcterms:created>
  <dcterms:modified xsi:type="dcterms:W3CDTF">2013-03-06T14:35:40Z</dcterms:modified>
</cp:coreProperties>
</file>